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0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6391"/>
            <a:ext cx="9121379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4" y="-336875"/>
            <a:ext cx="8988413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2" y="3265032"/>
            <a:ext cx="9121379" cy="17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8" y="3770249"/>
            <a:ext cx="4456412" cy="13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24346" y="1676818"/>
            <a:ext cx="4376901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20" y="3286044"/>
            <a:ext cx="3068210" cy="38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03081" y="-84562"/>
            <a:ext cx="1440782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6702" y="1968137"/>
            <a:ext cx="1474871" cy="18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54136" y="1828802"/>
            <a:ext cx="6446867" cy="3143252"/>
          </a:xfrm>
          <a:prstGeom prst="rect">
            <a:avLst/>
          </a:prstGeom>
        </p:spPr>
        <p:txBody>
          <a:bodyPr spcFirstLastPara="1" wrap="none" lIns="81972" tIns="41037" rIns="81972" bIns="4103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THẦY, CÔ VÀ CÁC EM</a:t>
            </a:r>
          </a:p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12471" y="2968403"/>
            <a:ext cx="48674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1" tIns="54626" rIns="109251" bIns="54626" anchor="ctr"/>
          <a:lstStyle/>
          <a:p>
            <a:pPr algn="ctr" defTabSz="1456449">
              <a:defRPr/>
            </a:pPr>
            <a:r>
              <a:rPr lang="en-US" altLang="zh-CN" sz="4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6716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5|23.6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4|29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7|28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|3.7|2.9|2.9|42.8|17.8|1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152</Words>
  <Application>Microsoft Office PowerPoint</Application>
  <PresentationFormat>On-screen Show (16:9)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.VnArial</vt:lpstr>
      <vt:lpstr>Arial</vt:lpstr>
      <vt:lpstr>Calibri</vt:lpstr>
      <vt:lpstr>iCiel Cadena</vt:lpstr>
      <vt:lpstr>Times New Roman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P010921</cp:lastModifiedBy>
  <cp:revision>81</cp:revision>
  <dcterms:created xsi:type="dcterms:W3CDTF">2021-01-09T02:19:28Z</dcterms:created>
  <dcterms:modified xsi:type="dcterms:W3CDTF">2022-01-18T12:42:31Z</dcterms:modified>
</cp:coreProperties>
</file>