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08" r:id="rId3"/>
    <p:sldId id="315" r:id="rId4"/>
    <p:sldId id="322" r:id="rId5"/>
    <p:sldId id="324" r:id="rId6"/>
    <p:sldId id="325" r:id="rId7"/>
    <p:sldId id="264" r:id="rId8"/>
    <p:sldId id="319" r:id="rId9"/>
    <p:sldId id="321" r:id="rId10"/>
    <p:sldId id="317" r:id="rId11"/>
    <p:sldId id="323" r:id="rId12"/>
    <p:sldId id="326" r:id="rId13"/>
    <p:sldId id="327" r:id="rId14"/>
  </p:sldIdLst>
  <p:sldSz cx="9147175" cy="5145088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Arial-SGK-TV" pitchFamily="2" charset="0"/>
      <p:regular r:id="rId21"/>
      <p:bold r:id="rId22"/>
      <p: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40505E"/>
    <a:srgbClr val="E1EFFF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83" d="100"/>
          <a:sy n="83" d="100"/>
        </p:scale>
        <p:origin x="102" y="318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0.m4a"/><Relationship Id="rId7" Type="http://schemas.openxmlformats.org/officeDocument/2006/relationships/image" Target="../media/image22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2768357" y="3381468"/>
            <a:ext cx="6194963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11: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trừ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  <a:endParaRPr lang="en-GB" sz="32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61563" y="3945676"/>
            <a:ext cx="6008553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mấy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38"/>
            <a:ext cx="4715466" cy="4715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3" y="1467717"/>
            <a:ext cx="286804" cy="28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5" y="1240812"/>
            <a:ext cx="286804" cy="28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1553336"/>
            <a:ext cx="286804" cy="28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93" y="639203"/>
            <a:ext cx="286804" cy="28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1342022"/>
            <a:ext cx="286804" cy="28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32" y="1865960"/>
            <a:ext cx="286804" cy="286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23" y="2199331"/>
            <a:ext cx="286804" cy="286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8" y="1965624"/>
            <a:ext cx="286804" cy="286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9" y="2329140"/>
            <a:ext cx="286804" cy="286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4734504"/>
            <a:ext cx="286804" cy="286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148">
            <a:off x="3236066" y="3805825"/>
            <a:ext cx="286804" cy="286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9" y="4783207"/>
            <a:ext cx="286804" cy="286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344">
            <a:off x="352868" y="2126340"/>
            <a:ext cx="286804" cy="28680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 advTm="14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036E-6 3.55137E-6 L 0.00277 0.491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56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68E-6 -3.29836E-6 L 0.00087 0.52669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31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35E-6 4.2456E-6 L -0.00191 0.18698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6" cstate="print"/>
          <a:srcRect l="17175" t="58180" r="8588" b="36093"/>
          <a:stretch/>
        </p:blipFill>
        <p:spPr bwMode="auto">
          <a:xfrm>
            <a:off x="3699794" y="1138877"/>
            <a:ext cx="5383316" cy="5604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33396" y="53348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6" cstate="print"/>
          <a:srcRect l="16859" t="64955" r="8904" b="29318"/>
          <a:stretch/>
        </p:blipFill>
        <p:spPr bwMode="auto">
          <a:xfrm>
            <a:off x="3699794" y="1824677"/>
            <a:ext cx="5383316" cy="560425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6" cstate="print"/>
          <a:srcRect l="16755" t="71807" r="9009" b="22466"/>
          <a:stretch/>
        </p:blipFill>
        <p:spPr bwMode="auto">
          <a:xfrm>
            <a:off x="3699794" y="2510477"/>
            <a:ext cx="5383316" cy="560425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6" cstate="print"/>
          <a:srcRect l="16649" t="78660" r="9114" b="15613"/>
          <a:stretch/>
        </p:blipFill>
        <p:spPr bwMode="auto">
          <a:xfrm>
            <a:off x="3699794" y="3196277"/>
            <a:ext cx="5383316" cy="560425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6" cstate="print"/>
          <a:srcRect l="16859" t="85512" r="8904" b="8761"/>
          <a:stretch/>
        </p:blipFill>
        <p:spPr bwMode="auto">
          <a:xfrm>
            <a:off x="3699794" y="3882077"/>
            <a:ext cx="5383316" cy="56042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2" end="2296.05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42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47024"/>
            <a:ext cx="1670428" cy="835215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>
          <a:blip r:embed="rId6"/>
          <a:srcRect l="17175" t="58180" r="8588" b="35453"/>
          <a:stretch>
            <a:fillRect/>
          </a:stretch>
        </p:blipFill>
        <p:spPr bwMode="auto">
          <a:xfrm>
            <a:off x="2433181" y="858023"/>
            <a:ext cx="6131001" cy="709476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>
          <a:blip r:embed="rId6"/>
          <a:srcRect l="17175" t="64543" r="8588" b="29090"/>
          <a:stretch>
            <a:fillRect/>
          </a:stretch>
        </p:blipFill>
        <p:spPr bwMode="auto">
          <a:xfrm>
            <a:off x="2433181" y="1567271"/>
            <a:ext cx="6131001" cy="709684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>
          <a:blip r:embed="rId6"/>
          <a:srcRect l="17175" t="70907" r="8588" b="21818"/>
          <a:stretch>
            <a:fillRect/>
          </a:stretch>
        </p:blipFill>
        <p:spPr bwMode="auto">
          <a:xfrm>
            <a:off x="2433181" y="2276378"/>
            <a:ext cx="6131001" cy="810941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>
          <a:blip r:embed="rId6"/>
          <a:srcRect l="17175" t="78179" r="8588" b="15454"/>
          <a:stretch>
            <a:fillRect/>
          </a:stretch>
        </p:blipFill>
        <p:spPr bwMode="auto">
          <a:xfrm>
            <a:off x="2433181" y="3087070"/>
            <a:ext cx="6131001" cy="709640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>
          <a:blip r:embed="rId6"/>
          <a:srcRect l="17175" t="85452" r="8588" b="8182"/>
          <a:stretch>
            <a:fillRect/>
          </a:stretch>
        </p:blipFill>
        <p:spPr bwMode="auto">
          <a:xfrm>
            <a:off x="2433181" y="3897525"/>
            <a:ext cx="6131001" cy="709538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7993272" y="993960"/>
            <a:ext cx="347649" cy="349551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83807" y="1785880"/>
            <a:ext cx="354136" cy="356073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1334" y="2552700"/>
            <a:ext cx="353630" cy="355564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84742" y="3307075"/>
            <a:ext cx="344200" cy="346083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988598" y="4091514"/>
            <a:ext cx="349692" cy="335624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79379" y="1482239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 advTm="27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5901" objId="12"/>
        <p14:triggerEvt type="onClick" time="9829" objId="16"/>
        <p14:triggerEvt type="onClick" time="12141" objId="19"/>
        <p14:triggerEvt type="onClick" time="14749" objId="20"/>
        <p14:triggerEvt type="onClick" time="17429" objId="21"/>
        <p14:triggerEvt type="onClick" time="25437" objId="2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529" y="600146"/>
            <a:ext cx="6860117" cy="39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92253" y="2023329"/>
            <a:ext cx="3425294" cy="114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endParaRPr lang="en-US" sz="3046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782" y="1995090"/>
            <a:ext cx="4990470" cy="1238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ĐỊNH  HƯỚNG </a:t>
            </a:r>
          </a:p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HỌC TẬP TIẾP THEO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74002"/>
      </p:ext>
    </p:extLst>
  </p:cSld>
  <p:clrMapOvr>
    <a:masterClrMapping/>
  </p:clrMapOvr>
  <p:transition advTm="2457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9" y="632212"/>
            <a:ext cx="6860117" cy="387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400728" y="1669921"/>
            <a:ext cx="4331832" cy="12034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1072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  <a:sym typeface="Arial"/>
              </a:rPr>
              <a:t>TẠM BIỆT CÁC CON 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97217"/>
      </p:ext>
    </p:extLst>
  </p:cSld>
  <p:clrMapOvr>
    <a:masterClrMapping/>
  </p:clrMapOvr>
  <p:transition advTm="773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6" cstate="print"/>
          <a:srcRect l="17175" t="26363" r="8588" b="10000"/>
          <a:stretch>
            <a:fillRect/>
          </a:stretch>
        </p:blipFill>
        <p:spPr bwMode="auto">
          <a:xfrm>
            <a:off x="4207798" y="98692"/>
            <a:ext cx="4268174" cy="493776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6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505690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9504" y="4361513"/>
            <a:ext cx="2780735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691" y="1617210"/>
            <a:ext cx="2633034" cy="250875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203122" y="1771511"/>
            <a:ext cx="1490129" cy="562542"/>
          </a:xfrm>
          <a:prstGeom prst="wedgeRoundRect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Bớt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1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bg1"/>
              </a:solidFill>
              <a:cs typeface="Lato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24486" y="4317993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24486" y="4317993"/>
            <a:ext cx="446022" cy="493935"/>
            <a:chOff x="3641220" y="3902951"/>
            <a:chExt cx="446022" cy="491488"/>
          </a:xfrm>
        </p:grpSpPr>
        <p:sp>
          <p:nvSpPr>
            <p:cNvPr id="19" name="Rounded Rectangle 3"/>
            <p:cNvSpPr/>
            <p:nvPr/>
          </p:nvSpPr>
          <p:spPr>
            <a:xfrm>
              <a:off x="3641220" y="3902951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43" y="3960532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8"/>
          <a:srcRect l="1439" t="3478" r="1439" b="8696"/>
          <a:stretch>
            <a:fillRect/>
          </a:stretch>
        </p:blipFill>
        <p:spPr bwMode="auto">
          <a:xfrm>
            <a:off x="3760269" y="2292139"/>
            <a:ext cx="5307073" cy="992928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05181" y="2375300"/>
            <a:ext cx="1638506" cy="819253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928534" y="2528711"/>
            <a:ext cx="3206044" cy="564444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4006320" y="2620664"/>
            <a:ext cx="400758" cy="380455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4488457" y="2620664"/>
            <a:ext cx="400758" cy="380455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4967055" y="2620664"/>
            <a:ext cx="400758" cy="380455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5445654" y="2620664"/>
            <a:ext cx="400758" cy="380455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5925432" y="2620664"/>
            <a:ext cx="400758" cy="380455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6395100" y="2620664"/>
            <a:ext cx="400758" cy="380455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6393976" y="2613546"/>
            <a:ext cx="402609" cy="4026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56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9" grpId="0"/>
      <p:bldP spid="1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" y="485632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763" y="3833754"/>
            <a:ext cx="323313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Bay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260195" y="3746715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260195" y="3743182"/>
            <a:ext cx="446022" cy="465217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269" y="1546578"/>
            <a:ext cx="5339879" cy="3178000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5977462" y="1241776"/>
            <a:ext cx="1936048" cy="500455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tx1"/>
              </a:solidFill>
              <a:cs typeface="Lato" pitchFamily="34" charset="0"/>
            </a:endParaRP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8"/>
          <a:srcRect l="4904" t="8393"/>
          <a:stretch/>
        </p:blipFill>
        <p:spPr bwMode="auto">
          <a:xfrm>
            <a:off x="213360" y="1859279"/>
            <a:ext cx="3103245" cy="1277411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431" y="1811375"/>
            <a:ext cx="2743200" cy="1371600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36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143529" y="643136"/>
            <a:ext cx="6860117" cy="3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2" y="1843658"/>
            <a:ext cx="4482896" cy="8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320"/>
    </mc:Choice>
    <mc:Fallback xmlns="">
      <p:transition advClick="0" advTm="1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529" y="0"/>
            <a:ext cx="6910932" cy="51450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0532"/>
      </p:ext>
    </p:extLst>
  </p:cSld>
  <p:clrMapOvr>
    <a:masterClrMapping/>
  </p:clrMapOvr>
  <p:transition advTm="6647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60" objId="2"/>
        <p14:stopEvt time="6290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6" cstate="print"/>
          <a:srcRect l="17175" t="7273" r="8588" b="46362"/>
          <a:stretch>
            <a:fillRect/>
          </a:stretch>
        </p:blipFill>
        <p:spPr bwMode="auto">
          <a:xfrm>
            <a:off x="3864822" y="679349"/>
            <a:ext cx="5207563" cy="4389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19096" y="64016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25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" y="580364"/>
            <a:ext cx="1670428" cy="835215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6733" y="893763"/>
            <a:ext cx="4005262" cy="3859213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96" y="3560570"/>
            <a:ext cx="1584518" cy="1584518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1732276" y="2823369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bưởi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trên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8"/>
          <a:srcRect l="22082" t="25454" r="68700" b="67271"/>
          <a:stretch>
            <a:fillRect/>
          </a:stretch>
        </p:blipFill>
        <p:spPr bwMode="auto">
          <a:xfrm>
            <a:off x="434345" y="1415725"/>
            <a:ext cx="1252780" cy="133457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8"/>
          <a:srcRect l="30670" t="25454" r="60113" b="67271"/>
          <a:stretch>
            <a:fillRect/>
          </a:stretch>
        </p:blipFill>
        <p:spPr bwMode="auto">
          <a:xfrm>
            <a:off x="1601365" y="1415871"/>
            <a:ext cx="1253053" cy="133457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140309" y="1779595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8"/>
          <a:srcRect l="39257" t="25454" r="49072" b="67271"/>
          <a:stretch>
            <a:fillRect/>
          </a:stretch>
        </p:blipFill>
        <p:spPr bwMode="auto">
          <a:xfrm>
            <a:off x="2768800" y="1415871"/>
            <a:ext cx="1586402" cy="133457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3331287" y="1785240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27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9131" objId="55"/>
        <p14:triggerEvt type="onClick" time="21091" objId="5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1693" y="1396264"/>
            <a:ext cx="3924865" cy="1354710"/>
            <a:chOff x="361693" y="1396264"/>
            <a:chExt cx="3924865" cy="1354710"/>
          </a:xfrm>
        </p:grpSpPr>
        <p:pic>
          <p:nvPicPr>
            <p:cNvPr id="55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6"/>
            <a:srcRect l="30670" t="25454" r="60113" b="67271"/>
            <a:stretch>
              <a:fillRect/>
            </a:stretch>
          </p:blipFill>
          <p:spPr bwMode="auto">
            <a:xfrm>
              <a:off x="1532721" y="1396264"/>
              <a:ext cx="1253053" cy="1334574"/>
            </a:xfrm>
            <a:prstGeom prst="rect">
              <a:avLst/>
            </a:prstGeom>
            <a:noFill/>
          </p:spPr>
        </p:pic>
        <p:pic>
          <p:nvPicPr>
            <p:cNvPr id="56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6"/>
            <a:srcRect l="39257" t="25454" r="49072" b="67271"/>
            <a:stretch>
              <a:fillRect/>
            </a:stretch>
          </p:blipFill>
          <p:spPr bwMode="auto">
            <a:xfrm>
              <a:off x="2700156" y="1396264"/>
              <a:ext cx="1586402" cy="1334574"/>
            </a:xfrm>
            <a:prstGeom prst="rect">
              <a:avLst/>
            </a:prstGeom>
            <a:noFill/>
          </p:spPr>
        </p:pic>
        <p:pic>
          <p:nvPicPr>
            <p:cNvPr id="18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6"/>
            <a:srcRect l="22082" t="42726" r="68700" b="49998"/>
            <a:stretch>
              <a:fillRect/>
            </a:stretch>
          </p:blipFill>
          <p:spPr bwMode="auto">
            <a:xfrm>
              <a:off x="361693" y="1415950"/>
              <a:ext cx="1253234" cy="1335024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" y="605250"/>
            <a:ext cx="1670428" cy="8352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68" y="3560570"/>
            <a:ext cx="1584518" cy="158451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63632" y="2813757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trứng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chưa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nở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071665" y="1759988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3262643" y="1765633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8757" y="1298222"/>
            <a:ext cx="4197892" cy="3255786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36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1|10.5|3.4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9291</TotalTime>
  <Words>108</Words>
  <Application>Microsoft Office PowerPoint</Application>
  <PresentationFormat>Custom</PresentationFormat>
  <Paragraphs>29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Lato Heavy</vt:lpstr>
      <vt:lpstr>Lato</vt:lpstr>
      <vt:lpstr>Calibri</vt:lpstr>
      <vt:lpstr>Calibri Light</vt:lpstr>
      <vt:lpstr>Arial-SGK-TV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284</cp:revision>
  <dcterms:created xsi:type="dcterms:W3CDTF">2020-02-21T03:04:01Z</dcterms:created>
  <dcterms:modified xsi:type="dcterms:W3CDTF">2021-11-21T06:22:48Z</dcterms:modified>
</cp:coreProperties>
</file>