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1"/>
  </p:notesMasterIdLst>
  <p:sldIdLst>
    <p:sldId id="278" r:id="rId2"/>
    <p:sldId id="330" r:id="rId3"/>
    <p:sldId id="257" r:id="rId4"/>
    <p:sldId id="258" r:id="rId5"/>
    <p:sldId id="259" r:id="rId6"/>
    <p:sldId id="332" r:id="rId7"/>
    <p:sldId id="331" r:id="rId8"/>
    <p:sldId id="333" r:id="rId9"/>
    <p:sldId id="260" r:id="rId10"/>
    <p:sldId id="334" r:id="rId11"/>
    <p:sldId id="261" r:id="rId12"/>
    <p:sldId id="335" r:id="rId13"/>
    <p:sldId id="266" r:id="rId14"/>
    <p:sldId id="294" r:id="rId15"/>
    <p:sldId id="295" r:id="rId16"/>
    <p:sldId id="296" r:id="rId17"/>
    <p:sldId id="297" r:id="rId18"/>
    <p:sldId id="321" r:id="rId19"/>
    <p:sldId id="319" r:id="rId20"/>
    <p:sldId id="301" r:id="rId21"/>
    <p:sldId id="303" r:id="rId22"/>
    <p:sldId id="323" r:id="rId23"/>
    <p:sldId id="337" r:id="rId24"/>
    <p:sldId id="336" r:id="rId25"/>
    <p:sldId id="326" r:id="rId26"/>
    <p:sldId id="327" r:id="rId27"/>
    <p:sldId id="338" r:id="rId28"/>
    <p:sldId id="309" r:id="rId29"/>
    <p:sldId id="262" r:id="rId30"/>
  </p:sldIdLst>
  <p:sldSz cx="9144000" cy="6858000" type="screen4x3"/>
  <p:notesSz cx="6858000" cy="9144000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893A"/>
    <a:srgbClr val="337D45"/>
    <a:srgbClr val="3C7447"/>
    <a:srgbClr val="446C4C"/>
    <a:srgbClr val="0000FF"/>
    <a:srgbClr val="EFF9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5C161-AB57-4B24-9837-8925A0BE8F5D}" type="datetimeFigureOut">
              <a:rPr lang="en-US" smtClean="0"/>
              <a:t>01/06/2023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DC7CB-22CF-46C1-8CC7-50B205A9A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80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009324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32798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241076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DC7CB-22CF-46C1-8CC7-50B205A9A76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622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2082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17312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6992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92052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7306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7389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15207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3148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01/06/2023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61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01/06/2023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115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01/06/2023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389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20001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01/06/2023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976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01/06/2023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291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01/06/2023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35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01/06/2023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941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01/06/2023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270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01/06/2023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083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01/06/2023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01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01/06/2023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38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39C6D-705B-4CB3-A477-E559EA636457}" type="datetimeFigureOut">
              <a:rPr lang="en-US" smtClean="0"/>
              <a:t>01/06/2023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500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jpg"/><Relationship Id="rId7" Type="http://schemas.openxmlformats.org/officeDocument/2006/relationships/slide" Target="slide1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slide" Target="slide11.xml"/><Relationship Id="rId4" Type="http://schemas.openxmlformats.org/officeDocument/2006/relationships/image" Target="../media/image10.pn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slide" Target="slide4.xml"/><Relationship Id="rId5" Type="http://schemas.openxmlformats.org/officeDocument/2006/relationships/image" Target="../media/image9.png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12" Type="http://schemas.openxmlformats.org/officeDocument/2006/relationships/image" Target="../media/image21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0.png"/><Relationship Id="rId11" Type="http://schemas.openxmlformats.org/officeDocument/2006/relationships/image" Target="../media/image9.png"/><Relationship Id="rId5" Type="http://schemas.openxmlformats.org/officeDocument/2006/relationships/image" Target="../media/image4.jpg"/><Relationship Id="rId10" Type="http://schemas.openxmlformats.org/officeDocument/2006/relationships/image" Target="../media/image13.png"/><Relationship Id="rId4" Type="http://schemas.openxmlformats.org/officeDocument/2006/relationships/notesSlide" Target="../notesSlides/notesSlide10.xml"/><Relationship Id="rId9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1.png"/><Relationship Id="rId4" Type="http://schemas.openxmlformats.org/officeDocument/2006/relationships/image" Target="../media/image37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image" Target="../media/image15.png"/><Relationship Id="rId18" Type="http://schemas.openxmlformats.org/officeDocument/2006/relationships/image" Target="../media/image17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png"/><Relationship Id="rId12" Type="http://schemas.openxmlformats.org/officeDocument/2006/relationships/slide" Target="slide9.xml"/><Relationship Id="rId17" Type="http://schemas.openxmlformats.org/officeDocument/2006/relationships/slide" Target="slide11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.png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5" Type="http://schemas.openxmlformats.org/officeDocument/2006/relationships/image" Target="../media/image16.png"/><Relationship Id="rId10" Type="http://schemas.openxmlformats.org/officeDocument/2006/relationships/slide" Target="slide5.xml"/><Relationship Id="rId4" Type="http://schemas.openxmlformats.org/officeDocument/2006/relationships/image" Target="../media/image4.jpg"/><Relationship Id="rId9" Type="http://schemas.openxmlformats.org/officeDocument/2006/relationships/image" Target="../media/image13.png"/><Relationship Id="rId14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slide" Target="slide4.xml"/><Relationship Id="rId5" Type="http://schemas.openxmlformats.org/officeDocument/2006/relationships/image" Target="../media/image9.pn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slide" Target="slide13.xml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slide" Target="slide7.xml"/><Relationship Id="rId5" Type="http://schemas.openxmlformats.org/officeDocument/2006/relationships/image" Target="../media/image11.png"/><Relationship Id="rId15" Type="http://schemas.openxmlformats.org/officeDocument/2006/relationships/image" Target="../media/image17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slide" Target="slide9.xml"/><Relationship Id="rId14" Type="http://schemas.openxmlformats.org/officeDocument/2006/relationships/slide" Target="slide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slide" Target="slide4.xml"/><Relationship Id="rId5" Type="http://schemas.openxmlformats.org/officeDocument/2006/relationships/image" Target="../media/image9.png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3" Type="http://schemas.openxmlformats.org/officeDocument/2006/relationships/image" Target="../media/image4.jpg"/><Relationship Id="rId7" Type="http://schemas.openxmlformats.org/officeDocument/2006/relationships/slide" Target="slide13.xml"/><Relationship Id="rId12" Type="http://schemas.openxmlformats.org/officeDocument/2006/relationships/slide" Target="slide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9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slide" Target="slide4.xml"/><Relationship Id="rId5" Type="http://schemas.openxmlformats.org/officeDocument/2006/relationships/image" Target="../media/image9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914F768-6D4C-410D-A6AB-AA3C9D9D738F}"/>
              </a:ext>
            </a:extLst>
          </p:cNvPr>
          <p:cNvSpPr txBox="1">
            <a:spLocks/>
          </p:cNvSpPr>
          <p:nvPr/>
        </p:nvSpPr>
        <p:spPr>
          <a:xfrm>
            <a:off x="1302281" y="3374532"/>
            <a:ext cx="6858000" cy="79393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2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E87BE8-089C-43EC-8E4D-3C597175C225}"/>
              </a:ext>
            </a:extLst>
          </p:cNvPr>
          <p:cNvSpPr/>
          <p:nvPr/>
        </p:nvSpPr>
        <p:spPr>
          <a:xfrm>
            <a:off x="3302685" y="4419600"/>
            <a:ext cx="2857193" cy="5309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44: IU - ƯU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C67685-B546-4725-8874-12D206EF6C0D}"/>
              </a:ext>
            </a:extLst>
          </p:cNvPr>
          <p:cNvSpPr txBox="1"/>
          <p:nvPr/>
        </p:nvSpPr>
        <p:spPr>
          <a:xfrm>
            <a:off x="897191" y="2497369"/>
            <a:ext cx="7829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73616A-E216-49B1-B336-133A9C7533EC}"/>
              </a:ext>
            </a:extLst>
          </p:cNvPr>
          <p:cNvSpPr/>
          <p:nvPr/>
        </p:nvSpPr>
        <p:spPr>
          <a:xfrm>
            <a:off x="3014557" y="1308211"/>
            <a:ext cx="3114892" cy="415498"/>
          </a:xfrm>
          <a:prstGeom prst="rect">
            <a:avLst/>
          </a:prstGeom>
          <a:noFill/>
          <a:scene3d>
            <a:camera prst="obliqueBottomRight"/>
            <a:lightRig rig="threePt" dir="t"/>
          </a:scene3d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250" b="1" dirty="0" err="1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250" b="1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50" b="1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250" b="1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50" b="1" dirty="0" err="1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250" b="1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50" b="1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sz="2250" b="1" dirty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80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01097" y="4232126"/>
            <a:ext cx="1920769" cy="1691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31640" y="4257666"/>
            <a:ext cx="1833855" cy="1783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5537" y="5253861"/>
            <a:ext cx="1724932" cy="958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3">
            <a:hlinkClick r:id="rId7" action="ppaction://hlinksldjump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74894" y="857251"/>
            <a:ext cx="1008112" cy="1028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722878" y="-1244347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3">
            <a:hlinkClick r:id="rId10" action="ppaction://hlinksldjump"/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774176" y="4232126"/>
            <a:ext cx="1254482" cy="6265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19445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"/>
          <p:cNvSpPr/>
          <p:nvPr/>
        </p:nvSpPr>
        <p:spPr>
          <a:xfrm>
            <a:off x="304800" y="2564904"/>
            <a:ext cx="8443664" cy="1813400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lt1"/>
          </a:solidFill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Google Shape;138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16508" y="-1388690"/>
            <a:ext cx="808020" cy="808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6">
            <a:hlinkClick r:id="rId6" action="ppaction://hlinksldjump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782308" y="5047429"/>
            <a:ext cx="2138211" cy="106797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52;p18">
            <a:extLst>
              <a:ext uri="{FF2B5EF4-FFF2-40B4-BE49-F238E27FC236}">
                <a16:creationId xmlns:a16="http://schemas.microsoft.com/office/drawing/2014/main" id="{3D24C647-CD19-4C85-8D8D-138DFE24D488}"/>
              </a:ext>
            </a:extLst>
          </p:cNvPr>
          <p:cNvSpPr txBox="1"/>
          <p:nvPr/>
        </p:nvSpPr>
        <p:spPr>
          <a:xfrm>
            <a:off x="304800" y="3048000"/>
            <a:ext cx="8443664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US" sz="4400" b="1" smtClean="0">
                <a:solidFill>
                  <a:srgbClr val="FF0000"/>
                </a:solidFill>
                <a:latin typeface=".VnAvant" panose="020B7200000000000000" pitchFamily="34" charset="0"/>
                <a:cs typeface="Arial-SGK-TV" pitchFamily="2" charset="0"/>
              </a:rPr>
              <a:t>Bµ néi kh©u ¸o cho bÐ.</a:t>
            </a:r>
            <a:endParaRPr sz="4400" b="1" kern="0" dirty="0">
              <a:solidFill>
                <a:srgbClr val="000000"/>
              </a:solidFill>
              <a:latin typeface=".VnAvant" panose="020B7200000000000000" pitchFamily="34" charset="0"/>
              <a:ea typeface="Questrial"/>
              <a:cs typeface="Questrial"/>
              <a:sym typeface="Questrial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239">
        <p:split orient="vert"/>
      </p:transition>
    </mc:Choice>
    <mc:Fallback xmlns="">
      <p:transition spd="slow" advClick="0" advTm="15239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301097" y="4232126"/>
            <a:ext cx="1920769" cy="1691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31640" y="4257666"/>
            <a:ext cx="1833855" cy="1783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95537" y="5253861"/>
            <a:ext cx="1724932" cy="958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3">
            <a:hlinkClick r:id="rId9" action="ppaction://hlinksldjump"/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74894" y="857251"/>
            <a:ext cx="1008112" cy="1028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722878" y="-1244347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B10FAE9-9D88-4FDA-BA4A-76E2C51051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899813"/>
      </p:ext>
    </p:extLst>
  </p:cSld>
  <p:clrMapOvr>
    <a:masterClrMapping/>
  </p:clrMapOvr>
  <p:transition spd="slow" advClick="0" advTm="4254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43809" y="3857193"/>
            <a:ext cx="2280809" cy="2008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16216" y="3611319"/>
            <a:ext cx="2376498" cy="2311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91446" y="4861586"/>
            <a:ext cx="1717421" cy="1139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74894" y="857251"/>
            <a:ext cx="1008112" cy="1028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722878" y="-1244347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1"/>
          <p:cNvSpPr/>
          <p:nvPr/>
        </p:nvSpPr>
        <p:spPr>
          <a:xfrm>
            <a:off x="5508104" y="1052736"/>
            <a:ext cx="3503808" cy="2016224"/>
          </a:xfrm>
          <a:prstGeom prst="cloudCallout">
            <a:avLst>
              <a:gd name="adj1" fmla="val -73273"/>
              <a:gd name="adj2" fmla="val 87522"/>
            </a:avLst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Yeah!!!</a:t>
            </a:r>
            <a:endParaRPr/>
          </a:p>
          <a:p>
            <a:pPr algn="ctr"/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Bãi biển đẹp quá!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 advClick="0" advTm="10522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4876801"/>
            <a:ext cx="76001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.VnAvant" panose="020B7200000000000000" pitchFamily="34" charset="0"/>
              </a:rPr>
              <a:t>Bµ ®· </a:t>
            </a:r>
            <a:r>
              <a:rPr lang="en-US" sz="3600" dirty="0" err="1">
                <a:latin typeface=".VnAvant" panose="020B7200000000000000" pitchFamily="34" charset="0"/>
              </a:rPr>
              <a:t>nghØ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h</a:t>
            </a:r>
            <a:r>
              <a:rPr lang="en-US" sz="4400" dirty="0" err="1">
                <a:latin typeface=".VnAvant" panose="020B7200000000000000" pitchFamily="34" charset="0"/>
              </a:rPr>
              <a:t>ư</a:t>
            </a:r>
            <a:r>
              <a:rPr lang="en-US" sz="3600" dirty="0" err="1">
                <a:latin typeface=".VnAvant" panose="020B7200000000000000" pitchFamily="34" charset="0"/>
              </a:rPr>
              <a:t>u</a:t>
            </a:r>
            <a:r>
              <a:rPr lang="en-US" sz="3600" dirty="0">
                <a:latin typeface=".VnAvant" panose="020B7200000000000000" pitchFamily="34" charset="0"/>
              </a:rPr>
              <a:t> mµ </a:t>
            </a:r>
            <a:r>
              <a:rPr lang="en-US" sz="3600" dirty="0" err="1">
                <a:latin typeface=".VnAvant" panose="020B7200000000000000" pitchFamily="34" charset="0"/>
              </a:rPr>
              <a:t>lu«n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bËn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bÞu</a:t>
            </a:r>
            <a:r>
              <a:rPr lang="en-US" sz="3600" dirty="0">
                <a:latin typeface=".VnAvant" panose="020B7200000000000000" pitchFamily="34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724564" y="4876800"/>
            <a:ext cx="8050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.VnAvant" panose="020B7200000000000000" pitchFamily="34" charset="0"/>
              </a:rPr>
              <a:t>ư</a:t>
            </a:r>
            <a:r>
              <a:rPr lang="en-US" sz="3600">
                <a:solidFill>
                  <a:srgbClr val="FF0000"/>
                </a:solidFill>
                <a:latin typeface=".VnAvant" panose="020B7200000000000000" pitchFamily="34" charset="0"/>
              </a:rPr>
              <a:t>u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59534" y="4941855"/>
            <a:ext cx="5581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.VnAvant" panose="020B7200000000000000" pitchFamily="34" charset="0"/>
              </a:rPr>
              <a:t>iu</a:t>
            </a:r>
            <a:endParaRPr lang="en-US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" t="9330" r="258" b="67337"/>
          <a:stretch/>
        </p:blipFill>
        <p:spPr>
          <a:xfrm>
            <a:off x="5644" y="0"/>
            <a:ext cx="9138356" cy="4724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2756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3376"/>
    </mc:Choice>
    <mc:Fallback xmlns="">
      <p:transition spd="slow" advClick="0" advTm="633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SKY\Downloads\file-hinh-anh-sgk-tieng-viet-bo-ket-noi-tri-thuc-voi-cuoc-song\1\9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7" t="37191" r="76552" b="57076"/>
          <a:stretch/>
        </p:blipFill>
        <p:spPr bwMode="auto">
          <a:xfrm>
            <a:off x="457200" y="381000"/>
            <a:ext cx="1922180" cy="103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89890" y="1611355"/>
            <a:ext cx="7665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iu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49740" y="2734270"/>
            <a:ext cx="1069859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.VnAvant" pitchFamily="34" charset="0"/>
              </a:rPr>
              <a:t>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49739" y="3857185"/>
            <a:ext cx="2312171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.VnAvant" pitchFamily="34" charset="0"/>
              </a:rPr>
              <a:t>h</a:t>
            </a:r>
            <a:r>
              <a:rPr lang="vi-VN" sz="6000" b="1" dirty="0">
                <a:solidFill>
                  <a:srgbClr val="FF0000"/>
                </a:solidFill>
                <a:latin typeface=".VnAvant" pitchFamily="34" charset="0"/>
              </a:rPr>
              <a:t>ư</a:t>
            </a:r>
            <a:r>
              <a:rPr lang="vi-VN" sz="5400" b="1" dirty="0">
                <a:solidFill>
                  <a:srgbClr val="FF0000"/>
                </a:solidFill>
                <a:latin typeface=".VnAvant" pitchFamily="34" charset="0"/>
              </a:rPr>
              <a:t>u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63533" y="2682675"/>
            <a:ext cx="1098378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vi-VN" sz="6000" b="1" dirty="0">
                <a:solidFill>
                  <a:srgbClr val="FF0000"/>
                </a:solidFill>
                <a:latin typeface=".VnAvant" pitchFamily="34" charset="0"/>
              </a:rPr>
              <a:t>ư</a:t>
            </a:r>
            <a:r>
              <a:rPr lang="vi-VN" sz="5400" b="1" dirty="0">
                <a:solidFill>
                  <a:srgbClr val="FF0000"/>
                </a:solidFill>
                <a:latin typeface=".VnAvant" pitchFamily="34" charset="0"/>
              </a:rPr>
              <a:t>u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53000" y="1523369"/>
            <a:ext cx="10983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6000" b="1" dirty="0">
                <a:solidFill>
                  <a:srgbClr val="FF0000"/>
                </a:solidFill>
                <a:latin typeface=".VnAvant" pitchFamily="34" charset="0"/>
              </a:rPr>
              <a:t>ư</a:t>
            </a:r>
            <a:r>
              <a:rPr lang="vi-VN" sz="5400" b="1" dirty="0">
                <a:solidFill>
                  <a:srgbClr val="FF0000"/>
                </a:solidFill>
                <a:latin typeface=".VnAvant" pitchFamily="34" charset="0"/>
              </a:rPr>
              <a:t>u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B1BAEA-F7BE-4DCC-AA1E-6AAD20467254}"/>
              </a:ext>
            </a:extLst>
          </p:cNvPr>
          <p:cNvSpPr txBox="1"/>
          <p:nvPr/>
        </p:nvSpPr>
        <p:spPr>
          <a:xfrm>
            <a:off x="3089889" y="1611355"/>
            <a:ext cx="7665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tx2">
                    <a:lumMod val="75000"/>
                  </a:schemeClr>
                </a:solidFill>
                <a:latin typeface=".VnAvant" pitchFamily="34" charset="0"/>
              </a:rPr>
              <a:t>i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u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761643-9973-41F3-BDAF-26ADEC2303C0}"/>
              </a:ext>
            </a:extLst>
          </p:cNvPr>
          <p:cNvSpPr txBox="1"/>
          <p:nvPr/>
        </p:nvSpPr>
        <p:spPr>
          <a:xfrm>
            <a:off x="4952999" y="1526688"/>
            <a:ext cx="10983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6000" b="1" dirty="0">
                <a:solidFill>
                  <a:schemeClr val="tx2">
                    <a:lumMod val="75000"/>
                  </a:schemeClr>
                </a:solidFill>
                <a:latin typeface=".VnAvant" pitchFamily="34" charset="0"/>
              </a:rPr>
              <a:t>ư</a:t>
            </a:r>
            <a:r>
              <a:rPr lang="vi-VN" sz="5400" b="1" dirty="0">
                <a:solidFill>
                  <a:srgbClr val="FF0000"/>
                </a:solidFill>
                <a:latin typeface=".VnAvant" pitchFamily="34" charset="0"/>
              </a:rPr>
              <a:t>u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290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  <p:bldP spid="11" grpId="0" animBg="1"/>
      <p:bldP spid="13" grpId="0"/>
      <p:bldP spid="12" grpId="0"/>
      <p:bldP spid="12" grpId="1"/>
      <p:bldP spid="14" grpId="0"/>
      <p:bldP spid="1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3898" y="2448838"/>
            <a:ext cx="37737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latin typeface=".VnAvant" pitchFamily="34" charset="0"/>
              </a:rPr>
              <a:t>dÞu      ®Þu      xÝu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2312359"/>
            <a:ext cx="34676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.VnAvant" pitchFamily="34" charset="0"/>
              </a:rPr>
              <a:t>iu   </a:t>
            </a:r>
            <a:r>
              <a:rPr lang="en-US" sz="4800" b="1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b="1">
                <a:solidFill>
                  <a:srgbClr val="FF0000"/>
                </a:solidFill>
                <a:latin typeface=".VnAvant" pitchFamily="34" charset="0"/>
              </a:rPr>
              <a:t>    iu        iu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38123" y="2394223"/>
            <a:ext cx="49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.VnAvant" pitchFamily="34" charset="0"/>
              </a:rPr>
              <a:t>h­</a:t>
            </a:r>
            <a:r>
              <a:rPr lang="vi-VN" sz="4400" b="1">
                <a:latin typeface=".VnAvant" pitchFamily="34" charset="0"/>
              </a:rPr>
              <a:t>ư</a:t>
            </a:r>
            <a:r>
              <a:rPr lang="vi-VN" sz="3600" b="1">
                <a:latin typeface=".VnAvant" pitchFamily="34" charset="0"/>
              </a:rPr>
              <a:t>u</a:t>
            </a:r>
            <a:r>
              <a:rPr lang="en-US" sz="3600" b="1">
                <a:latin typeface=".VnAvant" pitchFamily="34" charset="0"/>
              </a:rPr>
              <a:t>     m</a:t>
            </a:r>
            <a:r>
              <a:rPr lang="vi-VN" sz="4400" b="1">
                <a:latin typeface=".VnAvant" pitchFamily="34" charset="0"/>
              </a:rPr>
              <a:t>ư</a:t>
            </a:r>
            <a:r>
              <a:rPr lang="vi-VN" sz="3600" b="1">
                <a:latin typeface=".VnAvant" pitchFamily="34" charset="0"/>
              </a:rPr>
              <a:t>u</a:t>
            </a:r>
            <a:r>
              <a:rPr lang="en-US" sz="3600" b="1">
                <a:latin typeface=".VnAvant" pitchFamily="34" charset="0"/>
              </a:rPr>
              <a:t>      l</a:t>
            </a:r>
            <a:r>
              <a:rPr lang="vi-VN" sz="4000" b="1">
                <a:latin typeface=".VnAvant" pitchFamily="34" charset="0"/>
              </a:rPr>
              <a:t>ư</a:t>
            </a:r>
            <a:r>
              <a:rPr lang="vi-VN" sz="3200" b="1">
                <a:latin typeface=".VnAvant" pitchFamily="34" charset="0"/>
              </a:rPr>
              <a:t>u</a:t>
            </a:r>
            <a:endParaRPr lang="vi-VN" sz="3600" b="1"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15114" y="2386705"/>
            <a:ext cx="41264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400" b="1">
                <a:solidFill>
                  <a:srgbClr val="FF0000"/>
                </a:solidFill>
                <a:latin typeface=".VnAvant" pitchFamily="34" charset="0"/>
              </a:rPr>
              <a:t>ư</a:t>
            </a:r>
            <a:r>
              <a:rPr lang="vi-VN" sz="3600" b="1">
                <a:solidFill>
                  <a:srgbClr val="FF0000"/>
                </a:solidFill>
                <a:latin typeface=".VnAvant" pitchFamily="34" charset="0"/>
              </a:rPr>
              <a:t>u</a:t>
            </a:r>
            <a:r>
              <a:rPr lang="en-US" sz="3600" b="1">
                <a:solidFill>
                  <a:srgbClr val="FF0000"/>
                </a:solidFill>
                <a:latin typeface=".VnAvant" pitchFamily="34" charset="0"/>
              </a:rPr>
              <a:t>  </a:t>
            </a:r>
            <a:r>
              <a:rPr lang="en-US" sz="3200" b="1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b="1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000" b="1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b="1">
                <a:solidFill>
                  <a:srgbClr val="FF0000"/>
                </a:solidFill>
                <a:latin typeface=".VnAvant" pitchFamily="34" charset="0"/>
              </a:rPr>
              <a:t>    </a:t>
            </a:r>
            <a:r>
              <a:rPr lang="vi-VN" sz="4400" b="1">
                <a:solidFill>
                  <a:srgbClr val="FF0000"/>
                </a:solidFill>
                <a:latin typeface=".VnAvant" pitchFamily="34" charset="0"/>
              </a:rPr>
              <a:t>ư</a:t>
            </a:r>
            <a:r>
              <a:rPr lang="vi-VN" sz="3600" b="1">
                <a:solidFill>
                  <a:srgbClr val="FF0000"/>
                </a:solidFill>
                <a:latin typeface=".VnAvant" pitchFamily="34" charset="0"/>
              </a:rPr>
              <a:t>u</a:t>
            </a:r>
            <a:r>
              <a:rPr lang="en-US" sz="3600" b="1">
                <a:solidFill>
                  <a:srgbClr val="FF0000"/>
                </a:solidFill>
                <a:latin typeface=".VnAvant" pitchFamily="34" charset="0"/>
              </a:rPr>
              <a:t>       </a:t>
            </a:r>
            <a:r>
              <a:rPr lang="vi-VN" sz="4000" b="1">
                <a:solidFill>
                  <a:srgbClr val="FF0000"/>
                </a:solidFill>
                <a:latin typeface=".VnAvant" pitchFamily="34" charset="0"/>
              </a:rPr>
              <a:t>ư</a:t>
            </a:r>
            <a:r>
              <a:rPr lang="vi-VN" sz="3200" b="1">
                <a:solidFill>
                  <a:srgbClr val="FF0000"/>
                </a:solidFill>
                <a:latin typeface=".VnAvant" pitchFamily="34" charset="0"/>
              </a:rPr>
              <a:t>u</a:t>
            </a:r>
            <a:endParaRPr lang="vi-VN" sz="3600" b="1">
              <a:solidFill>
                <a:srgbClr val="FF0000"/>
              </a:solidFill>
              <a:latin typeface=".VnAvant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50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8" grpId="0" build="allAtOnce"/>
      <p:bldP spid="6" grpId="0" build="allAtOnce"/>
      <p:bldP spid="10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39926" y="1969630"/>
            <a:ext cx="1579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latin typeface=".VnAvant" pitchFamily="34" charset="0"/>
              </a:rPr>
              <a:t>c¸i r×u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048000" y="1874380"/>
            <a:ext cx="937917" cy="83682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076441" y="4993850"/>
            <a:ext cx="18662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latin typeface=".VnAvant" pitchFamily="34" charset="0"/>
              </a:rPr>
              <a:t>qu¶ lùu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046419" y="4913404"/>
            <a:ext cx="969978" cy="72677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326674" y="1995535"/>
            <a:ext cx="17171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latin typeface=".VnAvant" pitchFamily="34" charset="0"/>
              </a:rPr>
              <a:t>c¸i ®Þu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179131" y="1900286"/>
            <a:ext cx="1114247" cy="83682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3" t="58895" r="69246" b="32357"/>
          <a:stretch/>
        </p:blipFill>
        <p:spPr>
          <a:xfrm>
            <a:off x="1962765" y="56157"/>
            <a:ext cx="2133600" cy="177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1" t="58241" r="48838" b="33011"/>
          <a:stretch/>
        </p:blipFill>
        <p:spPr>
          <a:xfrm>
            <a:off x="5144538" y="33867"/>
            <a:ext cx="2133600" cy="1778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74" t="58930" r="29065" b="32322"/>
          <a:stretch/>
        </p:blipFill>
        <p:spPr>
          <a:xfrm>
            <a:off x="1981200" y="3062674"/>
            <a:ext cx="2133600" cy="1778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4" t="58688" r="7695" b="32564"/>
          <a:stretch/>
        </p:blipFill>
        <p:spPr>
          <a:xfrm>
            <a:off x="5144538" y="3096541"/>
            <a:ext cx="2133600" cy="1778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357154" y="5006050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latin typeface=".VnAvant" pitchFamily="34" charset="0"/>
              </a:rPr>
              <a:t>con cõu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372852" y="4956084"/>
            <a:ext cx="969978" cy="72677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688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82886"/>
    </mc:Choice>
    <mc:Fallback xmlns="">
      <p:transition spd="slow" advClick="0" advTm="1828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0" grpId="0"/>
      <p:bldP spid="12" grpId="0" animBg="1"/>
      <p:bldP spid="13" grpId="0"/>
      <p:bldP spid="15" grpId="0" animBg="1"/>
      <p:bldP spid="19" grpId="0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7BA17155-9182-4BA5-BE89-8F9F46EA3C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"/>
          <a:stretch/>
        </p:blipFill>
        <p:spPr>
          <a:xfrm>
            <a:off x="304800" y="609600"/>
            <a:ext cx="8610600" cy="53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84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9418"/>
    </mc:Choice>
    <mc:Fallback xmlns="">
      <p:transition spd="slow" advClick="0" advTm="19418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09800"/>
            <a:ext cx="7772400" cy="1470025"/>
          </a:xfrm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 GIÃN</a:t>
            </a:r>
          </a:p>
        </p:txBody>
      </p:sp>
    </p:spTree>
    <p:extLst>
      <p:ext uri="{BB962C8B-B14F-4D97-AF65-F5344CB8AC3E}">
        <p14:creationId xmlns:p14="http://schemas.microsoft.com/office/powerpoint/2010/main" val="81438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09800"/>
            <a:ext cx="7772400" cy="1470025"/>
          </a:xfrm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405305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41084" y="4508599"/>
            <a:ext cx="8802915" cy="2044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   Bµ ®·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nghØ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h­</a:t>
            </a:r>
            <a:r>
              <a:rPr lang="en-US" sz="5200" b="1" dirty="0" err="1">
                <a:solidFill>
                  <a:srgbClr val="0000FF"/>
                </a:solidFill>
                <a:latin typeface=".VnAvant" panose="020B7200000000000000" pitchFamily="34" charset="0"/>
                <a:ea typeface="+mn-ea"/>
                <a:cs typeface="Times New Roman" pitchFamily="18" charset="0"/>
              </a:rPr>
              <a:t>ư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u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.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Ngµy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ngµy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, bµ ®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i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chî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,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nÊu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 ¨n vµ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ch¨m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 lo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cho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 con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ch¸u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.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Mçi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lÇn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 ®</a:t>
            </a:r>
            <a:r>
              <a:rPr lang="en-US" sz="5200" b="1" dirty="0" err="1">
                <a:solidFill>
                  <a:srgbClr val="0000FF"/>
                </a:solidFill>
                <a:latin typeface=".VnAvant" panose="020B7200000000000000" pitchFamily="34" charset="0"/>
                <a:ea typeface="+mn-ea"/>
                <a:cs typeface="Times New Roman" pitchFamily="18" charset="0"/>
              </a:rPr>
              <a:t>ư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­a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bÐ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 ®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i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 d¹o, bµ hay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kÓ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vÒ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ngµy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x</a:t>
            </a:r>
            <a:r>
              <a:rPr lang="en-US" sz="5700" b="1" dirty="0" err="1">
                <a:solidFill>
                  <a:srgbClr val="0000FF"/>
                </a:solidFill>
                <a:latin typeface=".VnAvant" panose="020B7200000000000000" pitchFamily="34" charset="0"/>
                <a:ea typeface="+mn-ea"/>
                <a:cs typeface="Times New Roman" pitchFamily="18" charset="0"/>
              </a:rPr>
              <a:t>ư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­a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.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Lêi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 bµ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dÞu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 ªm.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" t="6667" r="6616" b="64444"/>
          <a:stretch/>
        </p:blipFill>
        <p:spPr>
          <a:xfrm>
            <a:off x="-1" y="152400"/>
            <a:ext cx="9143999" cy="424542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63C73C5F-E086-4E38-AE8E-004E9E796EE8}"/>
              </a:ext>
            </a:extLst>
          </p:cNvPr>
          <p:cNvSpPr txBox="1"/>
          <p:nvPr/>
        </p:nvSpPr>
        <p:spPr>
          <a:xfrm>
            <a:off x="448082" y="4282376"/>
            <a:ext cx="60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F627A57-1327-4BCF-A594-B725B8D5AF09}"/>
              </a:ext>
            </a:extLst>
          </p:cNvPr>
          <p:cNvSpPr txBox="1"/>
          <p:nvPr/>
        </p:nvSpPr>
        <p:spPr>
          <a:xfrm>
            <a:off x="1295400" y="5715000"/>
            <a:ext cx="60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A89A2DF-16BF-4053-A8D6-602DADA87B3C}"/>
              </a:ext>
            </a:extLst>
          </p:cNvPr>
          <p:cNvSpPr/>
          <p:nvPr/>
        </p:nvSpPr>
        <p:spPr>
          <a:xfrm>
            <a:off x="3130449" y="5881226"/>
            <a:ext cx="5725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iu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EDD3187-5A97-44BE-ACE8-647898DB0B36}"/>
              </a:ext>
            </a:extLst>
          </p:cNvPr>
          <p:cNvSpPr/>
          <p:nvPr/>
        </p:nvSpPr>
        <p:spPr>
          <a:xfrm>
            <a:off x="3330108" y="4414225"/>
            <a:ext cx="7938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ư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u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3C73C5F-E086-4E38-AE8E-004E9E796EE8}"/>
              </a:ext>
            </a:extLst>
          </p:cNvPr>
          <p:cNvSpPr txBox="1"/>
          <p:nvPr/>
        </p:nvSpPr>
        <p:spPr>
          <a:xfrm>
            <a:off x="3962398" y="4282376"/>
            <a:ext cx="60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3C73C5F-E086-4E38-AE8E-004E9E796EE8}"/>
              </a:ext>
            </a:extLst>
          </p:cNvPr>
          <p:cNvSpPr txBox="1"/>
          <p:nvPr/>
        </p:nvSpPr>
        <p:spPr>
          <a:xfrm>
            <a:off x="7476714" y="4768168"/>
            <a:ext cx="60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035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3" grpId="0"/>
      <p:bldP spid="36" grpId="0"/>
      <p:bldP spid="37" grpId="0"/>
      <p:bldP spid="38" grpId="0"/>
      <p:bldP spid="21" grpId="0"/>
      <p:bldP spid="3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" t="49778" r="7768" b="4074"/>
          <a:stretch/>
        </p:blipFill>
        <p:spPr>
          <a:xfrm>
            <a:off x="0" y="-19050"/>
            <a:ext cx="9195158" cy="687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72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5289"/>
    </mc:Choice>
    <mc:Fallback xmlns="">
      <p:transition spd="slow" advClick="0" advTm="55289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773CB8-2DCE-4D3B-B91B-A8BF92FC6D4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93294" y="1102063"/>
            <a:ext cx="3819398" cy="1917288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107E6988-8527-458E-97D5-779243C29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737" y="3829050"/>
            <a:ext cx="2285716" cy="210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9553" y="3019351"/>
            <a:ext cx="48640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bảng con</a:t>
            </a:r>
          </a:p>
        </p:txBody>
      </p:sp>
    </p:spTree>
    <p:extLst>
      <p:ext uri="{BB962C8B-B14F-4D97-AF65-F5344CB8AC3E}">
        <p14:creationId xmlns:p14="http://schemas.microsoft.com/office/powerpoint/2010/main" val="151304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276"/>
    </mc:Choice>
    <mc:Fallback xmlns="">
      <p:transition spd="slow" advClick="0" advTm="6276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38200"/>
            <a:ext cx="8455482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63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19200"/>
            <a:ext cx="83058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31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773CB8-2DCE-4D3B-B91B-A8BF92FC6D4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93294" y="1102063"/>
            <a:ext cx="3819398" cy="1917288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107E6988-8527-458E-97D5-779243C29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737" y="3829050"/>
            <a:ext cx="2285716" cy="210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00400" y="3019351"/>
            <a:ext cx="48640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6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lang="en-US" sz="6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15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Whiteboard&#10;&#10;Description automatically generated with medium confidence">
            <a:extLst>
              <a:ext uri="{FF2B5EF4-FFF2-40B4-BE49-F238E27FC236}">
                <a16:creationId xmlns:a16="http://schemas.microsoft.com/office/drawing/2014/main" id="{24D5B0C5-7AE5-4A7D-BD61-50E18CE657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1" t="27528" r="12367" b="50586"/>
          <a:stretch/>
        </p:blipFill>
        <p:spPr>
          <a:xfrm>
            <a:off x="533400" y="457200"/>
            <a:ext cx="8305800" cy="5715000"/>
          </a:xfrm>
        </p:spPr>
      </p:pic>
    </p:spTree>
    <p:extLst>
      <p:ext uri="{BB962C8B-B14F-4D97-AF65-F5344CB8AC3E}">
        <p14:creationId xmlns:p14="http://schemas.microsoft.com/office/powerpoint/2010/main" val="89058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838200"/>
            <a:ext cx="7298128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34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tu the ngoi">
            <a:extLst>
              <a:ext uri="{FF2B5EF4-FFF2-40B4-BE49-F238E27FC236}">
                <a16:creationId xmlns:a16="http://schemas.microsoft.com/office/drawing/2014/main" id="{371E63DA-1436-4C48-B0E3-5E8042F5FE6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85800"/>
            <a:ext cx="4878388" cy="533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80655B3C-9A1D-4126-81C8-2A7B11A468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B892E0F-BFD4-4358-9EA3-F830BA069E82}"/>
              </a:ext>
            </a:extLst>
          </p:cNvPr>
          <p:cNvSpPr/>
          <p:nvPr/>
        </p:nvSpPr>
        <p:spPr>
          <a:xfrm>
            <a:off x="1370649" y="2192255"/>
            <a:ext cx="6911187" cy="1627369"/>
          </a:xfrm>
          <a:prstGeom prst="rect">
            <a:avLst/>
          </a:prstGeom>
          <a:noFill/>
          <a:scene3d>
            <a:camera prst="obliqueBottomRight"/>
            <a:lightRig rig="threePt" dir="t"/>
          </a:scene3d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375" b="1" i="1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CHÚC CÁC THẦY CÔ GIÁO </a:t>
            </a:r>
          </a:p>
          <a:p>
            <a:pPr algn="ctr"/>
            <a:r>
              <a:rPr lang="en-US" sz="3375" b="1" i="1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 CÁC CON HỌC SINH </a:t>
            </a:r>
          </a:p>
          <a:p>
            <a:pPr algn="ctr"/>
            <a:r>
              <a:rPr lang="en-US" sz="3375" b="1" i="1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LUÔN MẠNH KHỎE, HẠNH PHÚC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01C1A018-83B8-4587-A9D6-1601A6AC57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09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7524328" y="857251"/>
            <a:ext cx="1512168" cy="1308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0" y="3588774"/>
            <a:ext cx="2566088" cy="2495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88224" y="3616898"/>
            <a:ext cx="2770008" cy="2439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87624" y="4813857"/>
            <a:ext cx="1224136" cy="111602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"/>
          <p:cNvSpPr/>
          <p:nvPr/>
        </p:nvSpPr>
        <p:spPr>
          <a:xfrm>
            <a:off x="1619672" y="1628800"/>
            <a:ext cx="6975768" cy="136815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2060"/>
                </a:solidFill>
                <a:latin typeface="Calibri"/>
              </a:rPr>
              <a:t>Giải cứu bãi biển</a:t>
            </a:r>
          </a:p>
        </p:txBody>
      </p:sp>
      <p:pic>
        <p:nvPicPr>
          <p:cNvPr id="95" name="Google Shape;95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524328" y="-634747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77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301097" y="4232126"/>
            <a:ext cx="1920769" cy="1691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31640" y="4257666"/>
            <a:ext cx="1833855" cy="1783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95537" y="5253861"/>
            <a:ext cx="1724932" cy="958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3">
            <a:hlinkClick r:id="rId8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74894" y="857251"/>
            <a:ext cx="1008112" cy="1028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3">
            <a:hlinkClick r:id="rId10" action="ppaction://hlinksldjump"/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957385" y="3393330"/>
            <a:ext cx="582362" cy="239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3">
            <a:hlinkClick r:id="rId12" action="ppaction://hlinksldjump"/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690166" y="3807154"/>
            <a:ext cx="868409" cy="576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3">
            <a:hlinkClick r:id="rId14" action="ppaction://hlinksldjump"/>
          </p:cNvPr>
          <p:cNvPicPr preferRelativeResize="0"/>
          <p:nvPr/>
        </p:nvPicPr>
        <p:blipFill rotWithShape="1">
          <a:blip r:embed="rId15">
            <a:alphaModFix/>
          </a:blip>
          <a:srcRect l="25542" r="22601"/>
          <a:stretch/>
        </p:blipFill>
        <p:spPr>
          <a:xfrm rot="-4549777">
            <a:off x="8716623" y="4056389"/>
            <a:ext cx="427556" cy="721437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3"/>
          <p:cNvSpPr/>
          <p:nvPr/>
        </p:nvSpPr>
        <p:spPr>
          <a:xfrm>
            <a:off x="1514200" y="857251"/>
            <a:ext cx="5508612" cy="2655799"/>
          </a:xfrm>
          <a:prstGeom prst="cloudCallout">
            <a:avLst>
              <a:gd name="adj1" fmla="val -51742"/>
              <a:gd name="adj2" fmla="val 69030"/>
            </a:avLst>
          </a:prstGeom>
          <a:solidFill>
            <a:schemeClr val="lt1"/>
          </a:solidFill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4400" dirty="0" err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Bãi</a:t>
            </a:r>
            <a:r>
              <a:rPr lang="en-US" sz="4400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dirty="0" err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biển</a:t>
            </a:r>
            <a:r>
              <a:rPr lang="en-US" sz="4400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dirty="0" err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có</a:t>
            </a:r>
            <a:r>
              <a:rPr lang="en-US" sz="4400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dirty="0" err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nhiều</a:t>
            </a:r>
            <a:r>
              <a:rPr lang="en-US" sz="4400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dirty="0" err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rác</a:t>
            </a:r>
            <a:r>
              <a:rPr lang="en-US" sz="4400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dirty="0" err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quá</a:t>
            </a:r>
            <a:r>
              <a:rPr lang="en-US" sz="4400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4400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"/>
          <p:cNvSpPr/>
          <p:nvPr/>
        </p:nvSpPr>
        <p:spPr>
          <a:xfrm>
            <a:off x="3541609" y="957314"/>
            <a:ext cx="5229134" cy="2655799"/>
          </a:xfrm>
          <a:prstGeom prst="cloudCallout">
            <a:avLst>
              <a:gd name="adj1" fmla="val -62865"/>
              <a:gd name="adj2" fmla="val 84465"/>
            </a:avLst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4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Chúng</a:t>
            </a:r>
            <a:r>
              <a:rPr lang="en-US" sz="4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ta </a:t>
            </a:r>
            <a:r>
              <a:rPr lang="en-US" sz="4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cùng</a:t>
            </a:r>
            <a:r>
              <a:rPr lang="en-US" sz="4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nhau</a:t>
            </a:r>
            <a:r>
              <a:rPr lang="en-US" sz="4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dọn</a:t>
            </a:r>
            <a:r>
              <a:rPr lang="en-US" sz="4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dẹp</a:t>
            </a:r>
            <a:r>
              <a:rPr lang="en-US" sz="4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nào</a:t>
            </a:r>
            <a:r>
              <a:rPr lang="en-US" sz="4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44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Google Shape;110;p3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8722878" y="-1244347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3">
            <a:hlinkClick r:id="rId17" action="ppaction://hlinksldjump"/>
          </p:cNvPr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5774176" y="4232126"/>
            <a:ext cx="1254482" cy="626577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1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/>
          <p:nvPr/>
        </p:nvSpPr>
        <p:spPr>
          <a:xfrm>
            <a:off x="539552" y="2564904"/>
            <a:ext cx="8208912" cy="1813400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lt1"/>
          </a:solidFill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" name="Google Shape;120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16508" y="-1388690"/>
            <a:ext cx="808020" cy="808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4">
            <a:hlinkClick r:id="rId6" action="ppaction://hlinksldjump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06211" y="5257256"/>
            <a:ext cx="1808324" cy="74349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15;p16">
            <a:extLst>
              <a:ext uri="{FF2B5EF4-FFF2-40B4-BE49-F238E27FC236}">
                <a16:creationId xmlns:a16="http://schemas.microsoft.com/office/drawing/2014/main" id="{302D6D64-4B05-4177-9245-24728C74F61F}"/>
              </a:ext>
            </a:extLst>
          </p:cNvPr>
          <p:cNvSpPr txBox="1"/>
          <p:nvPr/>
        </p:nvSpPr>
        <p:spPr>
          <a:xfrm>
            <a:off x="228600" y="2705725"/>
            <a:ext cx="4638491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US" sz="6000">
                <a:solidFill>
                  <a:srgbClr val="0033CC"/>
                </a:solidFill>
                <a:latin typeface=".VnAvant" panose="020B7200000000000000" pitchFamily="34" charset="0"/>
                <a:cs typeface="Arial-SGK-TV" pitchFamily="2" charset="0"/>
              </a:rPr>
              <a:t>c</a:t>
            </a:r>
            <a:r>
              <a:rPr lang="en-US" sz="6000" smtClean="0">
                <a:solidFill>
                  <a:srgbClr val="0033CC"/>
                </a:solidFill>
                <a:latin typeface=".VnAvant" panose="020B7200000000000000" pitchFamily="34" charset="0"/>
                <a:cs typeface="Arial-SGK-TV" pitchFamily="2" charset="0"/>
              </a:rPr>
              <a:t>©y cau</a:t>
            </a:r>
            <a:endParaRPr sz="6000" b="1" kern="0" dirty="0">
              <a:solidFill>
                <a:srgbClr val="000000"/>
              </a:solidFill>
              <a:latin typeface=".VnAvant" panose="020B7200000000000000" pitchFamily="34" charset="0"/>
              <a:ea typeface="Questrial"/>
              <a:cs typeface="Questrial"/>
              <a:sym typeface="Questrial"/>
            </a:endParaRPr>
          </a:p>
        </p:txBody>
      </p:sp>
      <p:sp>
        <p:nvSpPr>
          <p:cNvPr id="8" name="Google Shape;124;p16">
            <a:extLst>
              <a:ext uri="{FF2B5EF4-FFF2-40B4-BE49-F238E27FC236}">
                <a16:creationId xmlns:a16="http://schemas.microsoft.com/office/drawing/2014/main" id="{508D457C-3238-480E-98C6-4C45C2A4D1C5}"/>
              </a:ext>
            </a:extLst>
          </p:cNvPr>
          <p:cNvSpPr txBox="1"/>
          <p:nvPr/>
        </p:nvSpPr>
        <p:spPr>
          <a:xfrm>
            <a:off x="4256445" y="2638282"/>
            <a:ext cx="495809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US" sz="6000">
                <a:solidFill>
                  <a:srgbClr val="0033CC"/>
                </a:solidFill>
                <a:latin typeface=".VnAvant" panose="020B7200000000000000" pitchFamily="34" charset="0"/>
                <a:cs typeface="Arial-SGK-TV" pitchFamily="2" charset="0"/>
              </a:rPr>
              <a:t>c</a:t>
            </a:r>
            <a:r>
              <a:rPr lang="en-US" sz="6000" smtClean="0">
                <a:solidFill>
                  <a:srgbClr val="0033CC"/>
                </a:solidFill>
                <a:latin typeface=".VnAvant" panose="020B7200000000000000" pitchFamily="34" charset="0"/>
                <a:cs typeface="Arial-SGK-TV" pitchFamily="2" charset="0"/>
              </a:rPr>
              <a:t>him s©u</a:t>
            </a:r>
            <a:endParaRPr sz="6000" b="1" kern="0" dirty="0">
              <a:solidFill>
                <a:srgbClr val="FFFFFF"/>
              </a:solidFill>
              <a:latin typeface=".VnAvant" panose="020B7200000000000000" pitchFamily="34" charset="0"/>
              <a:ea typeface="Questrial"/>
              <a:cs typeface="Questrial"/>
              <a:sym typeface="Questrial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01097" y="4232126"/>
            <a:ext cx="1920769" cy="1691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31640" y="4257666"/>
            <a:ext cx="1833855" cy="1783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5537" y="5253861"/>
            <a:ext cx="1724932" cy="958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3">
            <a:hlinkClick r:id="rId7" action="ppaction://hlinksldjump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74894" y="857251"/>
            <a:ext cx="1008112" cy="1028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3">
            <a:hlinkClick r:id="rId9" action="ppaction://hlinksldjump"/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690166" y="3807154"/>
            <a:ext cx="868409" cy="576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3">
            <a:hlinkClick r:id="rId11" action="ppaction://hlinksldjump"/>
          </p:cNvPr>
          <p:cNvPicPr preferRelativeResize="0"/>
          <p:nvPr/>
        </p:nvPicPr>
        <p:blipFill rotWithShape="1">
          <a:blip r:embed="rId12">
            <a:alphaModFix/>
          </a:blip>
          <a:srcRect l="25542" r="22601"/>
          <a:stretch/>
        </p:blipFill>
        <p:spPr>
          <a:xfrm rot="-4549777">
            <a:off x="8716623" y="4056389"/>
            <a:ext cx="427556" cy="721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722878" y="-1244347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3">
            <a:hlinkClick r:id="rId14" action="ppaction://hlinksldjump"/>
          </p:cNvPr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774176" y="4232126"/>
            <a:ext cx="1254482" cy="6265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83037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"/>
          <p:cNvSpPr/>
          <p:nvPr/>
        </p:nvSpPr>
        <p:spPr>
          <a:xfrm>
            <a:off x="467544" y="2316931"/>
            <a:ext cx="8208912" cy="1813400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lt1"/>
          </a:solidFill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Google Shape;147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16508" y="-1388690"/>
            <a:ext cx="808020" cy="808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7">
            <a:hlinkClick r:id="rId6" action="ppaction://hlinksldjump"/>
          </p:cNvPr>
          <p:cNvPicPr preferRelativeResize="0"/>
          <p:nvPr/>
        </p:nvPicPr>
        <p:blipFill rotWithShape="1">
          <a:blip r:embed="rId7">
            <a:alphaModFix/>
          </a:blip>
          <a:srcRect l="25542" r="22601"/>
          <a:stretch/>
        </p:blipFill>
        <p:spPr>
          <a:xfrm rot="-4549777">
            <a:off x="7529208" y="4454377"/>
            <a:ext cx="1240999" cy="209400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61;p18">
            <a:extLst>
              <a:ext uri="{FF2B5EF4-FFF2-40B4-BE49-F238E27FC236}">
                <a16:creationId xmlns:a16="http://schemas.microsoft.com/office/drawing/2014/main" id="{0D09AEC3-6A3C-4456-AAC6-0993B63430CF}"/>
              </a:ext>
            </a:extLst>
          </p:cNvPr>
          <p:cNvSpPr txBox="1"/>
          <p:nvPr/>
        </p:nvSpPr>
        <p:spPr>
          <a:xfrm>
            <a:off x="762000" y="2828835"/>
            <a:ext cx="76962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-US" sz="5400" b="1">
                <a:latin typeface=".VnAvant" panose="020B7200000000000000" pitchFamily="34" charset="0"/>
                <a:cs typeface="Arial-SGK-TV" pitchFamily="2" charset="0"/>
              </a:rPr>
              <a:t>k</a:t>
            </a:r>
            <a:r>
              <a:rPr lang="en-US" sz="5400" b="1" smtClean="0">
                <a:latin typeface=".VnAvant" panose="020B7200000000000000" pitchFamily="34" charset="0"/>
                <a:cs typeface="Arial-SGK-TV" pitchFamily="2" charset="0"/>
              </a:rPr>
              <a:t>ªu gäi    nghªu ngao</a:t>
            </a:r>
            <a:endParaRPr sz="5400" b="1" kern="0" dirty="0">
              <a:latin typeface=".VnAvant" panose="020B7200000000000000" pitchFamily="34" charset="0"/>
              <a:ea typeface="Questrial"/>
              <a:cs typeface="Questrial"/>
              <a:sym typeface="Quest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350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01097" y="4232126"/>
            <a:ext cx="1920769" cy="1691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31640" y="4257666"/>
            <a:ext cx="1833855" cy="1783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5537" y="5253861"/>
            <a:ext cx="1724932" cy="958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3">
            <a:hlinkClick r:id="rId7" action="ppaction://hlinksldjump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74894" y="857251"/>
            <a:ext cx="1008112" cy="1028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3">
            <a:hlinkClick r:id="rId9" action="ppaction://hlinksldjump"/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690166" y="3807154"/>
            <a:ext cx="868409" cy="576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722878" y="-1244347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3">
            <a:hlinkClick r:id="rId12" action="ppaction://hlinksldjump"/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774176" y="4232126"/>
            <a:ext cx="1254482" cy="6265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17407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"/>
          <p:cNvSpPr/>
          <p:nvPr/>
        </p:nvSpPr>
        <p:spPr>
          <a:xfrm>
            <a:off x="539552" y="2564904"/>
            <a:ext cx="8208912" cy="1813400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lt1"/>
          </a:solidFill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16508" y="-1388690"/>
            <a:ext cx="808020" cy="808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5">
            <a:hlinkClick r:id="rId6" action="ppaction://hlinksldjump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196295" y="4725144"/>
            <a:ext cx="2141433" cy="142204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34;p17">
            <a:extLst>
              <a:ext uri="{FF2B5EF4-FFF2-40B4-BE49-F238E27FC236}">
                <a16:creationId xmlns:a16="http://schemas.microsoft.com/office/drawing/2014/main" id="{A4D61399-53A3-464B-AC60-9B9A67B8FA17}"/>
              </a:ext>
            </a:extLst>
          </p:cNvPr>
          <p:cNvSpPr txBox="1"/>
          <p:nvPr/>
        </p:nvSpPr>
        <p:spPr>
          <a:xfrm>
            <a:off x="36689" y="2877618"/>
            <a:ext cx="5308169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US" sz="6000" b="1">
                <a:solidFill>
                  <a:prstClr val="black"/>
                </a:solidFill>
                <a:latin typeface=".VnAvant" panose="020B7200000000000000" pitchFamily="34" charset="0"/>
              </a:rPr>
              <a:t>q</a:t>
            </a:r>
            <a:r>
              <a:rPr lang="en-US" sz="6000" b="1" smtClean="0">
                <a:solidFill>
                  <a:prstClr val="black"/>
                </a:solidFill>
                <a:latin typeface=".VnAvant" panose="020B7200000000000000" pitchFamily="34" charset="0"/>
              </a:rPr>
              <a:t>uý b¸u</a:t>
            </a:r>
            <a:endParaRPr lang="en-US" sz="6000" dirty="0">
              <a:latin typeface=".VnAvant" panose="020B7200000000000000" pitchFamily="34" charset="0"/>
            </a:endParaRPr>
          </a:p>
          <a:p>
            <a:pPr algn="ctr">
              <a:buClr>
                <a:srgbClr val="000000"/>
              </a:buClr>
            </a:pPr>
            <a:r>
              <a:rPr lang="en-US" sz="6000" b="1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endParaRPr sz="8000" b="1" kern="0" dirty="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8" name="Google Shape;143;p17">
            <a:extLst>
              <a:ext uri="{FF2B5EF4-FFF2-40B4-BE49-F238E27FC236}">
                <a16:creationId xmlns:a16="http://schemas.microsoft.com/office/drawing/2014/main" id="{3314C098-5BC7-49EC-BB3D-9B9E2E3E7615}"/>
              </a:ext>
            </a:extLst>
          </p:cNvPr>
          <p:cNvSpPr txBox="1"/>
          <p:nvPr/>
        </p:nvSpPr>
        <p:spPr>
          <a:xfrm>
            <a:off x="4643156" y="2809884"/>
            <a:ext cx="3873352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US" sz="6600" b="1">
                <a:latin typeface=".VnAvant" panose="020B7200000000000000" pitchFamily="34" charset="0"/>
                <a:ea typeface="Questrial"/>
                <a:cs typeface="Questrial"/>
                <a:sym typeface="Questrial"/>
              </a:rPr>
              <a:t>c</a:t>
            </a:r>
            <a:r>
              <a:rPr lang="en-US" sz="6600" b="1" smtClean="0">
                <a:latin typeface=".VnAvant" panose="020B7200000000000000" pitchFamily="34" charset="0"/>
                <a:ea typeface="Questrial"/>
                <a:cs typeface="Questrial"/>
                <a:sym typeface="Questrial"/>
              </a:rPr>
              <a:t>hó tÔu</a:t>
            </a:r>
            <a:endParaRPr sz="6600" b="1" kern="0" dirty="0">
              <a:latin typeface=".VnAvant" panose="020B7200000000000000" pitchFamily="34" charset="0"/>
              <a:ea typeface="Questrial"/>
              <a:cs typeface="Questrial"/>
              <a:sym typeface="Questrial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 - &amp;quot;TIẾNG VIỆT&amp;quot;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61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 - &amp;quot;TIẾNG VIỆT&amp;quot;&quot;/&gt;&lt;property id=&quot;20307&quot; value=&quot;264&quot;/&gt;&lt;/object&gt;&lt;object type=&quot;3&quot; unique_id=&quot;10011&quot;&gt;&lt;property id=&quot;20148&quot; value=&quot;5&quot;/&gt;&lt;property id=&quot;20300&quot; value=&quot;Slide 9 - &amp;quot;ViÕt vë&amp;quot;&quot;/&gt;&lt;property id=&quot;20307&quot; value=&quot;265&quot;/&gt;&lt;/object&gt;&lt;object type=&quot;3&quot; unique_id=&quot;10012&quot;&gt;&lt;property id=&quot;20148&quot; value=&quot;5&quot;/&gt;&lt;property id=&quot;20300&quot; value=&quot;Slide 10&quot;/&gt;&lt;property id=&quot;20307&quot; value=&quot;266&quot;/&gt;&lt;/object&gt;&lt;object type=&quot;3&quot; unique_id=&quot;10013&quot;&gt;&lt;property id=&quot;20148&quot; value=&quot;5&quot;/&gt;&lt;property id=&quot;20300&quot; value=&quot;Slide 11&quot;/&gt;&lt;property id=&quot;20307&quot; value=&quot;267&quot;/&gt;&lt;/object&gt;&lt;object type=&quot;3&quot; unique_id=&quot;10014&quot;&gt;&lt;property id=&quot;20148&quot; value=&quot;5&quot;/&gt;&lt;property id=&quot;20300&quot; value=&quot;Slide 12&quot;/&gt;&lt;property id=&quot;20307&quot; value=&quot;268&quot;/&gt;&lt;/object&gt;&lt;object type=&quot;3&quot; unique_id=&quot;10015&quot;&gt;&lt;property id=&quot;20148&quot; value=&quot;5&quot;/&gt;&lt;property id=&quot;20300&quot; value=&quot;Slide 13 - &amp;quot;TIẾNG VIỆT&amp;quot;&quot;/&gt;&lt;property id=&quot;20307&quot; value=&quot;269&quot;/&gt;&lt;/object&gt;&lt;object type=&quot;3&quot; unique_id=&quot;10016&quot;&gt;&lt;property id=&quot;20148&quot; value=&quot;5&quot;/&gt;&lt;property id=&quot;20300&quot; value=&quot;Slide 14&quot;/&gt;&lt;property id=&quot;20307&quot; value=&quot;270&quot;/&gt;&lt;/object&gt;&lt;object type=&quot;3&quot; unique_id=&quot;10017&quot;&gt;&lt;property id=&quot;20148&quot; value=&quot;5&quot;/&gt;&lt;property id=&quot;20300&quot; value=&quot;Slide 15&quot;/&gt;&lt;property id=&quot;20307&quot; value=&quot;271&quot;/&gt;&lt;/object&gt;&lt;object type=&quot;3&quot; unique_id=&quot;10018&quot;&gt;&lt;property id=&quot;20148&quot; value=&quot;5&quot;/&gt;&lt;property id=&quot;20300&quot; value=&quot;Slide 16&quot;/&gt;&lt;property id=&quot;20307&quot; value=&quot;272&quot;/&gt;&lt;/object&gt;&lt;object type=&quot;3&quot; unique_id=&quot;10019&quot;&gt;&lt;property id=&quot;20148&quot; value=&quot;5&quot;/&gt;&lt;property id=&quot;20300&quot; value=&quot;Slide 17&quot;/&gt;&lt;property id=&quot;20307&quot; value=&quot;273&quot;/&gt;&lt;/object&gt;&lt;object type=&quot;3&quot; unique_id=&quot;10020&quot;&gt;&lt;property id=&quot;20148&quot; value=&quot;5&quot;/&gt;&lt;property id=&quot;20300&quot; value=&quot;Slide 18&quot;/&gt;&lt;property id=&quot;20307&quot; value=&quot;274&quot;/&gt;&lt;/object&gt;&lt;object type=&quot;3&quot; unique_id=&quot;10021&quot;&gt;&lt;property id=&quot;20148&quot; value=&quot;5&quot;/&gt;&lt;property id=&quot;20300&quot; value=&quot;Slide 19 - &amp;quot;TIẾNG VIỆT&amp;quot;&quot;/&gt;&lt;property id=&quot;20307&quot; value=&quot;275&quot;/&gt;&lt;/object&gt;&lt;object type=&quot;3&quot; unique_id=&quot;10022&quot;&gt;&lt;property id=&quot;20148&quot; value=&quot;5&quot;/&gt;&lt;property id=&quot;20300&quot; value=&quot;Slide 20 - &amp;quot;ViÕt vë&amp;quot;&quot;/&gt;&lt;property id=&quot;20307&quot; value=&quot;276&quot;/&gt;&lt;/object&gt;&lt;object type=&quot;3&quot; unique_id=&quot;10023&quot;&gt;&lt;property id=&quot;20148&quot; value=&quot;5&quot;/&gt;&lt;property id=&quot;20300&quot; value=&quot;Slide 21&quot;/&gt;&lt;property id=&quot;20307&quot; value=&quot;277&quot;/&gt;&lt;/object&gt;&lt;object type=&quot;3&quot; unique_id=&quot;10024&quot;&gt;&lt;property id=&quot;20148&quot; value=&quot;5&quot;/&gt;&lt;property id=&quot;20300&quot; value=&quot;Slide 22&quot;/&gt;&lt;property id=&quot;20307&quot; value=&quot;278&quot;/&gt;&lt;/object&gt;&lt;object type=&quot;3&quot; unique_id=&quot;10025&quot;&gt;&lt;property id=&quot;20148&quot; value=&quot;5&quot;/&gt;&lt;property id=&quot;20300&quot; value=&quot;Slide 23&quot;/&gt;&lt;property id=&quot;20307&quot; value=&quot;279&quot;/&gt;&lt;/object&gt;&lt;object type=&quot;3&quot; unique_id=&quot;10026&quot;&gt;&lt;property id=&quot;20148&quot; value=&quot;5&quot;/&gt;&lt;property id=&quot;20300&quot; value=&quot;Slide 24 - &amp;quot;TIẾNG VIỆT&amp;quot;&quot;/&gt;&lt;property id=&quot;20307&quot; value=&quot;280&quot;/&gt;&lt;/object&gt;&lt;object type=&quot;3&quot; unique_id=&quot;10027&quot;&gt;&lt;property id=&quot;20148&quot; value=&quot;5&quot;/&gt;&lt;property id=&quot;20300&quot; value=&quot;Slide 25&quot;/&gt;&lt;property id=&quot;20307&quot; value=&quot;281&quot;/&gt;&lt;/object&gt;&lt;object type=&quot;3&quot; unique_id=&quot;10028&quot;&gt;&lt;property id=&quot;20148&quot; value=&quot;5&quot;/&gt;&lt;property id=&quot;20300&quot; value=&quot;Slide 26&quot;/&gt;&lt;property id=&quot;20307&quot; value=&quot;282&quot;/&gt;&lt;/object&gt;&lt;object type=&quot;3&quot; unique_id=&quot;10029&quot;&gt;&lt;property id=&quot;20148&quot; value=&quot;5&quot;/&gt;&lt;property id=&quot;20300&quot; value=&quot;Slide 27&quot;/&gt;&lt;property id=&quot;20307&quot; value=&quot;283&quot;/&gt;&lt;/object&gt;&lt;object type=&quot;3&quot; unique_id=&quot;10030&quot;&gt;&lt;property id=&quot;20148&quot; value=&quot;5&quot;/&gt;&lt;property id=&quot;20300&quot; value=&quot;Slide 28&quot;/&gt;&lt;property id=&quot;20307&quot; value=&quot;284&quot;/&gt;&lt;/object&gt;&lt;object type=&quot;3&quot; unique_id=&quot;10031&quot;&gt;&lt;property id=&quot;20148&quot; value=&quot;5&quot;/&gt;&lt;property id=&quot;20300&quot; value=&quot;Slide 29&quot;/&gt;&lt;property id=&quot;20307&quot; value=&quot;285&quot;/&gt;&lt;/object&gt;&lt;object type=&quot;3&quot; unique_id=&quot;10032&quot;&gt;&lt;property id=&quot;20148&quot; value=&quot;5&quot;/&gt;&lt;property id=&quot;20300&quot; value=&quot;Slide 30 - &amp;quot;TIẾNG VIỆT&amp;quot;&quot;/&gt;&lt;property id=&quot;20307&quot; value=&quot;286&quot;/&gt;&lt;/object&gt;&lt;object type=&quot;3&quot; unique_id=&quot;10033&quot;&gt;&lt;property id=&quot;20148&quot; value=&quot;5&quot;/&gt;&lt;property id=&quot;20300&quot; value=&quot;Slide 31 - &amp;quot;ViÕt vë&amp;quot;&quot;/&gt;&lt;property id=&quot;20307&quot; value=&quot;287&quot;/&gt;&lt;/object&gt;&lt;object type=&quot;3&quot; unique_id=&quot;10034&quot;&gt;&lt;property id=&quot;20148&quot; value=&quot;5&quot;/&gt;&lt;property id=&quot;20300&quot; value=&quot;Slide 32&quot;/&gt;&lt;property id=&quot;20307&quot; value=&quot;288&quot;/&gt;&lt;/object&gt;&lt;object type=&quot;3&quot; unique_id=&quot;10035&quot;&gt;&lt;property id=&quot;20148&quot; value=&quot;5&quot;/&gt;&lt;property id=&quot;20300&quot; value=&quot;Slide 33&quot;/&gt;&lt;property id=&quot;20307&quot; value=&quot;290&quot;/&gt;&lt;/object&gt;&lt;object type=&quot;3&quot; unique_id=&quot;10036&quot;&gt;&lt;property id=&quot;20148&quot; value=&quot;5&quot;/&gt;&lt;property id=&quot;20300&quot; value=&quot;Slide 34&quot;/&gt;&lt;property id=&quot;20307&quot; value=&quot;289&quot;/&gt;&lt;/object&gt;&lt;object type=&quot;3&quot; unique_id=&quot;10037&quot;&gt;&lt;property id=&quot;20148&quot; value=&quot;5&quot;/&gt;&lt;property id=&quot;20300&quot; value=&quot;Slide 35&quot;/&gt;&lt;property id=&quot;20307&quot; value=&quot;291&quot;/&gt;&lt;/object&gt;&lt;/object&gt;&lt;object type=&quot;8&quot; unique_id=&quot;10074&quot;&gt;&lt;/object&gt;&lt;/object&gt;&lt;/database&gt;"/>
  <p:tag name="MMPROD_NEXTUNIQUEID" val="10009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3|13.4|10.9|12.5|33.6|12.1|18.5|18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27.4|18.4|18.6|1.3|25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1|20.8|8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27.4|31.6|18.2|2|4|7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58.1|7.4|40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482</TotalTime>
  <Words>194</Words>
  <Application>Microsoft Office PowerPoint</Application>
  <PresentationFormat>On-screen Show (4:3)</PresentationFormat>
  <Paragraphs>49</Paragraphs>
  <Slides>29</Slides>
  <Notes>12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.VnAvant</vt:lpstr>
      <vt:lpstr>Arial</vt:lpstr>
      <vt:lpstr>Arial-SGK-TV</vt:lpstr>
      <vt:lpstr>Calibri</vt:lpstr>
      <vt:lpstr>Questrial</vt:lpstr>
      <vt:lpstr>Times New Roman</vt:lpstr>
      <vt:lpstr>Office Theme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THƯ GIÃN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SKY</dc:creator>
  <cp:lastModifiedBy>P010921</cp:lastModifiedBy>
  <cp:revision>66</cp:revision>
  <dcterms:created xsi:type="dcterms:W3CDTF">2020-08-12T07:49:48Z</dcterms:created>
  <dcterms:modified xsi:type="dcterms:W3CDTF">2023-06-01T09:46:53Z</dcterms:modified>
</cp:coreProperties>
</file>