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56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2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0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9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9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6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C09E-596B-427F-B22F-E026F3C265C1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2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0000000我图PPT\03.20\亲子乐园\r6t.png">
            <a:extLst>
              <a:ext uri="{FF2B5EF4-FFF2-40B4-BE49-F238E27FC236}">
                <a16:creationId xmlns:a16="http://schemas.microsoft.com/office/drawing/2014/main" id="{BD9684DA-EE94-4EAC-8EE5-D9412A0E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460274"/>
          </a:xfrm>
          <a:prstGeom prst="rect">
            <a:avLst/>
          </a:prstGeom>
          <a:solidFill>
            <a:schemeClr val="bg1">
              <a:lumMod val="75000"/>
            </a:schemeClr>
          </a:solidFill>
          <a:extLst/>
        </p:spPr>
      </p:pic>
      <p:pic>
        <p:nvPicPr>
          <p:cNvPr id="4" name="Picture 3" descr="E:\0000000我图PPT\03.20\亲子乐园\34.png">
            <a:extLst>
              <a:ext uri="{FF2B5EF4-FFF2-40B4-BE49-F238E27FC236}">
                <a16:creationId xmlns:a16="http://schemas.microsoft.com/office/drawing/2014/main" id="{F9975CB4-9E72-4313-9892-8A0075E2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3" y="3082236"/>
            <a:ext cx="11953768" cy="286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0000000我图PPT\03.20\亲子乐园\56y.png">
            <a:extLst>
              <a:ext uri="{FF2B5EF4-FFF2-40B4-BE49-F238E27FC236}">
                <a16:creationId xmlns:a16="http://schemas.microsoft.com/office/drawing/2014/main" id="{C90BA299-6D51-4029-B6E7-F95AAE03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8" y="4769494"/>
            <a:ext cx="5840224" cy="21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0000000我图PPT\03.20\亲子乐园\568io.png">
            <a:extLst>
              <a:ext uri="{FF2B5EF4-FFF2-40B4-BE49-F238E27FC236}">
                <a16:creationId xmlns:a16="http://schemas.microsoft.com/office/drawing/2014/main" id="{0FB792E5-1B81-4453-B4F0-3FA3C07C6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242864" y="75140"/>
            <a:ext cx="1888176" cy="21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6">
            <a:extLst>
              <a:ext uri="{FF2B5EF4-FFF2-40B4-BE49-F238E27FC236}">
                <a16:creationId xmlns:a16="http://schemas.microsoft.com/office/drawing/2014/main" id="{128E865F-BF17-4FB5-A370-298FBEA7C6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5801" y="1881411"/>
            <a:ext cx="7362261" cy="3868080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4A3D2-6040-4578-A186-B3E84738F7C0}"/>
              </a:ext>
            </a:extLst>
          </p:cNvPr>
          <p:cNvSpPr txBox="1"/>
          <p:nvPr/>
        </p:nvSpPr>
        <p:spPr>
          <a:xfrm>
            <a:off x="385308" y="74811"/>
            <a:ext cx="73790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84">
              <a:lnSpc>
                <a:spcPct val="150000"/>
              </a:lnSpc>
            </a:pPr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70E71-BC01-4B61-BF72-983CE400885C}"/>
              </a:ext>
            </a:extLst>
          </p:cNvPr>
          <p:cNvSpPr txBox="1"/>
          <p:nvPr/>
        </p:nvSpPr>
        <p:spPr>
          <a:xfrm>
            <a:off x="4353923" y="2644758"/>
            <a:ext cx="4887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Đạo</a:t>
            </a:r>
            <a:r>
              <a:rPr lang="en-US" sz="5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đức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6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"/>
    </mc:Choice>
    <mc:Fallback xmlns="">
      <p:transition spd="slow" advTm="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48300" r="8349" b="27529"/>
          <a:stretch/>
        </p:blipFill>
        <p:spPr>
          <a:xfrm>
            <a:off x="288519" y="421134"/>
            <a:ext cx="11617377" cy="47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79538" r="28269" b="5318"/>
          <a:stretch/>
        </p:blipFill>
        <p:spPr>
          <a:xfrm>
            <a:off x="259893" y="1314498"/>
            <a:ext cx="11932107" cy="38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 b="82464"/>
          <a:stretch/>
        </p:blipFill>
        <p:spPr>
          <a:xfrm>
            <a:off x="162403" y="788491"/>
            <a:ext cx="11512326" cy="32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16981" r="10663" b="73246"/>
          <a:stretch/>
        </p:blipFill>
        <p:spPr>
          <a:xfrm>
            <a:off x="147195" y="1381538"/>
            <a:ext cx="12044805" cy="20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6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27132" r="8980" b="16175"/>
          <a:stretch/>
        </p:blipFill>
        <p:spPr>
          <a:xfrm>
            <a:off x="2626297" y="0"/>
            <a:ext cx="6939405" cy="68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1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5783" r="7591" b="54454"/>
          <a:stretch/>
        </p:blipFill>
        <p:spPr>
          <a:xfrm>
            <a:off x="1918253" y="149086"/>
            <a:ext cx="8792795" cy="58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17470" r="55092" b="69298"/>
          <a:stretch/>
        </p:blipFill>
        <p:spPr>
          <a:xfrm>
            <a:off x="2161333" y="340487"/>
            <a:ext cx="7505181" cy="56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17224" r="27337" b="69544"/>
          <a:stretch/>
        </p:blipFill>
        <p:spPr>
          <a:xfrm>
            <a:off x="2918979" y="575619"/>
            <a:ext cx="7531307" cy="51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4" t="30530" r="37494" b="55879"/>
          <a:stretch/>
        </p:blipFill>
        <p:spPr>
          <a:xfrm>
            <a:off x="3011557" y="680120"/>
            <a:ext cx="7386477" cy="589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1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30561" r="13057" b="54788"/>
          <a:stretch/>
        </p:blipFill>
        <p:spPr>
          <a:xfrm>
            <a:off x="3612448" y="627868"/>
            <a:ext cx="7086032" cy="60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16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25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P010921</cp:lastModifiedBy>
  <cp:revision>7</cp:revision>
  <dcterms:created xsi:type="dcterms:W3CDTF">2020-08-14T16:23:01Z</dcterms:created>
  <dcterms:modified xsi:type="dcterms:W3CDTF">2023-06-01T11:59:04Z</dcterms:modified>
</cp:coreProperties>
</file>