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61" r:id="rId4"/>
    <p:sldId id="256" r:id="rId5"/>
    <p:sldId id="265" r:id="rId6"/>
    <p:sldId id="262" r:id="rId7"/>
    <p:sldId id="269" r:id="rId8"/>
    <p:sldId id="270" r:id="rId9"/>
    <p:sldId id="266" r:id="rId10"/>
    <p:sldId id="267" r:id="rId11"/>
    <p:sldId id="286" r:id="rId12"/>
    <p:sldId id="280" r:id="rId13"/>
    <p:sldId id="281" r:id="rId14"/>
    <p:sldId id="282" r:id="rId15"/>
    <p:sldId id="283" r:id="rId16"/>
    <p:sldId id="284" r:id="rId17"/>
    <p:sldId id="285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9"/>
    <a:srgbClr val="C5DF96"/>
    <a:srgbClr val="FBDCD9"/>
    <a:srgbClr val="C6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7F506-590B-4115-8697-1506AF24502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8CBD4-255A-4E2C-8967-EC0D7645B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8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2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5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23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76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67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2400">
              <a:solidFill>
                <a:prstClr val="white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8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34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3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91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26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3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7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91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1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5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7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6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4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84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83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08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71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36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01/06/2023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D6596-0799-4586-84E5-D8DD8847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5507" r="9615" b="79275"/>
          <a:stretch/>
        </p:blipFill>
        <p:spPr>
          <a:xfrm>
            <a:off x="1224103" y="334087"/>
            <a:ext cx="9646626" cy="3823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8320" y="3794004"/>
            <a:ext cx="48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+mj-lt"/>
              </a:rPr>
              <a:t>Tiết 1</a:t>
            </a:r>
            <a:endParaRPr lang="en-US" sz="5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582" y="5569803"/>
            <a:ext cx="4315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SGK trang 48, 49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6"/>
    </mc:Choice>
    <mc:Fallback xmlns="">
      <p:transition spd="slow" advTm="296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45" y="630285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7808" y="7619121"/>
            <a:ext cx="1791987" cy="69395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09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399" y="5199298"/>
            <a:ext cx="2031203" cy="936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FB510-B105-4684-A523-4618377F7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714" y="27484"/>
            <a:ext cx="84741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8"/>
            <a:ext cx="12261603" cy="146670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5285" y="5423979"/>
            <a:ext cx="499471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alt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29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13239" y="3632200"/>
            <a:ext cx="499471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65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084049" y="3639580"/>
            <a:ext cx="506020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92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084049" y="5300944"/>
            <a:ext cx="506020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 spc="-15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69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2874" y="-68995"/>
            <a:ext cx="1499127" cy="705244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5290" y="3509208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60A8D-F0FE-4702-9058-C883DB77471F}"/>
              </a:ext>
            </a:extLst>
          </p:cNvPr>
          <p:cNvSpPr txBox="1"/>
          <p:nvPr/>
        </p:nvSpPr>
        <p:spPr>
          <a:xfrm>
            <a:off x="2428179" y="632983"/>
            <a:ext cx="69342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8"/>
            <a:ext cx="12261603" cy="146670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6893719" y="5383956"/>
            <a:ext cx="52832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56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46160" y="5287984"/>
            <a:ext cx="554184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83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893718" y="3777839"/>
            <a:ext cx="52029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65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02705" y="3638844"/>
            <a:ext cx="554184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6231" y="-48974"/>
            <a:ext cx="1499127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5328" y="5493076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5573F-8990-40A9-B125-6B98D8644432}"/>
              </a:ext>
            </a:extLst>
          </p:cNvPr>
          <p:cNvSpPr txBox="1"/>
          <p:nvPr/>
        </p:nvSpPr>
        <p:spPr>
          <a:xfrm>
            <a:off x="2121817" y="940083"/>
            <a:ext cx="7848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+ 14 =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6"/>
            <a:ext cx="12261603" cy="1497996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878367" y="3672930"/>
            <a:ext cx="511145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82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70316" y="5330163"/>
            <a:ext cx="4972493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13830" y="3656766"/>
            <a:ext cx="4972493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918252" y="5330163"/>
            <a:ext cx="511145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73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9989" y="-5006"/>
            <a:ext cx="1499127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6539" y="3672929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D0F1B-EE2F-4002-AA7F-994CEDDB145F}"/>
              </a:ext>
            </a:extLst>
          </p:cNvPr>
          <p:cNvSpPr txBox="1"/>
          <p:nvPr/>
        </p:nvSpPr>
        <p:spPr>
          <a:xfrm>
            <a:off x="2086017" y="775887"/>
            <a:ext cx="774591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+ 32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6"/>
            <a:ext cx="12261603" cy="1497996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0" y="5371098"/>
            <a:ext cx="53848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0" y="3707210"/>
            <a:ext cx="53848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008141" y="3707843"/>
            <a:ext cx="509788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008141" y="5369207"/>
            <a:ext cx="509788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28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9903" y="8487"/>
            <a:ext cx="1499127" cy="705244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85167" y="8169199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985" y="768601"/>
            <a:ext cx="1026155" cy="146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855494-2711-4854-93FB-00B040174E74}"/>
              </a:ext>
            </a:extLst>
          </p:cNvPr>
          <p:cNvSpPr txBox="1"/>
          <p:nvPr/>
        </p:nvSpPr>
        <p:spPr>
          <a:xfrm>
            <a:off x="523593" y="666951"/>
            <a:ext cx="93716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+ 15 + 30 =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07076" y="8486"/>
            <a:ext cx="12406151" cy="68410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45" y="630285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2657" y="7619120"/>
            <a:ext cx="1791987" cy="69395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09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337" y="7029556"/>
            <a:ext cx="2031203" cy="936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361" y="4088582"/>
            <a:ext cx="7056583" cy="1079901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361" y="5132486"/>
            <a:ext cx="2037284" cy="9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4750191"/>
            <a:ext cx="12192000" cy="20878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82549" y="158743"/>
            <a:ext cx="3971797" cy="24229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-1060617" y="3686101"/>
            <a:ext cx="3812597" cy="5078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6489" y="2701593"/>
            <a:ext cx="9876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Xin chào và hẹn gặp lại!</a:t>
            </a:r>
            <a:endParaRPr lang="en-US" sz="6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9"/>
    </mc:Choice>
    <mc:Fallback xmlns="">
      <p:transition spd="slow" advTm="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29565" r="6345" b="51210"/>
          <a:stretch/>
        </p:blipFill>
        <p:spPr>
          <a:xfrm>
            <a:off x="1302025" y="1570383"/>
            <a:ext cx="10014576" cy="3240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5EE18A-034C-4898-8AE3-0E3E3B420E49}"/>
              </a:ext>
            </a:extLst>
          </p:cNvPr>
          <p:cNvSpPr/>
          <p:nvPr/>
        </p:nvSpPr>
        <p:spPr>
          <a:xfrm>
            <a:off x="1917675" y="1858617"/>
            <a:ext cx="3311964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23ABA-368B-440C-A597-763012EDAE02}"/>
              </a:ext>
            </a:extLst>
          </p:cNvPr>
          <p:cNvSpPr/>
          <p:nvPr/>
        </p:nvSpPr>
        <p:spPr>
          <a:xfrm>
            <a:off x="2471314" y="4023693"/>
            <a:ext cx="527851" cy="50689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3F90F-0BD7-4D3A-A36F-C3E9AB116F33}"/>
              </a:ext>
            </a:extLst>
          </p:cNvPr>
          <p:cNvSpPr/>
          <p:nvPr/>
        </p:nvSpPr>
        <p:spPr>
          <a:xfrm>
            <a:off x="5716657" y="2543590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72DBA4-CF30-4665-9CDE-180EEDE5F70C}"/>
              </a:ext>
            </a:extLst>
          </p:cNvPr>
          <p:cNvSpPr/>
          <p:nvPr/>
        </p:nvSpPr>
        <p:spPr>
          <a:xfrm>
            <a:off x="6584674" y="2523712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33C22A-46FE-4908-B451-F64FA5ED8C6B}"/>
              </a:ext>
            </a:extLst>
          </p:cNvPr>
          <p:cNvSpPr/>
          <p:nvPr/>
        </p:nvSpPr>
        <p:spPr>
          <a:xfrm>
            <a:off x="1917674" y="2904712"/>
            <a:ext cx="3439517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2B6FC5-5B74-4E27-B744-882FCAF7C5F9}"/>
              </a:ext>
            </a:extLst>
          </p:cNvPr>
          <p:cNvSpPr/>
          <p:nvPr/>
        </p:nvSpPr>
        <p:spPr>
          <a:xfrm>
            <a:off x="3080185" y="3998016"/>
            <a:ext cx="900287" cy="659709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12003-3633-47AA-84E6-DE015BC8C3F6}"/>
              </a:ext>
            </a:extLst>
          </p:cNvPr>
          <p:cNvSpPr/>
          <p:nvPr/>
        </p:nvSpPr>
        <p:spPr>
          <a:xfrm>
            <a:off x="6505161" y="2994164"/>
            <a:ext cx="805070" cy="869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40E531-983E-4CA8-918F-3F2960196B61}"/>
              </a:ext>
            </a:extLst>
          </p:cNvPr>
          <p:cNvSpPr/>
          <p:nvPr/>
        </p:nvSpPr>
        <p:spPr>
          <a:xfrm>
            <a:off x="5637144" y="2987538"/>
            <a:ext cx="805070" cy="8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06BED-B27A-4070-A02A-6E2A0815B819}"/>
              </a:ext>
            </a:extLst>
          </p:cNvPr>
          <p:cNvSpPr/>
          <p:nvPr/>
        </p:nvSpPr>
        <p:spPr>
          <a:xfrm>
            <a:off x="3919906" y="3970682"/>
            <a:ext cx="1437285" cy="74046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8699D5-C274-49C0-A787-0C061EC97DA6}"/>
              </a:ext>
            </a:extLst>
          </p:cNvPr>
          <p:cNvSpPr/>
          <p:nvPr/>
        </p:nvSpPr>
        <p:spPr>
          <a:xfrm>
            <a:off x="5643015" y="3945005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A3F3E9-849F-4C68-81D2-4026A5054A18}"/>
              </a:ext>
            </a:extLst>
          </p:cNvPr>
          <p:cNvSpPr/>
          <p:nvPr/>
        </p:nvSpPr>
        <p:spPr>
          <a:xfrm>
            <a:off x="6503504" y="3933411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B22F50-A783-49A7-A087-125326ED6652}"/>
              </a:ext>
            </a:extLst>
          </p:cNvPr>
          <p:cNvSpPr/>
          <p:nvPr/>
        </p:nvSpPr>
        <p:spPr>
          <a:xfrm>
            <a:off x="7373178" y="2252869"/>
            <a:ext cx="4194313" cy="2627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3"/>
    </mc:Choice>
    <mc:Fallback xmlns="">
      <p:transition spd="slow" advTm="12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50524" r="6345" b="30580"/>
          <a:stretch/>
        </p:blipFill>
        <p:spPr>
          <a:xfrm>
            <a:off x="1133060" y="1858617"/>
            <a:ext cx="10220036" cy="3250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08B96D-BA01-493C-BBBF-09F7A4102E73}"/>
              </a:ext>
            </a:extLst>
          </p:cNvPr>
          <p:cNvSpPr/>
          <p:nvPr/>
        </p:nvSpPr>
        <p:spPr>
          <a:xfrm>
            <a:off x="1513197" y="2085563"/>
            <a:ext cx="3714786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52F77-47EB-4355-964F-D4B9863F0FE7}"/>
              </a:ext>
            </a:extLst>
          </p:cNvPr>
          <p:cNvSpPr/>
          <p:nvPr/>
        </p:nvSpPr>
        <p:spPr>
          <a:xfrm>
            <a:off x="2102840" y="4237796"/>
            <a:ext cx="527851" cy="50689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BF17A-9AB5-4BE2-B04B-DD61C81D1B1B}"/>
              </a:ext>
            </a:extLst>
          </p:cNvPr>
          <p:cNvSpPr/>
          <p:nvPr/>
        </p:nvSpPr>
        <p:spPr>
          <a:xfrm>
            <a:off x="5676901" y="2712553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2454F-3D60-4CCA-8E23-A2F942069A25}"/>
              </a:ext>
            </a:extLst>
          </p:cNvPr>
          <p:cNvSpPr/>
          <p:nvPr/>
        </p:nvSpPr>
        <p:spPr>
          <a:xfrm>
            <a:off x="6544918" y="2692675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69C33-90F1-48CE-A924-C56FBABE0CF3}"/>
              </a:ext>
            </a:extLst>
          </p:cNvPr>
          <p:cNvSpPr/>
          <p:nvPr/>
        </p:nvSpPr>
        <p:spPr>
          <a:xfrm>
            <a:off x="1650831" y="3026465"/>
            <a:ext cx="3577152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4DE66-A2FE-4A41-84BA-CF296BC2C4EF}"/>
              </a:ext>
            </a:extLst>
          </p:cNvPr>
          <p:cNvSpPr/>
          <p:nvPr/>
        </p:nvSpPr>
        <p:spPr>
          <a:xfrm>
            <a:off x="2628645" y="4116043"/>
            <a:ext cx="1049864" cy="659709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981D-B370-46BC-98E3-FCF0AC2D0DE4}"/>
              </a:ext>
            </a:extLst>
          </p:cNvPr>
          <p:cNvSpPr/>
          <p:nvPr/>
        </p:nvSpPr>
        <p:spPr>
          <a:xfrm>
            <a:off x="6456222" y="3213858"/>
            <a:ext cx="805070" cy="869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208B9-C4F5-4676-B064-428D1ED0D0F3}"/>
              </a:ext>
            </a:extLst>
          </p:cNvPr>
          <p:cNvSpPr/>
          <p:nvPr/>
        </p:nvSpPr>
        <p:spPr>
          <a:xfrm>
            <a:off x="5588205" y="3207232"/>
            <a:ext cx="805070" cy="8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68554-C478-4CBE-A477-3546B518C37B}"/>
              </a:ext>
            </a:extLst>
          </p:cNvPr>
          <p:cNvSpPr/>
          <p:nvPr/>
        </p:nvSpPr>
        <p:spPr>
          <a:xfrm>
            <a:off x="3678509" y="4057028"/>
            <a:ext cx="1437285" cy="74046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326F6-4098-4EC1-8477-085705873632}"/>
              </a:ext>
            </a:extLst>
          </p:cNvPr>
          <p:cNvSpPr/>
          <p:nvPr/>
        </p:nvSpPr>
        <p:spPr>
          <a:xfrm>
            <a:off x="5572542" y="4237796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53E5B-5E54-42D0-8FCF-A4AE13F7DEE5}"/>
              </a:ext>
            </a:extLst>
          </p:cNvPr>
          <p:cNvSpPr/>
          <p:nvPr/>
        </p:nvSpPr>
        <p:spPr>
          <a:xfrm>
            <a:off x="6433031" y="4226202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9FE070-B24F-4907-BEE2-8AFB702793CE}"/>
              </a:ext>
            </a:extLst>
          </p:cNvPr>
          <p:cNvSpPr/>
          <p:nvPr/>
        </p:nvSpPr>
        <p:spPr>
          <a:xfrm>
            <a:off x="7373178" y="1858617"/>
            <a:ext cx="4194313" cy="302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9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15"/>
    </mc:Choice>
    <mc:Fallback xmlns="">
      <p:transition spd="slow" advTm="10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52750-40F6-4C11-851E-C1F0F539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9130" r="8389" b="8551"/>
          <a:stretch/>
        </p:blipFill>
        <p:spPr>
          <a:xfrm>
            <a:off x="958076" y="1379510"/>
            <a:ext cx="10513271" cy="26302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B4FA7-CF47-422F-BFB5-D1AD73F92DE1}"/>
              </a:ext>
            </a:extLst>
          </p:cNvPr>
          <p:cNvSpPr/>
          <p:nvPr/>
        </p:nvSpPr>
        <p:spPr>
          <a:xfrm>
            <a:off x="334948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C80EC-A273-425B-92DF-4A7FF5CAD2B4}"/>
              </a:ext>
            </a:extLst>
          </p:cNvPr>
          <p:cNvSpPr/>
          <p:nvPr/>
        </p:nvSpPr>
        <p:spPr>
          <a:xfrm>
            <a:off x="309107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D8B7-91FB-413C-925E-B9D7720E4CCB}"/>
              </a:ext>
            </a:extLst>
          </p:cNvPr>
          <p:cNvSpPr/>
          <p:nvPr/>
        </p:nvSpPr>
        <p:spPr>
          <a:xfrm>
            <a:off x="5479774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CEE09-7E2B-4252-A71E-823A5F648E3F}"/>
              </a:ext>
            </a:extLst>
          </p:cNvPr>
          <p:cNvSpPr/>
          <p:nvPr/>
        </p:nvSpPr>
        <p:spPr>
          <a:xfrm>
            <a:off x="5221357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1898E-A6B8-4019-B98F-AD79724ED354}"/>
              </a:ext>
            </a:extLst>
          </p:cNvPr>
          <p:cNvSpPr/>
          <p:nvPr/>
        </p:nvSpPr>
        <p:spPr>
          <a:xfrm>
            <a:off x="7596810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A4F0AF-EF80-4384-B8E3-15F7537F2EF7}"/>
              </a:ext>
            </a:extLst>
          </p:cNvPr>
          <p:cNvSpPr/>
          <p:nvPr/>
        </p:nvSpPr>
        <p:spPr>
          <a:xfrm>
            <a:off x="7338393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15875-CD29-4156-B7C4-62303BB65A84}"/>
              </a:ext>
            </a:extLst>
          </p:cNvPr>
          <p:cNvSpPr/>
          <p:nvPr/>
        </p:nvSpPr>
        <p:spPr>
          <a:xfrm>
            <a:off x="981654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A98CB0-A4B1-4CA2-9D71-A505F14BE97F}"/>
              </a:ext>
            </a:extLst>
          </p:cNvPr>
          <p:cNvSpPr/>
          <p:nvPr/>
        </p:nvSpPr>
        <p:spPr>
          <a:xfrm>
            <a:off x="955813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3203842" cy="1379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7"/>
    </mc:Choice>
    <mc:Fallback xmlns="">
      <p:transition spd="slow" advTm="13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28600" y="187450"/>
            <a:ext cx="3801533" cy="1611161"/>
          </a:xfrm>
          <a:prstGeom prst="rect">
            <a:avLst/>
          </a:prstGeom>
        </p:spPr>
      </p:pic>
      <p:pic>
        <p:nvPicPr>
          <p:cNvPr id="6" name="Picture 5" descr="C:\Users\VIENTHONGA\Downloads\0050.jpg"/>
          <p:cNvPicPr/>
          <p:nvPr/>
        </p:nvPicPr>
        <p:blipFill>
          <a:blip r:embed="rId4"/>
          <a:srcRect l="7532" t="6143" r="8654" b="82025"/>
          <a:stretch>
            <a:fillRect/>
          </a:stretch>
        </p:blipFill>
        <p:spPr bwMode="auto">
          <a:xfrm>
            <a:off x="680853" y="1805050"/>
            <a:ext cx="10466119" cy="22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83378" y="3847612"/>
            <a:ext cx="1836716" cy="205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 defTabSz="914377"/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0910" y="4335817"/>
            <a:ext cx="348345" cy="54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1609" y="5124849"/>
            <a:ext cx="730971" cy="876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2410" y="3829139"/>
            <a:ext cx="1836716" cy="205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3133" y="5122212"/>
            <a:ext cx="730971" cy="876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200892" y="5288481"/>
            <a:ext cx="601683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034973" y="3826498"/>
            <a:ext cx="1865748" cy="2171863"/>
            <a:chOff x="1187533" y="2871854"/>
            <a:chExt cx="1399311" cy="1628897"/>
          </a:xfrm>
        </p:grpSpPr>
        <p:sp>
          <p:nvSpPr>
            <p:cNvPr id="31" name="Rectangle 30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549903" y="3823858"/>
            <a:ext cx="1865748" cy="2171863"/>
            <a:chOff x="1187533" y="2871854"/>
            <a:chExt cx="1399311" cy="1628897"/>
          </a:xfrm>
        </p:grpSpPr>
        <p:sp>
          <p:nvSpPr>
            <p:cNvPr id="38" name="Rectangle 37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033165" y="3837054"/>
            <a:ext cx="1865748" cy="2171863"/>
            <a:chOff x="1187533" y="2871854"/>
            <a:chExt cx="1399311" cy="1628897"/>
          </a:xfrm>
        </p:grpSpPr>
        <p:sp>
          <p:nvSpPr>
            <p:cNvPr id="45" name="Rectangle 44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83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17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94" y="680482"/>
            <a:ext cx="9232604" cy="5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3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943802" cy="1299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8961" r="8383" b="49027"/>
          <a:stretch/>
        </p:blipFill>
        <p:spPr>
          <a:xfrm>
            <a:off x="0" y="1299246"/>
            <a:ext cx="12192000" cy="49843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>
            <a:off x="3200400" y="3540034"/>
            <a:ext cx="6404776" cy="17475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EBE467-1D34-4109-A56C-BF556FFC6E5A}"/>
              </a:ext>
            </a:extLst>
          </p:cNvPr>
          <p:cNvCxnSpPr>
            <a:cxnSpLocks/>
          </p:cNvCxnSpPr>
          <p:nvPr/>
        </p:nvCxnSpPr>
        <p:spPr>
          <a:xfrm flipV="1">
            <a:off x="7323151" y="3657601"/>
            <a:ext cx="2356426" cy="1518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35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5"/>
    </mc:Choice>
    <mc:Fallback xmlns="">
      <p:transition spd="slow" advTm="7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250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53749" r="8911" b="11285"/>
          <a:stretch/>
        </p:blipFill>
        <p:spPr>
          <a:xfrm>
            <a:off x="1" y="1191993"/>
            <a:ext cx="12191999" cy="5179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74EE4B-930B-4E84-85AC-C2011C9F9199}"/>
              </a:ext>
            </a:extLst>
          </p:cNvPr>
          <p:cNvSpPr/>
          <p:nvPr/>
        </p:nvSpPr>
        <p:spPr>
          <a:xfrm>
            <a:off x="4458817" y="2278485"/>
            <a:ext cx="3704667" cy="56927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  </a:t>
            </a:r>
            <a:r>
              <a:rPr lang="en-US" sz="4000" b="1" smtClean="0">
                <a:solidFill>
                  <a:schemeClr val="accent1"/>
                </a:solidFill>
              </a:rPr>
              <a:t>+ </a:t>
            </a:r>
            <a:r>
              <a:rPr lang="en-US" sz="4000" b="1" smtClean="0">
                <a:solidFill>
                  <a:srgbClr val="FF0000"/>
                </a:solidFill>
              </a:rPr>
              <a:t> 26  </a:t>
            </a:r>
            <a:r>
              <a:rPr lang="en-US" sz="4000" b="1" smtClean="0">
                <a:solidFill>
                  <a:schemeClr val="accent1"/>
                </a:solidFill>
              </a:rPr>
              <a:t>=</a:t>
            </a:r>
            <a:r>
              <a:rPr lang="en-US" sz="4000" b="1" smtClean="0">
                <a:solidFill>
                  <a:srgbClr val="FF0000"/>
                </a:solidFill>
              </a:rPr>
              <a:t>  36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 flipV="1">
            <a:off x="5854828" y="1590211"/>
            <a:ext cx="2831972" cy="84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 flipV="1">
            <a:off x="9023413" y="1581758"/>
            <a:ext cx="2831972" cy="84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>
            <a:off x="1438836" y="1871814"/>
            <a:ext cx="4289611" cy="41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42269" y="2085326"/>
            <a:ext cx="3937762" cy="101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2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22"/>
    </mc:Choice>
    <mc:Fallback xmlns="">
      <p:transition spd="slow" advTm="7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88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2|3.9|4.3|3.1|9.6|0.7|0.9|6.7|29.5|7.6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6|4.6|1.2|2.1|3.2|1.4|1.5|15.8|0.6|2.8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4.9|14.4|6|12.3|3.4|13.6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|3.3|14.2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493</Words>
  <Application>Microsoft Office PowerPoint</Application>
  <PresentationFormat>Widescreen</PresentationFormat>
  <Paragraphs>128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Arial</vt:lpstr>
      <vt:lpstr>AvantGarde Md BT</vt:lpstr>
      <vt:lpstr>Calibri</vt:lpstr>
      <vt:lpstr>Calibri Light</vt:lpstr>
      <vt:lpstr>Cooper Black</vt:lpstr>
      <vt:lpstr>等线</vt:lpstr>
      <vt:lpstr>HP001 4 hàng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50</cp:revision>
  <dcterms:created xsi:type="dcterms:W3CDTF">2020-08-07T08:50:12Z</dcterms:created>
  <dcterms:modified xsi:type="dcterms:W3CDTF">2023-06-01T11:27:56Z</dcterms:modified>
</cp:coreProperties>
</file>