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sldIdLst>
    <p:sldId id="256" r:id="rId5"/>
    <p:sldId id="258" r:id="rId6"/>
    <p:sldId id="288" r:id="rId7"/>
    <p:sldId id="266" r:id="rId8"/>
    <p:sldId id="277" r:id="rId9"/>
    <p:sldId id="295" r:id="rId10"/>
    <p:sldId id="296" r:id="rId11"/>
    <p:sldId id="306" r:id="rId12"/>
    <p:sldId id="312" r:id="rId13"/>
    <p:sldId id="267" r:id="rId14"/>
    <p:sldId id="279" r:id="rId15"/>
    <p:sldId id="307" r:id="rId16"/>
    <p:sldId id="308" r:id="rId17"/>
    <p:sldId id="269" r:id="rId18"/>
    <p:sldId id="310" r:id="rId19"/>
    <p:sldId id="270" r:id="rId20"/>
    <p:sldId id="293" r:id="rId21"/>
    <p:sldId id="274" r:id="rId22"/>
  </p:sldIdLst>
  <p:sldSz cx="9144000" cy="5143500" type="screen16x9"/>
  <p:notesSz cx="6858000" cy="9144000"/>
  <p:embeddedFontLst>
    <p:embeddedFont>
      <p:font typeface="Arial-Rounded" panose="020B0500000000000000" charset="0"/>
      <p:regular r:id="rId24"/>
    </p:embeddedFont>
    <p:embeddedFont>
      <p:font typeface="DFPOP1-W9" panose="020B0604020202020204" charset="-128"/>
      <p:regular r:id="rId25"/>
    </p:embeddedFont>
    <p:embeddedFont>
      <p:font typeface="宋体" panose="02010600030101010101" pitchFamily="2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66"/>
            <p14:sldId id="277"/>
            <p14:sldId id="295"/>
            <p14:sldId id="296"/>
            <p14:sldId id="306"/>
            <p14:sldId id="312"/>
          </p14:sldIdLst>
        </p14:section>
        <p14:section name="Tiết 2" id="{47239A1A-9B72-4DA5-96A7-F8786F163078}">
          <p14:sldIdLst>
            <p14:sldId id="267"/>
            <p14:sldId id="279"/>
            <p14:sldId id="307"/>
            <p14:sldId id="308"/>
          </p14:sldIdLst>
        </p14:section>
        <p14:section name="Tiết 3" id="{8DB3B22B-32B6-4C3F-838D-DF98A9DBE4B7}">
          <p14:sldIdLst>
            <p14:sldId id="269"/>
            <p14:sldId id="310"/>
            <p14:sldId id="270"/>
            <p14:sldId id="293"/>
          </p14:sldIdLst>
        </p14:section>
        <p14:section name="Tiết 4" id="{30D029CA-39C5-4833-936C-43C5EF842993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56636"/>
    <a:srgbClr val="F14420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8548" autoAdjust="0"/>
  </p:normalViewPr>
  <p:slideViewPr>
    <p:cSldViewPr snapToGrid="0">
      <p:cViewPr varScale="1">
        <p:scale>
          <a:sx n="97" d="100"/>
          <a:sy n="97" d="100"/>
        </p:scale>
        <p:origin x="73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6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4" y="2783096"/>
            <a:ext cx="4891664" cy="742950"/>
            <a:chOff x="2281391" y="2727523"/>
            <a:chExt cx="4891664" cy="742950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81391" y="275030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00254" y="278313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042492" y="1954535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4687821" y="39578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1593984" y="1214164"/>
            <a:ext cx="6118785" cy="646331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75" y="242029"/>
            <a:ext cx="807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trò chơi nào được nói trong bài?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70" y="503639"/>
            <a:ext cx="2579853" cy="171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60" y="2350694"/>
            <a:ext cx="2510833" cy="194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CC6ADD-9C43-4C81-91DE-0123601766BD}"/>
              </a:ext>
            </a:extLst>
          </p:cNvPr>
          <p:cNvSpPr txBox="1"/>
          <p:nvPr/>
        </p:nvSpPr>
        <p:spPr>
          <a:xfrm>
            <a:off x="459852" y="948162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46F63-89EF-41C5-84FC-D304179DD897}"/>
              </a:ext>
            </a:extLst>
          </p:cNvPr>
          <p:cNvSpPr txBox="1"/>
          <p:nvPr/>
        </p:nvSpPr>
        <p:spPr>
          <a:xfrm>
            <a:off x="464195" y="2538255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F0BBCA-0382-4E2B-9F0C-2B230B74E8A5}"/>
              </a:ext>
            </a:extLst>
          </p:cNvPr>
          <p:cNvCxnSpPr>
            <a:cxnSpLocks/>
          </p:cNvCxnSpPr>
          <p:nvPr/>
        </p:nvCxnSpPr>
        <p:spPr>
          <a:xfrm>
            <a:off x="1083449" y="1694572"/>
            <a:ext cx="945259" cy="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A19CE9-4F2E-4153-B7C1-30DF049A0C66}"/>
              </a:ext>
            </a:extLst>
          </p:cNvPr>
          <p:cNvCxnSpPr>
            <a:cxnSpLocks/>
          </p:cNvCxnSpPr>
          <p:nvPr/>
        </p:nvCxnSpPr>
        <p:spPr>
          <a:xfrm>
            <a:off x="536692" y="3310521"/>
            <a:ext cx="945259" cy="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423" y="249221"/>
            <a:ext cx="850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từ ngữ nào cho biết các bạn chơi trò chơi rất giỏi ?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D7681D8-461B-4F18-B654-1F854DA6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25" y="2621845"/>
            <a:ext cx="2510833" cy="194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87D32DF5-4903-472E-86FE-14081A76D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55" y="842305"/>
            <a:ext cx="2579853" cy="171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11E0AC-F2CE-4E7C-9E62-E092AB962E39}"/>
              </a:ext>
            </a:extLst>
          </p:cNvPr>
          <p:cNvSpPr txBox="1"/>
          <p:nvPr/>
        </p:nvSpPr>
        <p:spPr>
          <a:xfrm>
            <a:off x="831342" y="931515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9C2691-73C8-4C4A-9F9B-487845CE7FC0}"/>
              </a:ext>
            </a:extLst>
          </p:cNvPr>
          <p:cNvSpPr txBox="1"/>
          <p:nvPr/>
        </p:nvSpPr>
        <p:spPr>
          <a:xfrm>
            <a:off x="831342" y="2747980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4F6AA7-02A9-48FF-82C0-71B2146056D7}"/>
              </a:ext>
            </a:extLst>
          </p:cNvPr>
          <p:cNvCxnSpPr>
            <a:cxnSpLocks/>
          </p:cNvCxnSpPr>
          <p:nvPr/>
        </p:nvCxnSpPr>
        <p:spPr>
          <a:xfrm>
            <a:off x="2681728" y="1702256"/>
            <a:ext cx="1183341" cy="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6FB403-43B6-4550-AC15-2417F8557698}"/>
              </a:ext>
            </a:extLst>
          </p:cNvPr>
          <p:cNvCxnSpPr>
            <a:cxnSpLocks/>
          </p:cNvCxnSpPr>
          <p:nvPr/>
        </p:nvCxnSpPr>
        <p:spPr>
          <a:xfrm>
            <a:off x="997644" y="2085177"/>
            <a:ext cx="1684084" cy="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E442C7-8F53-4296-8400-95EBB139DC49}"/>
              </a:ext>
            </a:extLst>
          </p:cNvPr>
          <p:cNvCxnSpPr>
            <a:cxnSpLocks/>
          </p:cNvCxnSpPr>
          <p:nvPr/>
        </p:nvCxnSpPr>
        <p:spPr>
          <a:xfrm>
            <a:off x="2434558" y="3522091"/>
            <a:ext cx="838840" cy="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F61751-DE2D-4376-96AB-FC31724A2E13}"/>
              </a:ext>
            </a:extLst>
          </p:cNvPr>
          <p:cNvCxnSpPr>
            <a:cxnSpLocks/>
          </p:cNvCxnSpPr>
          <p:nvPr/>
        </p:nvCxnSpPr>
        <p:spPr>
          <a:xfrm>
            <a:off x="2180985" y="3883241"/>
            <a:ext cx="1183341" cy="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769" y="1709287"/>
            <a:ext cx="778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 của các bạn như thế nào?</a:t>
            </a:r>
            <a:endParaRPr lang="vi-VN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6628" y="1049830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662698" y="29947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177" y="1030324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384" y="2994718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726" y="1077126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0989" y="1815154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8530" y="3101915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00930" y="3779548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6812" y="348008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4537" y="420382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681" y="149554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00930" y="2253078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2630" y="113898"/>
            <a:ext cx="3944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tên trò chơi</a:t>
            </a:r>
            <a:endParaRPr lang="en-US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50" y="1064374"/>
            <a:ext cx="1760071" cy="101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7256"/>
            <a:ext cx="2112630" cy="114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hơi chuyề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86" y="1049721"/>
            <a:ext cx="1856096" cy="10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ướng dẫn cách chơi Trốn tì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36" y="1062030"/>
            <a:ext cx="1627275" cy="10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8141" y="2225509"/>
            <a:ext cx="1556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Rồng rắn lên mây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297928" y="2179343"/>
            <a:ext cx="1614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 lò cò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876917" y="2179343"/>
            <a:ext cx="1355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 chuyền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7114136" y="2205204"/>
            <a:ext cx="1706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 tìm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11" y="545911"/>
            <a:ext cx="3729322" cy="428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388" y="1842448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quan sát và cho biết tranh vẽ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giờ ra chơi, em và các bạn làm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cảm thấy thế nào khi ra chơi?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446" y="277277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( Nguyễn Lãm Thắng)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à€nh trang sĂ´̀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9263" y="1864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9175" y="3170155"/>
            <a:ext cx="1472408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6242646" y="1224332"/>
            <a:ext cx="1195383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33E137-CB9F-423F-AC78-4B62D5E9A005}"/>
              </a:ext>
            </a:extLst>
          </p:cNvPr>
          <p:cNvSpPr/>
          <p:nvPr/>
        </p:nvSpPr>
        <p:spPr>
          <a:xfrm>
            <a:off x="494071" y="4479891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nhịp nhàng: rất đều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0F05AD-1525-4A5C-AD67-45D2FDBE8765}"/>
              </a:ext>
            </a:extLst>
          </p:cNvPr>
          <p:cNvSpPr/>
          <p:nvPr/>
        </p:nvSpPr>
        <p:spPr>
          <a:xfrm>
            <a:off x="4509513" y="4558725"/>
            <a:ext cx="3353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vun vút: rất nhanh.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6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  <p:bldP spid="3" grpId="0"/>
      <p:bldP spid="15" grpId="0"/>
      <p:bldP spid="16" grpId="0"/>
      <p:bldP spid="17" grpId="0"/>
      <p:bldP spid="19" grpId="0" animBg="1"/>
      <p:bldP spid="5" grpId="0" animBg="1"/>
      <p:bldP spid="5" grpId="1" animBg="1"/>
      <p:bldP spid="13" grpId="0" animBg="1"/>
      <p:bldP spid="13" grpId="1" animBg="1"/>
      <p:bldP spid="14" grpId="0"/>
      <p:bldP spid="14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967" y="204716"/>
            <a:ext cx="81547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dòng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1910705" y="171961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7695" y="2199559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4970129" y="173553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77119" y="221547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3671248" y="2456604"/>
            <a:ext cx="1241947" cy="28660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8" grpId="0"/>
      <p:bldP spid="9" grpId="0" animBg="1"/>
      <p:bldP spid="10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7" y="275391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( Nguyễn Lãm Thắng)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à€nh trang sĂ´̀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9263" y="1864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6352" y="1193412"/>
            <a:ext cx="736204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2171" y="1950022"/>
            <a:ext cx="652284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5408" y="280006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2995104" y="355297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6939319" y="87345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6980262" y="160369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995104" y="3991307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7047090" y="317455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2942784" y="317469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6994631" y="3931503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4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6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13" grpId="0" animBg="1"/>
      <p:bldP spid="6" grpId="0" animBg="1"/>
      <p:bldP spid="18" grpId="0" animBg="1"/>
      <p:bldP spid="20" grpId="0" animBg="1"/>
      <p:bldP spid="21" grpId="0" animBg="1"/>
      <p:bldP spid="7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F4E71-62CD-46F6-90EF-4EC89AE7E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11" y="0"/>
            <a:ext cx="56658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530</Words>
  <Application>Microsoft Office PowerPoint</Application>
  <PresentationFormat>On-screen Show (16:9)</PresentationFormat>
  <Paragraphs>121</Paragraphs>
  <Slides>18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Arial-Rounded</vt:lpstr>
      <vt:lpstr>Times New Roman</vt:lpstr>
      <vt:lpstr>Arial</vt:lpstr>
      <vt:lpstr>DFPOP1-W9</vt:lpstr>
      <vt:lpstr>宋体</vt:lpstr>
      <vt:lpstr>华康少女文字W5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P010921</cp:lastModifiedBy>
  <cp:revision>69</cp:revision>
  <dcterms:created xsi:type="dcterms:W3CDTF">2020-08-13T09:19:08Z</dcterms:created>
  <dcterms:modified xsi:type="dcterms:W3CDTF">2022-03-07T09:39:55Z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