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74" r:id="rId6"/>
    <p:sldMasterId id="2147483686" r:id="rId7"/>
    <p:sldMasterId id="2147483698" r:id="rId8"/>
    <p:sldMasterId id="2147483713" r:id="rId9"/>
    <p:sldMasterId id="2147483725" r:id="rId10"/>
    <p:sldMasterId id="2147483737" r:id="rId11"/>
  </p:sldMasterIdLst>
  <p:notesMasterIdLst>
    <p:notesMasterId r:id="rId30"/>
  </p:notesMasterIdLst>
  <p:sldIdLst>
    <p:sldId id="323" r:id="rId12"/>
    <p:sldId id="324" r:id="rId13"/>
    <p:sldId id="269" r:id="rId14"/>
    <p:sldId id="282" r:id="rId15"/>
    <p:sldId id="327" r:id="rId16"/>
    <p:sldId id="270" r:id="rId17"/>
    <p:sldId id="283" r:id="rId18"/>
    <p:sldId id="271" r:id="rId19"/>
    <p:sldId id="284" r:id="rId20"/>
    <p:sldId id="326" r:id="rId21"/>
    <p:sldId id="272" r:id="rId22"/>
    <p:sldId id="331" r:id="rId23"/>
    <p:sldId id="273" r:id="rId24"/>
    <p:sldId id="287" r:id="rId25"/>
    <p:sldId id="314" r:id="rId26"/>
    <p:sldId id="318" r:id="rId27"/>
    <p:sldId id="320" r:id="rId28"/>
    <p:sldId id="325" r:id="rId29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1"/>
    </p:embeddedFont>
    <p:embeddedFont>
      <p:font typeface="DFPOP1-W9" panose="020B0604020202020204" charset="-12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P001 4 hàng" panose="020B0603050302020204" pitchFamily="34" charset="0"/>
      <p:regular r:id="rId37"/>
      <p:bold r:id="rId38"/>
    </p:embeddedFont>
    <p:embeddedFont>
      <p:font typeface="Arial-Rounded" panose="020B0500000000000000" charset="0"/>
      <p:regular r:id="rId39"/>
    </p:embeddedFont>
    <p:embeddedFont>
      <p:font typeface="Arial Rounded MT Bold" panose="020B0604020202020204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3"/>
            <p14:sldId id="324"/>
          </p14:sldIdLst>
        </p14:section>
        <p14:section name="Tiết 3" id="{8DB3B22B-32B6-4C3F-838D-DF98A9DBE4B7}">
          <p14:sldIdLst>
            <p14:sldId id="269"/>
            <p14:sldId id="282"/>
            <p14:sldId id="327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326"/>
            <p14:sldId id="272"/>
            <p14:sldId id="331"/>
            <p14:sldId id="273"/>
            <p14:sldId id="287"/>
            <p14:sldId id="314"/>
            <p14:sldId id="318"/>
            <p14:sldId id="320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4" y="12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9.fntdata"/><Relationship Id="rId21" Type="http://schemas.openxmlformats.org/officeDocument/2006/relationships/slide" Target="slides/slide1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9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9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3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3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3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5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00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3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49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01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34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8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9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9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75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635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06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44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541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74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13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7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78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209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42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9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84271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9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0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8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8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9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3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26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60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64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96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86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663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6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38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02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91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12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95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53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33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33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90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3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3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844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85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41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331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1095829"/>
            <a:ext cx="846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" y="1734457"/>
            <a:ext cx="905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3" y="234826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0" y="1756096"/>
            <a:ext cx="392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Chọn </a:t>
            </a:r>
          </a:p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-1.23457E-7 L 2.77778E-7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57" y="6672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/>
            <a:r>
              <a:rPr lang="en-US" sz="2800" b="1" smtClean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41" y="133350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Chọn dấu thanh phù hợp thay cho chiếc lá</a:t>
            </a:r>
            <a:endParaRPr lang="en-US" sz="28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0900" y="895350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ngã ba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5842" y="1893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ngõ nhỏ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8343" y="2850528"/>
            <a:ext cx="3686629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 khiển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89858" y="3798165"/>
            <a:ext cx="2888673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6"/>
            <a:r>
              <a:rPr lang="en-US" sz="48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bút vẽ</a:t>
            </a:r>
            <a:endParaRPr lang="en-US" sz="4800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2" y="944958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98" y="278129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9" y="1907056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41" y="3863139"/>
            <a:ext cx="582610" cy="2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b="22076"/>
          <a:stretch/>
        </p:blipFill>
        <p:spPr>
          <a:xfrm>
            <a:off x="2971800" y="1439739"/>
            <a:ext cx="6172200" cy="3610664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71" y="2425898"/>
            <a:ext cx="732858" cy="16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2" y="2608152"/>
            <a:ext cx="714828" cy="13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90" y="2888955"/>
            <a:ext cx="714715" cy="12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61" y="2730174"/>
            <a:ext cx="993819" cy="143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9568E-6 L 0.40816 -0.004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667E-6 L 0.40469 0.028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1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3092E-6 L 0.45191 -0.00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5175E-6 L 0.43698 0.004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48" y="28184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19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4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" y="387382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2" y="163129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85" y="901497"/>
            <a:ext cx="6705600" cy="1261811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80 - 81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82 - 83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TẠM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09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088" y="215483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 EM CẦN BIẾT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68426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ĐÈN GIAO 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426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ea typeface="Arial-Rounded" pitchFamily="34" charset="0"/>
                <a:cs typeface="Arial-Rounded" pitchFamily="34" charset="0"/>
              </a:rPr>
              <a:t>Tiết 3- 4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012" y="-243176"/>
            <a:ext cx="5309022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48109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207704"/>
            <a:ext cx="903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17725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4512" y="2473724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cộ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phải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dừng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có</a:t>
            </a:r>
            <a:endParaRPr lang="zh-CN" altLang="en-US" sz="3200" dirty="0"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872458" y="1120440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02184" y="2473724"/>
            <a:ext cx="13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978" y="247372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8 L -0.05434 0.26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5979"/>
            <a:ext cx="9144000" cy="2738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1426224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61824" y="16885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3904" y="91779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2.83951E-6 L 1.1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71" y="678825"/>
            <a:ext cx="9024730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1822" y="763681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09653" y="723925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31636" y="728520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59219" y="70879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265899" y="1452000"/>
            <a:ext cx="4117258" cy="298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67032" y="1630015"/>
            <a:ext cx="4149566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757237"/>
            <a:ext cx="8847914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228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3408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29384" y="254252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741" y="2503715"/>
            <a:ext cx="1322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219</Words>
  <Application>Microsoft Office PowerPoint</Application>
  <PresentationFormat>On-screen Show (16:9)</PresentationFormat>
  <Paragraphs>61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宋体</vt:lpstr>
      <vt:lpstr>DFPOP1-W9</vt:lpstr>
      <vt:lpstr>Calibri</vt:lpstr>
      <vt:lpstr>华康少女文字W5</vt:lpstr>
      <vt:lpstr>HP001 4 hàng</vt:lpstr>
      <vt:lpstr>HP001 Kieu 2 5H</vt:lpstr>
      <vt:lpstr>Times New Roman</vt:lpstr>
      <vt:lpstr>Arial-Rounded</vt:lpstr>
      <vt:lpstr>Arial Rounded MT Bold</vt:lpstr>
      <vt:lpstr>Arial</vt:lpstr>
      <vt:lpstr>Office 主题</vt:lpstr>
      <vt:lpstr>Office Theme</vt:lpstr>
      <vt:lpstr>1_Office Theme</vt:lpstr>
      <vt:lpstr>2_Office Theme</vt:lpstr>
      <vt:lpstr>1_Office 主题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P010921</cp:lastModifiedBy>
  <cp:revision>120</cp:revision>
  <dcterms:created xsi:type="dcterms:W3CDTF">2020-08-13T09:19:08Z</dcterms:created>
  <dcterms:modified xsi:type="dcterms:W3CDTF">2023-06-01T11:27:12Z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