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8" r:id="rId3"/>
    <p:sldId id="281" r:id="rId4"/>
    <p:sldId id="282" r:id="rId5"/>
    <p:sldId id="283" r:id="rId6"/>
    <p:sldId id="297" r:id="rId7"/>
    <p:sldId id="284" r:id="rId8"/>
    <p:sldId id="289" r:id="rId9"/>
    <p:sldId id="296" r:id="rId10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2"/>
            <p14:sldId id="283"/>
            <p14:sldId id="297"/>
            <p14:sldId id="284"/>
            <p14:sldId id="289"/>
          </p14:sldIdLst>
        </p14:section>
        <p14:section name="Tiết 2" id="{9F60823D-ED45-406B-A127-289E07A3A261}">
          <p14:sldIdLst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93" d="100"/>
          <a:sy n="93" d="100"/>
        </p:scale>
        <p:origin x="102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01/06/2023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65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61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7" y="325622"/>
            <a:ext cx="8306809" cy="2331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97764"/>
            <a:ext cx="8183880" cy="31409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0054"/>
            <a:ext cx="1981200" cy="394334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00052"/>
            <a:ext cx="5943600" cy="394335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7" y="325622"/>
            <a:ext cx="8306809" cy="325599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434578"/>
            <a:ext cx="3931920" cy="59412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085852"/>
            <a:ext cx="2971800" cy="3154584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3" y="697608"/>
            <a:ext cx="4626159" cy="35433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1" y="325622"/>
            <a:ext cx="2324605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400050"/>
            <a:ext cx="2240280" cy="315861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7" y="325622"/>
            <a:ext cx="8306809" cy="411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3739193"/>
            <a:ext cx="8183880" cy="78867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45839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229" y="310388"/>
            <a:ext cx="7892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chung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342900" y="2843429"/>
            <a:ext cx="733152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1" y="903514"/>
            <a:ext cx="3790950" cy="1319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84" y="783771"/>
            <a:ext cx="4212782" cy="1391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571"/>
            <a:ext cx="9144000" cy="29119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33257" y="2830286"/>
            <a:ext cx="533400" cy="631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44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0060" y="2819401"/>
            <a:ext cx="511626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93430" y="2808514"/>
            <a:ext cx="522511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89714" y="4180115"/>
            <a:ext cx="598715" cy="598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61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21829" y="4201888"/>
            <a:ext cx="500745" cy="587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04318" y="4191002"/>
            <a:ext cx="533396" cy="587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1691" y="256501"/>
            <a:ext cx="1488623" cy="52322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2" y="443661"/>
            <a:ext cx="8218714" cy="44413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07629" y="3766457"/>
            <a:ext cx="740228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62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0" y="2852057"/>
            <a:ext cx="729343" cy="8273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39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20543" y="2013858"/>
            <a:ext cx="707571" cy="849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16487" y="1066800"/>
            <a:ext cx="696686" cy="8599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328198" y="284277"/>
            <a:ext cx="1853293" cy="904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348958"/>
            <a:ext cx="8469086" cy="379454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786743" y="2993572"/>
            <a:ext cx="620486" cy="609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567543" y="2993571"/>
            <a:ext cx="2808514" cy="522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995057" y="3058886"/>
            <a:ext cx="1915886" cy="511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455229" y="3058886"/>
            <a:ext cx="947057" cy="468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331"/>
            <a:ext cx="9143999" cy="4451169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175063" y="2090057"/>
            <a:ext cx="768538" cy="22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11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39543" y="2941321"/>
            <a:ext cx="731520" cy="43542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75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26875" y="2954384"/>
            <a:ext cx="650965" cy="43542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9039" y="3368032"/>
            <a:ext cx="992777" cy="435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0" y="0"/>
            <a:ext cx="3022600" cy="10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418010" y="444137"/>
            <a:ext cx="1946367" cy="904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8" y="457200"/>
            <a:ext cx="5573485" cy="43433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482" y="3472543"/>
            <a:ext cx="2373086" cy="40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Hình</a:t>
            </a:r>
            <a:r>
              <a:rPr lang="en-US" dirty="0" smtClean="0">
                <a:solidFill>
                  <a:srgbClr val="FF0000"/>
                </a:solidFill>
              </a:rPr>
              <a:t> C </a:t>
            </a:r>
            <a:r>
              <a:rPr lang="en-US" dirty="0" err="1" smtClean="0">
                <a:solidFill>
                  <a:srgbClr val="FF0000"/>
                </a:solidFill>
              </a:rPr>
              <a:t>có</a:t>
            </a:r>
            <a:r>
              <a:rPr lang="en-US" dirty="0" smtClean="0">
                <a:solidFill>
                  <a:srgbClr val="FF0000"/>
                </a:solidFill>
              </a:rPr>
              <a:t> 19 ô </a:t>
            </a:r>
            <a:r>
              <a:rPr lang="en-US" dirty="0" err="1" smtClean="0">
                <a:solidFill>
                  <a:srgbClr val="FF0000"/>
                </a:solidFill>
              </a:rPr>
              <a:t>vuông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89170" y="631371"/>
            <a:ext cx="2634343" cy="40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Hình</a:t>
            </a:r>
            <a:r>
              <a:rPr lang="en-US" dirty="0" smtClean="0">
                <a:solidFill>
                  <a:srgbClr val="FF0000"/>
                </a:solidFill>
              </a:rPr>
              <a:t> B </a:t>
            </a:r>
            <a:r>
              <a:rPr lang="en-US" dirty="0" err="1" smtClean="0">
                <a:solidFill>
                  <a:srgbClr val="FF0000"/>
                </a:solidFill>
              </a:rPr>
              <a:t>có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ít</a:t>
            </a:r>
            <a:r>
              <a:rPr lang="en-US" dirty="0" smtClean="0">
                <a:solidFill>
                  <a:srgbClr val="FF0000"/>
                </a:solidFill>
              </a:rPr>
              <a:t> ô </a:t>
            </a:r>
            <a:r>
              <a:rPr lang="en-US" dirty="0" err="1" smtClean="0">
                <a:solidFill>
                  <a:srgbClr val="FF0000"/>
                </a:solidFill>
              </a:rPr>
              <a:t>vuông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nhất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783568" y="3673929"/>
            <a:ext cx="678089" cy="11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7043057" y="1034143"/>
            <a:ext cx="45719" cy="314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5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1201783" y="1263921"/>
            <a:ext cx="7615646" cy="2170729"/>
            <a:chOff x="1403103" y="2644047"/>
            <a:chExt cx="5340597" cy="5439201"/>
          </a:xfrm>
        </p:grpSpPr>
        <p:sp>
          <p:nvSpPr>
            <p:cNvPr id="7" name="椭圆 6"/>
            <p:cNvSpPr/>
            <p:nvPr/>
          </p:nvSpPr>
          <p:spPr>
            <a:xfrm>
              <a:off x="1403103" y="2644047"/>
              <a:ext cx="534059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6314" y="2761993"/>
              <a:ext cx="5071198" cy="532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5f3378dcd72c835b3f3d5689dd659a99377dd3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81&quot;/&gt;&lt;/object&gt;&lt;object type=&quot;3&quot; unique_id=&quot;10007&quot;&gt;&lt;property id=&quot;20148&quot; value=&quot;5&quot;/&gt;&lt;property id=&quot;20300&quot; value=&quot;Slide 4&quot;/&gt;&lt;property id=&quot;20307&quot; value=&quot;282&quot;/&gt;&lt;/object&gt;&lt;object type=&quot;3&quot; unique_id=&quot;10008&quot;&gt;&lt;property id=&quot;20148&quot; value=&quot;5&quot;/&gt;&lt;property id=&quot;20300&quot; value=&quot;Slide 5&quot;/&gt;&lt;property id=&quot;20307&quot; value=&quot;283&quot;/&gt;&lt;/object&gt;&lt;object type=&quot;3&quot; unique_id=&quot;10009&quot;&gt;&lt;property id=&quot;20148&quot; value=&quot;5&quot;/&gt;&lt;property id=&quot;20300&quot; value=&quot;Slide 6&quot;/&gt;&lt;property id=&quot;20307&quot; value=&quot;284&quot;/&gt;&lt;/object&gt;&lt;object type=&quot;3&quot; unique_id=&quot;10010&quot;&gt;&lt;property id=&quot;20148&quot; value=&quot;5&quot;/&gt;&lt;property id=&quot;20300&quot; value=&quot;Slide 7&quot;/&gt;&lt;property id=&quot;20307&quot; value=&quot;289&quot;/&gt;&lt;/object&gt;&lt;object type=&quot;3&quot; unique_id=&quot;10011&quot;&gt;&lt;property id=&quot;20148&quot; value=&quot;5&quot;/&gt;&lt;property id=&quot;20300&quot; value=&quot;Slide 8&quot;/&gt;&lt;property id=&quot;20307&quot; value=&quot;279&quot;/&gt;&lt;/object&gt;&lt;object type=&quot;3&quot; unique_id=&quot;10012&quot;&gt;&lt;property id=&quot;20148&quot; value=&quot;5&quot;/&gt;&lt;property id=&quot;20300&quot; value=&quot;Slide 9&quot;/&gt;&lt;property id=&quot;20307&quot; value=&quot;290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92&quot;/&gt;&lt;/object&gt;&lt;object type=&quot;3&quot; unique_id=&quot;10016&quot;&gt;&lt;property id=&quot;20148&quot; value=&quot;5&quot;/&gt;&lt;property id=&quot;20300&quot; value=&quot;Slide 13&quot;/&gt;&lt;property id=&quot;20307&quot; value=&quot;293&quot;/&gt;&lt;/object&gt;&lt;object type=&quot;3&quot; unique_id=&quot;10017&quot;&gt;&lt;property id=&quot;20148&quot; value=&quot;5&quot;/&gt;&lt;property id=&quot;20300&quot; value=&quot;Slide 14&quot;/&gt;&lt;property id=&quot;20307&quot; value=&quot;295&quot;/&gt;&lt;/object&gt;&lt;object type=&quot;3&quot; unique_id=&quot;10018&quot;&gt;&lt;property id=&quot;20148&quot; value=&quot;5&quot;/&gt;&lt;property id=&quot;20300&quot; value=&quot;Slide 15&quot;/&gt;&lt;property id=&quot;20307&quot; value=&quot;29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</TotalTime>
  <Words>49</Words>
  <Application>Microsoft Office PowerPoint</Application>
  <PresentationFormat>On-screen Show (16:9)</PresentationFormat>
  <Paragraphs>26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微软雅黑</vt:lpstr>
      <vt:lpstr>Arial</vt:lpstr>
      <vt:lpstr>AvantGarde Md BT</vt:lpstr>
      <vt:lpstr>Calibri</vt:lpstr>
      <vt:lpstr>Times New Roman</vt:lpstr>
      <vt:lpstr>Verdana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P010921</cp:lastModifiedBy>
  <cp:revision>73</cp:revision>
  <dcterms:created xsi:type="dcterms:W3CDTF">2017-01-10T13:46:13Z</dcterms:created>
  <dcterms:modified xsi:type="dcterms:W3CDTF">2023-06-01T11:11:25Z</dcterms:modified>
</cp:coreProperties>
</file>