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2" r:id="rId5"/>
    <p:sldMasterId id="2147483754" r:id="rId6"/>
    <p:sldMasterId id="2147483766" r:id="rId7"/>
    <p:sldMasterId id="2147483778" r:id="rId8"/>
    <p:sldMasterId id="2147483790" r:id="rId9"/>
    <p:sldMasterId id="2147483802" r:id="rId10"/>
    <p:sldMasterId id="2147483814" r:id="rId11"/>
  </p:sldMasterIdLst>
  <p:notesMasterIdLst>
    <p:notesMasterId r:id="rId27"/>
  </p:notesMasterIdLst>
  <p:handoutMasterIdLst>
    <p:handoutMasterId r:id="rId28"/>
  </p:handoutMasterIdLst>
  <p:sldIdLst>
    <p:sldId id="2007577123" r:id="rId12"/>
    <p:sldId id="2007577125" r:id="rId13"/>
    <p:sldId id="2007577124" r:id="rId14"/>
    <p:sldId id="2007577122" r:id="rId15"/>
    <p:sldId id="2007577131" r:id="rId16"/>
    <p:sldId id="2899" r:id="rId17"/>
    <p:sldId id="2007577128" r:id="rId18"/>
    <p:sldId id="259" r:id="rId19"/>
    <p:sldId id="275" r:id="rId20"/>
    <p:sldId id="2007577130" r:id="rId21"/>
    <p:sldId id="2897" r:id="rId22"/>
    <p:sldId id="2886" r:id="rId23"/>
    <p:sldId id="2889" r:id="rId24"/>
    <p:sldId id="2895" r:id="rId25"/>
    <p:sldId id="20075771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00"/>
    <a:srgbClr val="199CFF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A99C3-12DB-454B-B97F-D1E8C5C3F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DA95D-4B99-4078-8F8A-8F8FA7FC26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66E1-0454-42E1-9AD2-20C056AEEEF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8AC0-D588-462D-868F-979184737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44E5-EA26-4D81-AEDD-F997D0379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EC5-3890-4CFA-941C-466E7102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5A10-64EB-4B4E-9BF2-D181485ED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5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0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2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30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30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1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653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939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4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5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4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25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380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5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19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8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64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16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54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3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7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5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4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7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8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6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79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5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5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81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00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5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3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0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98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2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11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16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5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55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27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9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1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21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11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31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19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3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80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55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4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89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5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6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3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24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56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7ABA-8BB8-46D7-8CC6-B8EA1550342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0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80" rIns="121757" bIns="6088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80" rIns="121757" bIns="6088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4340" y="2911826"/>
            <a:ext cx="882179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1177" y="2855029"/>
            <a:ext cx="1352544" cy="1323109"/>
            <a:chOff x="1196721" y="1084984"/>
            <a:chExt cx="1014408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6721" y="1116083"/>
              <a:ext cx="1014408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28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79510" y="-11316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2547" y="7086600"/>
            <a:ext cx="1788707" cy="147715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88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9367" y="7086600"/>
            <a:ext cx="9241533" cy="86159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48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 CỦA SÓI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84772" y="7063192"/>
            <a:ext cx="1320800" cy="12720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00" y="-139643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17" y="283690"/>
            <a:ext cx="1086908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457" y="3194974"/>
            <a:ext cx="78480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378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TIẾNG VỌNG CỦA NÚI </a:t>
            </a:r>
            <a:r>
              <a:rPr lang="vi-VN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(TIẾT 3,4)</a:t>
            </a:r>
            <a:endParaRPr lang="en-US" sz="3733" b="1" dirty="0">
              <a:solidFill>
                <a:srgbClr val="0070C0"/>
              </a:solidFill>
            </a:endParaRPr>
          </a:p>
        </p:txBody>
      </p:sp>
      <p:pic>
        <p:nvPicPr>
          <p:cNvPr id="28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4140370"/>
            <a:ext cx="1567446" cy="1804042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5745656" y="4867353"/>
            <a:ext cx="2481063" cy="1799314"/>
            <a:chOff x="6699258" y="4589276"/>
            <a:chExt cx="2806820" cy="1941641"/>
          </a:xfrm>
        </p:grpSpPr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34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5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38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39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grpSp>
        <p:nvGrpSpPr>
          <p:cNvPr id="41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9796264" y="3885168"/>
            <a:ext cx="2135017" cy="2987652"/>
            <a:chOff x="8640602" y="3147635"/>
            <a:chExt cx="3290679" cy="3725185"/>
          </a:xfrm>
        </p:grpSpPr>
        <p:pic>
          <p:nvPicPr>
            <p:cNvPr id="42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43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6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6339" y="503398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349" y="454279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0" y="1162117"/>
            <a:ext cx="11423074" cy="55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56B02-92DC-492E-ABCB-54CB9151D796}"/>
              </a:ext>
            </a:extLst>
          </p:cNvPr>
          <p:cNvSpPr txBox="1"/>
          <p:nvPr/>
        </p:nvSpPr>
        <p:spPr>
          <a:xfrm>
            <a:off x="1951463" y="814039"/>
            <a:ext cx="8776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i="1" dirty="0" err="1"/>
              <a:t>Tiếng</a:t>
            </a:r>
            <a:r>
              <a:rPr lang="en-US" sz="2800" i="1" dirty="0"/>
              <a:t> </a:t>
            </a:r>
            <a:r>
              <a:rPr lang="en-US" sz="2800" i="1" dirty="0" err="1"/>
              <a:t>vọng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núi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i="1" dirty="0" err="1"/>
              <a:t>iêt</a:t>
            </a:r>
            <a:r>
              <a:rPr lang="en-US" sz="2800" i="1" dirty="0"/>
              <a:t>, </a:t>
            </a:r>
            <a:r>
              <a:rPr lang="en-US" sz="2800" i="1" dirty="0" err="1"/>
              <a:t>iêp</a:t>
            </a:r>
            <a:r>
              <a:rPr lang="en-US" sz="2800" i="1" dirty="0"/>
              <a:t>, </a:t>
            </a:r>
            <a:r>
              <a:rPr lang="en-US" sz="2800" i="1" dirty="0" err="1"/>
              <a:t>ưc</a:t>
            </a:r>
            <a:r>
              <a:rPr lang="en-US" sz="2800" i="1" dirty="0"/>
              <a:t>, </a:t>
            </a:r>
            <a:r>
              <a:rPr lang="en-US" sz="2800" i="1" dirty="0" err="1"/>
              <a:t>uc</a:t>
            </a:r>
            <a:endParaRPr lang="en-US" sz="28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B3A555-C53C-4471-9D92-405E022751F2}"/>
              </a:ext>
            </a:extLst>
          </p:cNvPr>
          <p:cNvSpPr/>
          <p:nvPr/>
        </p:nvSpPr>
        <p:spPr>
          <a:xfrm>
            <a:off x="1606437" y="814039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79941F3-3108-4165-B056-8CB4B7A008ED}"/>
              </a:ext>
            </a:extLst>
          </p:cNvPr>
          <p:cNvSpPr/>
          <p:nvPr/>
        </p:nvSpPr>
        <p:spPr>
          <a:xfrm>
            <a:off x="2407734" y="2081059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6905F-E40B-415C-B2DF-B590E66B9415}"/>
              </a:ext>
            </a:extLst>
          </p:cNvPr>
          <p:cNvCxnSpPr/>
          <p:nvPr/>
        </p:nvCxnSpPr>
        <p:spPr>
          <a:xfrm>
            <a:off x="4033024" y="2520175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E06D2C62-6177-4501-AFEE-B9D79C5F7C81}"/>
              </a:ext>
            </a:extLst>
          </p:cNvPr>
          <p:cNvSpPr/>
          <p:nvPr/>
        </p:nvSpPr>
        <p:spPr>
          <a:xfrm>
            <a:off x="2320117" y="3083991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853FA3-E962-4F8D-B066-086297493D47}"/>
              </a:ext>
            </a:extLst>
          </p:cNvPr>
          <p:cNvCxnSpPr/>
          <p:nvPr/>
        </p:nvCxnSpPr>
        <p:spPr>
          <a:xfrm>
            <a:off x="4033024" y="3542931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91D212E7-8FD5-4417-94A6-EFE76E5D9770}"/>
              </a:ext>
            </a:extLst>
          </p:cNvPr>
          <p:cNvSpPr/>
          <p:nvPr/>
        </p:nvSpPr>
        <p:spPr>
          <a:xfrm>
            <a:off x="2320117" y="4193536"/>
            <a:ext cx="1572322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A4F9B-D4BC-457E-B0F7-C1B31390E4DA}"/>
              </a:ext>
            </a:extLst>
          </p:cNvPr>
          <p:cNvCxnSpPr/>
          <p:nvPr/>
        </p:nvCxnSpPr>
        <p:spPr>
          <a:xfrm>
            <a:off x="4059043" y="4683513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220D5FDC-E168-4755-82D1-45BC2F167598}"/>
              </a:ext>
            </a:extLst>
          </p:cNvPr>
          <p:cNvSpPr/>
          <p:nvPr/>
        </p:nvSpPr>
        <p:spPr>
          <a:xfrm>
            <a:off x="2320117" y="5196468"/>
            <a:ext cx="1572322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F29317-731F-4D44-BD08-CF250D3AC0E5}"/>
              </a:ext>
            </a:extLst>
          </p:cNvPr>
          <p:cNvCxnSpPr/>
          <p:nvPr/>
        </p:nvCxnSpPr>
        <p:spPr>
          <a:xfrm>
            <a:off x="4059043" y="5637619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DE949D-F9F6-4FBA-8EB7-6EAEAB47A755}"/>
              </a:ext>
            </a:extLst>
          </p:cNvPr>
          <p:cNvSpPr txBox="1"/>
          <p:nvPr/>
        </p:nvSpPr>
        <p:spPr>
          <a:xfrm>
            <a:off x="5399429" y="4163251"/>
            <a:ext cx="5469358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,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,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, ….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5B00A-34D3-48A9-910A-56F63A3B51E5}"/>
              </a:ext>
            </a:extLst>
          </p:cNvPr>
          <p:cNvSpPr txBox="1"/>
          <p:nvPr/>
        </p:nvSpPr>
        <p:spPr>
          <a:xfrm>
            <a:off x="5412484" y="3146723"/>
            <a:ext cx="5469358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khiếp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,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điệp</a:t>
            </a:r>
            <a:r>
              <a:rPr lang="en-US" sz="2800" dirty="0"/>
              <a:t>, </a:t>
            </a:r>
            <a:r>
              <a:rPr lang="en-US" sz="2800" dirty="0" err="1"/>
              <a:t>rau</a:t>
            </a:r>
            <a:r>
              <a:rPr lang="en-US" sz="2800" dirty="0"/>
              <a:t> </a:t>
            </a:r>
            <a:r>
              <a:rPr lang="en-US" sz="2800" dirty="0" err="1"/>
              <a:t>diếp</a:t>
            </a:r>
            <a:r>
              <a:rPr lang="en-US" sz="2800" dirty="0"/>
              <a:t>, </a:t>
            </a:r>
            <a:r>
              <a:rPr lang="en-US" sz="2800" dirty="0" err="1"/>
              <a:t>thiệp</a:t>
            </a:r>
            <a:r>
              <a:rPr lang="en-US" sz="2800" dirty="0"/>
              <a:t> </a:t>
            </a:r>
            <a:r>
              <a:rPr lang="en-US" sz="2800" dirty="0" err="1"/>
              <a:t>mời</a:t>
            </a:r>
            <a:r>
              <a:rPr lang="en-US" sz="2800" dirty="0"/>
              <a:t>….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AC4DD-73B0-4109-8601-2D8EE7658C52}"/>
              </a:ext>
            </a:extLst>
          </p:cNvPr>
          <p:cNvSpPr txBox="1"/>
          <p:nvPr/>
        </p:nvSpPr>
        <p:spPr>
          <a:xfrm>
            <a:off x="5402324" y="2137478"/>
            <a:ext cx="546935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,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khiết</a:t>
            </a:r>
            <a:r>
              <a:rPr lang="en-US" sz="2800" dirty="0"/>
              <a:t>,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xiết</a:t>
            </a:r>
            <a:r>
              <a:rPr lang="en-US" sz="2800" dirty="0"/>
              <a:t>, </a:t>
            </a:r>
            <a:r>
              <a:rPr lang="en-US" sz="2800" dirty="0" err="1"/>
              <a:t>diệt</a:t>
            </a:r>
            <a:r>
              <a:rPr lang="en-US" sz="2800" dirty="0"/>
              <a:t> </a:t>
            </a:r>
            <a:r>
              <a:rPr lang="en-US" sz="2800" dirty="0" err="1"/>
              <a:t>muỗi</a:t>
            </a:r>
            <a:r>
              <a:rPr lang="en-US" sz="2800" dirty="0"/>
              <a:t>,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E93E6E-B202-4109-986A-65B9A2AD26C7}"/>
              </a:ext>
            </a:extLst>
          </p:cNvPr>
          <p:cNvSpPr txBox="1"/>
          <p:nvPr/>
        </p:nvSpPr>
        <p:spPr>
          <a:xfrm>
            <a:off x="5399429" y="5196468"/>
            <a:ext cx="5469358" cy="954107"/>
          </a:xfrm>
          <a:prstGeom prst="rect">
            <a:avLst/>
          </a:prstGeom>
          <a:solidFill>
            <a:srgbClr val="199CFF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Thúc giục, xúc đất, múc nước, hoa cúc, cúc áo, cục tẩy,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C1F65-45D8-4EEB-92D3-F11D001961E7}"/>
              </a:ext>
            </a:extLst>
          </p:cNvPr>
          <p:cNvSpPr txBox="1"/>
          <p:nvPr/>
        </p:nvSpPr>
        <p:spPr>
          <a:xfrm>
            <a:off x="5453124" y="2137478"/>
            <a:ext cx="9476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6FCE6-108E-4E7B-9F51-DB4E4E0912E3}"/>
              </a:ext>
            </a:extLst>
          </p:cNvPr>
          <p:cNvSpPr txBox="1"/>
          <p:nvPr/>
        </p:nvSpPr>
        <p:spPr>
          <a:xfrm>
            <a:off x="5453124" y="4155794"/>
            <a:ext cx="1498911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 animBg="1"/>
      <p:bldP spid="20" grpId="0" animBg="1"/>
      <p:bldP spid="6" grpId="0" animBg="1"/>
      <p:bldP spid="23" grpId="0" animBg="1"/>
      <p:bldP spid="24" grpId="0" animBg="1"/>
      <p:bldP spid="25" grpId="0" animBg="1"/>
      <p:bldP spid="1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2693227" y="2580458"/>
            <a:ext cx="4863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C7587-7965-4648-B796-58F2FC25233C}"/>
              </a:ext>
            </a:extLst>
          </p:cNvPr>
          <p:cNvSpPr txBox="1"/>
          <p:nvPr/>
        </p:nvSpPr>
        <p:spPr>
          <a:xfrm>
            <a:off x="1978317" y="412595"/>
            <a:ext cx="877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endParaRPr lang="en-US" sz="36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EBBBF-70BD-47C2-A3F9-F364F5790AF1}"/>
              </a:ext>
            </a:extLst>
          </p:cNvPr>
          <p:cNvSpPr/>
          <p:nvPr/>
        </p:nvSpPr>
        <p:spPr>
          <a:xfrm>
            <a:off x="3723311" y="474150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87B6B-6434-416B-B36E-91526C76E91F}"/>
              </a:ext>
            </a:extLst>
          </p:cNvPr>
          <p:cNvSpPr/>
          <p:nvPr/>
        </p:nvSpPr>
        <p:spPr>
          <a:xfrm rot="20599117">
            <a:off x="1062573" y="1831027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tắt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đèn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301A-4F73-441D-ACD3-F6954CE01B4F}"/>
              </a:ext>
            </a:extLst>
          </p:cNvPr>
          <p:cNvSpPr/>
          <p:nvPr/>
        </p:nvSpPr>
        <p:spPr>
          <a:xfrm rot="21096450">
            <a:off x="1115886" y="3579671"/>
            <a:ext cx="21058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tập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thể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dục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41C30-8513-46F3-9ECF-F0EEBA5D387F}"/>
              </a:ext>
            </a:extLst>
          </p:cNvPr>
          <p:cNvSpPr/>
          <p:nvPr/>
        </p:nvSpPr>
        <p:spPr>
          <a:xfrm rot="450148">
            <a:off x="1826411" y="5415484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mưa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4F9B4B-DDD8-412B-BFD8-E0C3246A037C}"/>
              </a:ext>
            </a:extLst>
          </p:cNvPr>
          <p:cNvSpPr/>
          <p:nvPr/>
        </p:nvSpPr>
        <p:spPr>
          <a:xfrm rot="217193">
            <a:off x="3879662" y="1787335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sáng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C2D54-80A2-47AE-8C91-60CBCF99EBEC}"/>
              </a:ext>
            </a:extLst>
          </p:cNvPr>
          <p:cNvSpPr/>
          <p:nvPr/>
        </p:nvSpPr>
        <p:spPr>
          <a:xfrm rot="20599117">
            <a:off x="4886384" y="2793979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tối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E53C3-63C7-4EF4-808B-72EA8BC40C6F}"/>
              </a:ext>
            </a:extLst>
          </p:cNvPr>
          <p:cNvSpPr/>
          <p:nvPr/>
        </p:nvSpPr>
        <p:spPr>
          <a:xfrm>
            <a:off x="4514219" y="4911882"/>
            <a:ext cx="17630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được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khen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F7E57-E946-4135-821D-290BE98329FE}"/>
              </a:ext>
            </a:extLst>
          </p:cNvPr>
          <p:cNvSpPr/>
          <p:nvPr/>
        </p:nvSpPr>
        <p:spPr>
          <a:xfrm rot="257174">
            <a:off x="6940744" y="1391808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bật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đèn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271F9-C169-45E1-9158-24ABFE2E3678}"/>
              </a:ext>
            </a:extLst>
          </p:cNvPr>
          <p:cNvSpPr/>
          <p:nvPr/>
        </p:nvSpPr>
        <p:spPr>
          <a:xfrm rot="20599117">
            <a:off x="6231062" y="3574373"/>
            <a:ext cx="2190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chăm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học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F1AC7-8576-4345-B8DD-0A3A5F76DCF4}"/>
              </a:ext>
            </a:extLst>
          </p:cNvPr>
          <p:cNvSpPr/>
          <p:nvPr/>
        </p:nvSpPr>
        <p:spPr>
          <a:xfrm rot="21274030">
            <a:off x="9846011" y="2440512"/>
            <a:ext cx="1965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đường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ướt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C4129-D4A3-49C6-BEF0-3931E09CB51A}"/>
              </a:ext>
            </a:extLst>
          </p:cNvPr>
          <p:cNvSpPr/>
          <p:nvPr/>
        </p:nvSpPr>
        <p:spPr>
          <a:xfrm rot="21336369">
            <a:off x="9139599" y="5407843"/>
            <a:ext cx="22707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khỏe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mạnh</a:t>
            </a:r>
            <a:endParaRPr lang="en-US" sz="2800" b="1" dirty="0">
              <a:solidFill>
                <a:srgbClr val="FFC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A1871-F146-487D-B8CE-31956D044E98}"/>
              </a:ext>
            </a:extLst>
          </p:cNvPr>
          <p:cNvCxnSpPr>
            <a:cxnSpLocks/>
          </p:cNvCxnSpPr>
          <p:nvPr/>
        </p:nvCxnSpPr>
        <p:spPr>
          <a:xfrm>
            <a:off x="2578656" y="2111829"/>
            <a:ext cx="2263606" cy="92372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75C359-0EDF-45C8-BF75-F05946C56206}"/>
              </a:ext>
            </a:extLst>
          </p:cNvPr>
          <p:cNvCxnSpPr>
            <a:endCxn id="15" idx="1"/>
          </p:cNvCxnSpPr>
          <p:nvPr/>
        </p:nvCxnSpPr>
        <p:spPr>
          <a:xfrm flipV="1">
            <a:off x="5366672" y="1598411"/>
            <a:ext cx="1576130" cy="3708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3128BF-B3B1-4003-8B17-7449AC18F05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842262" y="4150312"/>
            <a:ext cx="1434884" cy="76157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BBFA5C-9816-49FE-BF40-D948E41E20EB}"/>
              </a:ext>
            </a:extLst>
          </p:cNvPr>
          <p:cNvCxnSpPr>
            <a:cxnSpLocks/>
          </p:cNvCxnSpPr>
          <p:nvPr/>
        </p:nvCxnSpPr>
        <p:spPr>
          <a:xfrm>
            <a:off x="3180593" y="3711355"/>
            <a:ext cx="5942300" cy="18091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3E84602-DD6C-4521-9062-4C111DDC07A2}"/>
              </a:ext>
            </a:extLst>
          </p:cNvPr>
          <p:cNvSpPr/>
          <p:nvPr/>
        </p:nvSpPr>
        <p:spPr>
          <a:xfrm>
            <a:off x="3248653" y="3069771"/>
            <a:ext cx="6668233" cy="2797629"/>
          </a:xfrm>
          <a:custGeom>
            <a:avLst/>
            <a:gdLst>
              <a:gd name="connsiteX0" fmla="*/ 7010533 w 7010533"/>
              <a:gd name="connsiteY0" fmla="*/ 0 h 2923254"/>
              <a:gd name="connsiteX1" fmla="*/ 4670104 w 7010533"/>
              <a:gd name="connsiteY1" fmla="*/ 2416629 h 2923254"/>
              <a:gd name="connsiteX2" fmla="*/ 348476 w 7010533"/>
              <a:gd name="connsiteY2" fmla="*/ 2884715 h 2923254"/>
              <a:gd name="connsiteX3" fmla="*/ 359361 w 7010533"/>
              <a:gd name="connsiteY3" fmla="*/ 2895600 h 2923254"/>
              <a:gd name="connsiteX4" fmla="*/ 1164904 w 7010533"/>
              <a:gd name="connsiteY4" fmla="*/ 2884715 h 292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533" h="2923254">
                <a:moveTo>
                  <a:pt x="7010533" y="0"/>
                </a:moveTo>
                <a:cubicBezTo>
                  <a:pt x="6395490" y="967921"/>
                  <a:pt x="5780447" y="1935843"/>
                  <a:pt x="4670104" y="2416629"/>
                </a:cubicBezTo>
                <a:cubicBezTo>
                  <a:pt x="3559761" y="2897415"/>
                  <a:pt x="348476" y="2884715"/>
                  <a:pt x="348476" y="2884715"/>
                </a:cubicBezTo>
                <a:cubicBezTo>
                  <a:pt x="-369981" y="2964544"/>
                  <a:pt x="223290" y="2895600"/>
                  <a:pt x="359361" y="2895600"/>
                </a:cubicBezTo>
                <a:cubicBezTo>
                  <a:pt x="495432" y="2895600"/>
                  <a:pt x="830168" y="2890157"/>
                  <a:pt x="1164904" y="2884715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21CD1-1866-4B9F-9537-239867FD2677}"/>
              </a:ext>
            </a:extLst>
          </p:cNvPr>
          <p:cNvSpPr txBox="1"/>
          <p:nvPr/>
        </p:nvSpPr>
        <p:spPr>
          <a:xfrm>
            <a:off x="4317871" y="2476893"/>
            <a:ext cx="4008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</a:rPr>
              <a:t>Chào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tạm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biệt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các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em</a:t>
            </a:r>
            <a:r>
              <a:rPr lang="en-US" sz="4800" b="1" dirty="0">
                <a:solidFill>
                  <a:srgbClr val="00B0F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27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4962088" y="2217891"/>
            <a:ext cx="4609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b="1" dirty="0" err="1">
                <a:solidFill>
                  <a:srgbClr val="4472C4"/>
                </a:solidFill>
              </a:rPr>
              <a:t>Tiết</a:t>
            </a:r>
            <a:r>
              <a:rPr lang="en-US" sz="8800" b="1" dirty="0">
                <a:solidFill>
                  <a:srgbClr val="4472C4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152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092" y="156754"/>
            <a:ext cx="11770279" cy="6701246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3773018" y="591118"/>
            <a:ext cx="520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266593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chợt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nhìn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mừng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lên</a:t>
            </a:r>
            <a:r>
              <a:rPr lang="en-US" sz="2800" dirty="0">
                <a:solidFill>
                  <a:prstClr val="black"/>
                </a:solidFill>
              </a:rPr>
              <a:t>: “A!”. </a:t>
            </a:r>
            <a:r>
              <a:rPr lang="en-US" sz="2800" dirty="0" err="1">
                <a:solidFill>
                  <a:prstClr val="black"/>
                </a:solidFill>
              </a:rPr>
              <a:t>Ngay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lập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tức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“A!”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ngạc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nhiên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kêu</a:t>
            </a:r>
            <a:r>
              <a:rPr lang="en-US" sz="2800" dirty="0">
                <a:solidFill>
                  <a:prstClr val="black"/>
                </a:solidFill>
              </a:rPr>
              <a:t> to: “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ai?”.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vách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ai?”.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lên</a:t>
            </a:r>
            <a:r>
              <a:rPr lang="en-US" sz="2800" dirty="0">
                <a:solidFill>
                  <a:prstClr val="black"/>
                </a:solidFill>
              </a:rPr>
              <a:t>: “Sao </a:t>
            </a:r>
            <a:r>
              <a:rPr lang="en-US" sz="2800" dirty="0" err="1">
                <a:solidFill>
                  <a:prstClr val="black"/>
                </a:solidFill>
              </a:rPr>
              <a:t>không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nói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?”.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cũng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bực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tức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Khắp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tủi</a:t>
            </a:r>
            <a:r>
              <a:rPr lang="en-US" sz="2800" dirty="0">
                <a:solidFill>
                  <a:prstClr val="black"/>
                </a:solidFill>
              </a:rPr>
              <a:t> than, </a:t>
            </a:r>
            <a:r>
              <a:rPr lang="en-US" sz="2800" dirty="0" err="1">
                <a:solidFill>
                  <a:prstClr val="black"/>
                </a:solidFill>
              </a:rPr>
              <a:t>òa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khóc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indent="457200" algn="just"/>
            <a:r>
              <a:rPr lang="en-US" sz="2800" dirty="0" err="1">
                <a:solidFill>
                  <a:prstClr val="black"/>
                </a:solidFill>
              </a:rPr>
              <a:t>Về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kể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bảo</a:t>
            </a:r>
            <a:r>
              <a:rPr lang="en-US" sz="2800" dirty="0">
                <a:solidFill>
                  <a:prstClr val="black"/>
                </a:solidFill>
              </a:rPr>
              <a:t>: “Con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quay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nói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yêu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”.”.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làm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nhiên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yêu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vẻ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8120777" y="6237868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( Theo 365 </a:t>
            </a:r>
            <a:r>
              <a:rPr lang="en-US" i="1" dirty="0" err="1">
                <a:solidFill>
                  <a:prstClr val="black"/>
                </a:solidFill>
              </a:rPr>
              <a:t>kể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chuyện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hằng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đêm</a:t>
            </a:r>
            <a:r>
              <a:rPr lang="en-US" i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8" name="Video_ tiếng vọng của núi_HTS">
            <a:hlinkClick r:id="" action="ppaction://media"/>
            <a:extLst>
              <a:ext uri="{FF2B5EF4-FFF2-40B4-BE49-F238E27FC236}">
                <a16:creationId xmlns:a16="http://schemas.microsoft.com/office/drawing/2014/main" id="{CFB1ED3D-9622-432B-A994-C0032F90A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471" y="5655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45512B-230A-45EB-A18D-7FDFF3813553}"/>
              </a:ext>
            </a:extLst>
          </p:cNvPr>
          <p:cNvSpPr/>
          <p:nvPr/>
        </p:nvSpPr>
        <p:spPr>
          <a:xfrm>
            <a:off x="2141353" y="1311487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B2754-99E4-44E0-A948-882E54B28A5A}"/>
              </a:ext>
            </a:extLst>
          </p:cNvPr>
          <p:cNvSpPr txBox="1"/>
          <p:nvPr/>
        </p:nvSpPr>
        <p:spPr>
          <a:xfrm>
            <a:off x="2673763" y="1311487"/>
            <a:ext cx="82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76C2E-9D06-4672-9A45-8139A2012150}"/>
              </a:ext>
            </a:extLst>
          </p:cNvPr>
          <p:cNvSpPr/>
          <p:nvPr/>
        </p:nvSpPr>
        <p:spPr>
          <a:xfrm>
            <a:off x="757646" y="2047465"/>
            <a:ext cx="10331557" cy="79173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mừng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	 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	  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	       </a:t>
            </a:r>
            <a:r>
              <a:rPr lang="en-US" sz="2800" dirty="0" err="1">
                <a:solidFill>
                  <a:schemeClr val="tx1"/>
                </a:solidFill>
              </a:rPr>
              <a:t>tủi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</a:rPr>
              <a:t>reo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2A4A-09F5-432C-ACD2-2D34F3A30810}"/>
              </a:ext>
            </a:extLst>
          </p:cNvPr>
          <p:cNvSpPr txBox="1"/>
          <p:nvPr/>
        </p:nvSpPr>
        <p:spPr>
          <a:xfrm>
            <a:off x="2292917" y="3267308"/>
            <a:ext cx="776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F58BF-573B-4A2D-BAE2-129225D2B81D}"/>
              </a:ext>
            </a:extLst>
          </p:cNvPr>
          <p:cNvSpPr txBox="1"/>
          <p:nvPr/>
        </p:nvSpPr>
        <p:spPr>
          <a:xfrm>
            <a:off x="2292917" y="4321542"/>
            <a:ext cx="955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Gấu</a:t>
            </a:r>
            <a:r>
              <a:rPr lang="en-US" sz="2800" dirty="0"/>
              <a:t> con    (…) 	        </a:t>
            </a:r>
            <a:r>
              <a:rPr lang="en-US" sz="2800" dirty="0" smtClean="0"/>
              <a:t> 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41C92C-CDDB-4B7B-A1F9-0952473693DF}"/>
              </a:ext>
            </a:extLst>
          </p:cNvPr>
          <p:cNvSpPr/>
          <p:nvPr/>
        </p:nvSpPr>
        <p:spPr>
          <a:xfrm>
            <a:off x="4143176" y="4321542"/>
            <a:ext cx="1878802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F976AA-7853-4BE9-AD20-E2CD841F9599}"/>
              </a:ext>
            </a:extLst>
          </p:cNvPr>
          <p:cNvSpPr/>
          <p:nvPr/>
        </p:nvSpPr>
        <p:spPr>
          <a:xfrm>
            <a:off x="8555638" y="3332162"/>
            <a:ext cx="1895939" cy="4734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mến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45512B-230A-45EB-A18D-7FDFF3813553}"/>
              </a:ext>
            </a:extLst>
          </p:cNvPr>
          <p:cNvSpPr/>
          <p:nvPr/>
        </p:nvSpPr>
        <p:spPr>
          <a:xfrm>
            <a:off x="615417" y="96642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B2754-99E4-44E0-A948-882E54B28A5A}"/>
              </a:ext>
            </a:extLst>
          </p:cNvPr>
          <p:cNvSpPr txBox="1"/>
          <p:nvPr/>
        </p:nvSpPr>
        <p:spPr>
          <a:xfrm>
            <a:off x="1147827" y="113463"/>
            <a:ext cx="82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76C2E-9D06-4672-9A45-8139A2012150}"/>
              </a:ext>
            </a:extLst>
          </p:cNvPr>
          <p:cNvSpPr/>
          <p:nvPr/>
        </p:nvSpPr>
        <p:spPr>
          <a:xfrm>
            <a:off x="881622" y="636682"/>
            <a:ext cx="10579752" cy="79173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mừng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	  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	       </a:t>
            </a:r>
            <a:r>
              <a:rPr lang="en-US" sz="2800" dirty="0" err="1">
                <a:solidFill>
                  <a:schemeClr val="tx1"/>
                </a:solidFill>
              </a:rPr>
              <a:t>tủi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thân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en-US" sz="2800" dirty="0">
                <a:solidFill>
                  <a:schemeClr val="tx1"/>
                </a:solidFill>
              </a:rPr>
              <a:t>reo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2" y="1428419"/>
            <a:ext cx="10579752" cy="4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C349C-0D7B-419E-824C-9A786650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903" y="2483098"/>
            <a:ext cx="2627036" cy="395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56B28-35A4-45FF-8AF5-0545E3214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83097"/>
            <a:ext cx="2549564" cy="39511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93C67E-7C1F-41FF-B2F2-58F24B74EDCD}"/>
              </a:ext>
            </a:extLst>
          </p:cNvPr>
          <p:cNvSpPr/>
          <p:nvPr/>
        </p:nvSpPr>
        <p:spPr>
          <a:xfrm>
            <a:off x="1461471" y="676794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9C964-6D58-45B3-9A95-F05CA033B804}"/>
              </a:ext>
            </a:extLst>
          </p:cNvPr>
          <p:cNvSpPr txBox="1"/>
          <p:nvPr/>
        </p:nvSpPr>
        <p:spPr>
          <a:xfrm>
            <a:off x="1993881" y="676794"/>
            <a:ext cx="928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khung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31734-03D4-4D16-8C09-C74E92BC096F}"/>
              </a:ext>
            </a:extLst>
          </p:cNvPr>
          <p:cNvSpPr/>
          <p:nvPr/>
        </p:nvSpPr>
        <p:spPr>
          <a:xfrm>
            <a:off x="2787805" y="1331528"/>
            <a:ext cx="6668429" cy="856662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0264" y="2773713"/>
            <a:ext cx="5186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0107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4787" y="685635"/>
            <a:ext cx="10622426" cy="5424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A08E-A5BF-4A4D-9C49-97B8A809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96" y="1216938"/>
            <a:ext cx="8072838" cy="5070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806" y="5222200"/>
            <a:ext cx="1240542" cy="16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0" y="4538204"/>
            <a:ext cx="2751012" cy="23288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74" y="5883980"/>
            <a:ext cx="5502026" cy="100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149504"/>
            <a:ext cx="1742066" cy="3493349"/>
          </a:xfrm>
          <a:prstGeom prst="rect">
            <a:avLst/>
          </a:prstGeom>
        </p:spPr>
      </p:pic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1502606" y="705769"/>
            <a:ext cx="22829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defTabSz="9010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600" b="1">
                <a:solidFill>
                  <a:srgbClr val="5CD1B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cs typeface="经典综艺体简" panose="02010609000101010101" pitchFamily="49" charset="-122"/>
              </a:defRPr>
            </a:lvl1pPr>
          </a:lstStyle>
          <a:p>
            <a:pPr marL="0" marR="0" lvl="0" indent="0" algn="ctr" defTabSz="901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Nghe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viết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-Rounded"/>
              <a:ea typeface="Arial-Rounde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9772" y="711150"/>
            <a:ext cx="688367" cy="609600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9239" y="803847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927" y="754728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959570"/>
            <a:ext cx="12305123" cy="2634961"/>
            <a:chOff x="155314" y="3016169"/>
            <a:chExt cx="8817401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22768" y="3448775"/>
              <a:ext cx="8649947" cy="746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quay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núi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kumimoji="0" lang="en-US" sz="41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95318" y="3158014"/>
            <a:ext cx="12993253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ấu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1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1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1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vọng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41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1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trình bày bài viết?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284" y="2882554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59568" y="3923852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00038" y="5300224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9441D-2BE7-44DF-8E40-81554F30A0AF}"/>
              </a:ext>
            </a:extLst>
          </p:cNvPr>
          <p:cNvSpPr/>
          <p:nvPr/>
        </p:nvSpPr>
        <p:spPr>
          <a:xfrm>
            <a:off x="-130411" y="3998665"/>
            <a:ext cx="12728346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400800" y="3097869"/>
            <a:ext cx="1867989" cy="11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31029" y="3904500"/>
            <a:ext cx="2436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73292" y="3891727"/>
            <a:ext cx="1776549" cy="19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267406" y="3093922"/>
            <a:ext cx="783771" cy="3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00038" y="5328244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 ý một số từ khó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6" grpId="0"/>
      <p:bldP spid="33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486</Words>
  <Application>Microsoft Office PowerPoint</Application>
  <PresentationFormat>Widescreen</PresentationFormat>
  <Paragraphs>70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宋体</vt:lpstr>
      <vt:lpstr>Arial</vt:lpstr>
      <vt:lpstr>Arial Rounded MT Bold</vt:lpstr>
      <vt:lpstr>Arial-Rounded</vt:lpstr>
      <vt:lpstr>Calibri</vt:lpstr>
      <vt:lpstr>等线</vt:lpstr>
      <vt:lpstr>HP001 4 hàng</vt:lpstr>
      <vt:lpstr>Times New Roman</vt:lpstr>
      <vt:lpstr>经典综艺体简</vt:lpstr>
      <vt:lpstr>迷你简雪峰</vt:lpstr>
      <vt:lpstr>自定义设计方案</vt:lpstr>
      <vt:lpstr>第一PPT，www.1ppt.com</vt:lpstr>
      <vt:lpstr>Office 主题​​</vt:lpstr>
      <vt:lpstr>1_Office 主题​​</vt:lpstr>
      <vt:lpstr>2_Office Theme</vt:lpstr>
      <vt:lpstr>Office Theme</vt:lpstr>
      <vt:lpstr>Office 主题</vt:lpstr>
      <vt:lpstr>1_Office 主题</vt:lpstr>
      <vt:lpstr>2_Office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P010921</cp:lastModifiedBy>
  <cp:revision>41</cp:revision>
  <dcterms:created xsi:type="dcterms:W3CDTF">2021-07-09T06:30:31Z</dcterms:created>
  <dcterms:modified xsi:type="dcterms:W3CDTF">2023-06-01T11:41:06Z</dcterms:modified>
</cp:coreProperties>
</file>