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av" ContentType="audio/wav"/>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301" r:id="rId3"/>
    <p:sldId id="289" r:id="rId4"/>
    <p:sldId id="303" r:id="rId5"/>
    <p:sldId id="296" r:id="rId6"/>
    <p:sldId id="256" r:id="rId7"/>
    <p:sldId id="273" r:id="rId8"/>
    <p:sldId id="258" r:id="rId9"/>
    <p:sldId id="277" r:id="rId10"/>
    <p:sldId id="261" r:id="rId11"/>
    <p:sldId id="263" r:id="rId12"/>
    <p:sldId id="304" r:id="rId13"/>
    <p:sldId id="262" r:id="rId14"/>
    <p:sldId id="305" r:id="rId15"/>
    <p:sldId id="306" r:id="rId16"/>
    <p:sldId id="278" r:id="rId17"/>
    <p:sldId id="307" r:id="rId18"/>
    <p:sldId id="308" r:id="rId19"/>
    <p:sldId id="310" r:id="rId20"/>
    <p:sldId id="267" r:id="rId21"/>
    <p:sldId id="298" r:id="rId22"/>
    <p:sldId id="282" r:id="rId23"/>
    <p:sldId id="287" r:id="rId24"/>
    <p:sldId id="299" r:id="rId25"/>
    <p:sldId id="270" r:id="rId26"/>
    <p:sldId id="300" r:id="rId27"/>
    <p:sldId id="271" r:id="rId28"/>
    <p:sldId id="302" r:id="rId29"/>
    <p:sldId id="272" r:id="rId30"/>
    <p:sldId id="297" r:id="rId31"/>
    <p:sldId id="295" r:id="rId32"/>
    <p:sldId id="260" r:id="rId33"/>
    <p:sldId id="279" r:id="rId34"/>
    <p:sldId id="264" r:id="rId35"/>
    <p:sldId id="266" r:id="rId36"/>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D0B95"/>
    <a:srgbClr val="FD49B0"/>
    <a:srgbClr val="FEDEF3"/>
    <a:srgbClr val="14A425"/>
    <a:srgbClr val="0000FF"/>
    <a:srgbClr val="FF2980"/>
    <a:srgbClr val="FE8ACC"/>
    <a:srgbClr val="FECEED"/>
    <a:srgbClr val="FDBBE5"/>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p:cViewPr varScale="1">
        <p:scale>
          <a:sx n="93" d="100"/>
          <a:sy n="93" d="100"/>
        </p:scale>
        <p:origin x="102" y="240"/>
      </p:cViewPr>
      <p:guideLst>
        <p:guide orient="horz" pos="166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26/03/2023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180" rtl="0" eaLnBrk="1" fontAlgn="auto" latinLnBrk="0" hangingPunct="1">
              <a:lnSpc>
                <a:spcPct val="100000"/>
              </a:lnSpc>
              <a:spcBef>
                <a:spcPts val="0"/>
              </a:spcBef>
              <a:spcAft>
                <a:spcPts val="0"/>
              </a:spcAft>
              <a:buClrTx/>
              <a:buSzTx/>
              <a:buFontTx/>
              <a:buNone/>
              <a:tabLst/>
              <a:defRPr/>
            </a:pPr>
            <a:fld id="{9550FF53-CCBF-43FC-A463-409A9E1FD34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18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16466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có</a:t>
            </a:r>
            <a:r>
              <a:rPr lang="en-US" baseline="0"/>
              <a:t> thể linh động dùng các câu hỏi như “Tìm tiếng có âm cuối là “t”, “c”, âm đầu “tr”, “ch”…</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31</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đọc</a:t>
            </a:r>
            <a:r>
              <a:rPr lang="en-US" baseline="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32</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34</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1801158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033890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501506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297550-8885-453D-9AD3-343D5CEF3595}"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2663337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3127580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HS</a:t>
            </a:r>
            <a:r>
              <a:rPr lang="en-US" baseline="0"/>
              <a:t> có thể có nhiều cách trả lời...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HS có</a:t>
            </a:r>
            <a:r>
              <a:rPr lang="en-US" baseline="0"/>
              <a:t> thể chọn câu trả lời của mình để viết, GV không nên áp đặt </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25</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867753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420261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152022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26/03/2023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704307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26/03/2023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66825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26/03/2023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915013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26/03/2023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330648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26/03/2023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99135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26/03/2023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297997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64064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98593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26/03/2023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26/03/2023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26/03/2023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26/03/2023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26/03/2023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26/03/2023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26/03/2023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26/03/2023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26/03/2023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834453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slideLayout" Target="../slideLayouts/slideLayout1.xml"/><Relationship Id="rId7" Type="http://schemas.microsoft.com/office/2007/relationships/hdphoto" Target="../media/hdphoto1.wdp"/><Relationship Id="rId12" Type="http://schemas.openxmlformats.org/officeDocument/2006/relationships/image" Target="../media/image2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jpeg"/><Relationship Id="rId10" Type="http://schemas.openxmlformats.org/officeDocument/2006/relationships/image" Target="../media/image26.png"/><Relationship Id="rId4" Type="http://schemas.openxmlformats.org/officeDocument/2006/relationships/notesSlide" Target="../notesSlides/notesSlide6.xml"/><Relationship Id="rId9" Type="http://schemas.openxmlformats.org/officeDocument/2006/relationships/image" Target="../media/image25.png"/><Relationship Id="rId1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4">
            <a:extLst>
              <a:ext uri="{FF2B5EF4-FFF2-40B4-BE49-F238E27FC236}">
                <a16:creationId xmlns:a16="http://schemas.microsoft.com/office/drawing/2014/main" id="{45FFCA32-A877-4B09-A0FC-98583CA8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49772"/>
            <a:ext cx="9135611" cy="3293728"/>
          </a:xfrm>
          <a:prstGeom prst="rect">
            <a:avLst/>
          </a:prstGeom>
        </p:spPr>
      </p:pic>
      <p:sp>
        <p:nvSpPr>
          <p:cNvPr id="2" name="标题 1">
            <a:extLst>
              <a:ext uri="{FF2B5EF4-FFF2-40B4-BE49-F238E27FC236}">
                <a16:creationId xmlns:a16="http://schemas.microsoft.com/office/drawing/2014/main" id="{FECF27E8-23FC-4EE9-A854-04E497D91E65}"/>
              </a:ext>
            </a:extLst>
          </p:cNvPr>
          <p:cNvSpPr>
            <a:spLocks noGrp="1"/>
          </p:cNvSpPr>
          <p:nvPr>
            <p:ph type="title"/>
          </p:nvPr>
        </p:nvSpPr>
        <p:spPr/>
        <p:txBody>
          <a:bodyPr/>
          <a:lstStyle/>
          <a:p>
            <a:endParaRPr lang="zh-CN" altLang="en-US" dirty="0"/>
          </a:p>
        </p:txBody>
      </p:sp>
      <p:pic>
        <p:nvPicPr>
          <p:cNvPr id="5" name="内容占位符 4">
            <a:extLst>
              <a:ext uri="{FF2B5EF4-FFF2-40B4-BE49-F238E27FC236}">
                <a16:creationId xmlns:a16="http://schemas.microsoft.com/office/drawing/2014/main" id="{6774E29C-5A44-4EF7-909C-98F966C1131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5143501"/>
          </a:xfrm>
        </p:spPr>
      </p:pic>
      <p:pic>
        <p:nvPicPr>
          <p:cNvPr id="9" name="图片 8">
            <a:extLst>
              <a:ext uri="{FF2B5EF4-FFF2-40B4-BE49-F238E27FC236}">
                <a16:creationId xmlns:a16="http://schemas.microsoft.com/office/drawing/2014/main" id="{2E6C60E5-D186-41DD-9EE9-19D8DBBB29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15745" y="2305923"/>
            <a:ext cx="1373663" cy="2381425"/>
          </a:xfrm>
          <a:prstGeom prst="rect">
            <a:avLst/>
          </a:prstGeom>
        </p:spPr>
      </p:pic>
      <p:pic>
        <p:nvPicPr>
          <p:cNvPr id="10" name="图片 9">
            <a:extLst>
              <a:ext uri="{FF2B5EF4-FFF2-40B4-BE49-F238E27FC236}">
                <a16:creationId xmlns:a16="http://schemas.microsoft.com/office/drawing/2014/main" id="{902C94CC-1E2C-437C-BF2B-6006BB22D2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871" y="3466751"/>
            <a:ext cx="1754759" cy="1237467"/>
          </a:xfrm>
          <a:prstGeom prst="rect">
            <a:avLst/>
          </a:prstGeom>
        </p:spPr>
      </p:pic>
      <p:pic>
        <p:nvPicPr>
          <p:cNvPr id="12" name="图片 11">
            <a:extLst>
              <a:ext uri="{FF2B5EF4-FFF2-40B4-BE49-F238E27FC236}">
                <a16:creationId xmlns:a16="http://schemas.microsoft.com/office/drawing/2014/main" id="{C54970A0-1C59-4D2F-8F80-97F1E71528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3121" y="2549071"/>
            <a:ext cx="3176184" cy="3176184"/>
          </a:xfrm>
          <a:prstGeom prst="rect">
            <a:avLst/>
          </a:prstGeom>
        </p:spPr>
      </p:pic>
      <p:pic>
        <p:nvPicPr>
          <p:cNvPr id="14" name="图片 13">
            <a:extLst>
              <a:ext uri="{FF2B5EF4-FFF2-40B4-BE49-F238E27FC236}">
                <a16:creationId xmlns:a16="http://schemas.microsoft.com/office/drawing/2014/main" id="{6352CDB8-E3F4-4407-93D5-990A8104E2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68" y="-456163"/>
            <a:ext cx="9118832" cy="1826804"/>
          </a:xfrm>
          <a:prstGeom prst="rect">
            <a:avLst/>
          </a:prstGeom>
        </p:spPr>
      </p:pic>
      <p:sp>
        <p:nvSpPr>
          <p:cNvPr id="11" name="TextBox 10"/>
          <p:cNvSpPr txBox="1"/>
          <p:nvPr/>
        </p:nvSpPr>
        <p:spPr>
          <a:xfrm>
            <a:off x="713704" y="683862"/>
            <a:ext cx="6400800" cy="1446501"/>
          </a:xfrm>
          <a:prstGeom prst="rect">
            <a:avLst/>
          </a:prstGeom>
          <a:noFill/>
        </p:spPr>
        <p:txBody>
          <a:bodyPr wrap="square" lIns="91391" tIns="45696" rIns="91391" bIns="45696" rtlCol="0">
            <a:spAutoFit/>
          </a:bodyPr>
          <a:lstStyle/>
          <a:p>
            <a:pPr marL="0" marR="0" lvl="0" indent="0" algn="ctr" defTabSz="91318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3175">
                  <a:solidFill>
                    <a:prstClr val="white"/>
                  </a:solidFill>
                </a:ln>
                <a:solidFill>
                  <a:srgbClr val="FF0000"/>
                </a:solidFill>
                <a:effectLst/>
                <a:uLnTx/>
                <a:uFillTx/>
                <a:latin typeface="+mj-lt"/>
                <a:ea typeface="Arial-Rounded" pitchFamily="34" charset="0"/>
                <a:cs typeface="Arial-SGK-TV" pitchFamily="2" charset="0"/>
              </a:rPr>
              <a:t>TIẾNG VIỆT</a:t>
            </a:r>
          </a:p>
          <a:p>
            <a:pPr marL="0" marR="0" lvl="0" indent="0" algn="ctr" defTabSz="91318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3175">
                  <a:solidFill>
                    <a:prstClr val="white"/>
                  </a:solidFill>
                </a:ln>
                <a:solidFill>
                  <a:srgbClr val="FF0000"/>
                </a:solidFill>
                <a:effectLst/>
                <a:uLnTx/>
                <a:uFillTx/>
                <a:latin typeface="+mj-lt"/>
                <a:ea typeface="Arial-Rounded" pitchFamily="34" charset="0"/>
                <a:cs typeface="Arial-SGK-TV" pitchFamily="2" charset="0"/>
              </a:rPr>
              <a:t>LỚP 1</a:t>
            </a:r>
          </a:p>
        </p:txBody>
      </p:sp>
    </p:spTree>
    <p:extLst>
      <p:ext uri="{BB962C8B-B14F-4D97-AF65-F5344CB8AC3E}">
        <p14:creationId xmlns:p14="http://schemas.microsoft.com/office/powerpoint/2010/main" val="306677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33350"/>
            <a:ext cx="4419600" cy="584654"/>
          </a:xfrm>
          <a:prstGeom prst="rect">
            <a:avLst/>
          </a:prstGeom>
          <a:solidFill>
            <a:srgbClr val="00B050"/>
          </a:solidFill>
        </p:spPr>
        <p:txBody>
          <a:bodyPr wrap="square" lIns="91318" tIns="45660" rIns="91318" bIns="45660" rtlCol="0">
            <a:spAutoFit/>
          </a:bodyPr>
          <a:lstStyle/>
          <a:p>
            <a:pPr algn="ctr"/>
            <a:r>
              <a:rPr lang="en-US" sz="3200" b="1" dirty="0" err="1">
                <a:latin typeface="Arial" pitchFamily="34" charset="0"/>
                <a:ea typeface="Arial-Rounded" pitchFamily="34" charset="0"/>
                <a:cs typeface="Arial" pitchFamily="34" charset="0"/>
              </a:rPr>
              <a:t>Luyện</a:t>
            </a:r>
            <a:r>
              <a:rPr lang="en-US" sz="3200" b="1" dirty="0">
                <a:latin typeface="Arial" pitchFamily="34" charset="0"/>
                <a:ea typeface="Arial-Rounded" pitchFamily="34" charset="0"/>
                <a:cs typeface="Arial" pitchFamily="34" charset="0"/>
              </a:rPr>
              <a:t> </a:t>
            </a:r>
            <a:r>
              <a:rPr lang="en-US" sz="3200" b="1" dirty="0" err="1">
                <a:latin typeface="Arial" pitchFamily="34" charset="0"/>
                <a:ea typeface="Arial-Rounded" pitchFamily="34" charset="0"/>
                <a:cs typeface="Arial" pitchFamily="34" charset="0"/>
              </a:rPr>
              <a:t>đọc</a:t>
            </a:r>
            <a:r>
              <a:rPr lang="en-US" sz="3200" b="1" dirty="0">
                <a:latin typeface="Arial" pitchFamily="34" charset="0"/>
                <a:ea typeface="Arial-Rounded" pitchFamily="34" charset="0"/>
                <a:cs typeface="Arial" pitchFamily="34" charset="0"/>
              </a:rPr>
              <a:t> </a:t>
            </a:r>
            <a:r>
              <a:rPr lang="en-US" sz="3200" b="1" dirty="0" err="1">
                <a:latin typeface="Arial" pitchFamily="34" charset="0"/>
                <a:ea typeface="Arial-Rounded" pitchFamily="34" charset="0"/>
                <a:cs typeface="Arial" pitchFamily="34" charset="0"/>
              </a:rPr>
              <a:t>câu</a:t>
            </a:r>
            <a:r>
              <a:rPr lang="en-US" sz="3200" b="1" dirty="0">
                <a:latin typeface="Arial" pitchFamily="34" charset="0"/>
                <a:ea typeface="Arial-Rounded" pitchFamily="34" charset="0"/>
                <a:cs typeface="Arial" pitchFamily="34" charset="0"/>
              </a:rPr>
              <a:t> </a:t>
            </a:r>
            <a:r>
              <a:rPr lang="en-US" sz="3200" b="1" dirty="0" err="1">
                <a:latin typeface="Arial" pitchFamily="34" charset="0"/>
                <a:ea typeface="Arial-Rounded" pitchFamily="34" charset="0"/>
                <a:cs typeface="Arial" pitchFamily="34" charset="0"/>
              </a:rPr>
              <a:t>dài</a:t>
            </a:r>
            <a:r>
              <a:rPr lang="en-US" sz="3200" b="1" dirty="0">
                <a:latin typeface="Arial" pitchFamily="34" charset="0"/>
                <a:ea typeface="Arial-Rounded" pitchFamily="34" charset="0"/>
                <a:cs typeface="Arial" pitchFamily="34" charset="0"/>
              </a:rPr>
              <a:t>:</a:t>
            </a:r>
          </a:p>
        </p:txBody>
      </p:sp>
      <p:grpSp>
        <p:nvGrpSpPr>
          <p:cNvPr id="18" name="Group 17"/>
          <p:cNvGrpSpPr/>
          <p:nvPr/>
        </p:nvGrpSpPr>
        <p:grpSpPr>
          <a:xfrm>
            <a:off x="320040" y="2571750"/>
            <a:ext cx="8432831" cy="1077097"/>
            <a:chOff x="304800" y="3181350"/>
            <a:chExt cx="8432831" cy="1077097"/>
          </a:xfrm>
        </p:grpSpPr>
        <p:sp>
          <p:nvSpPr>
            <p:cNvPr id="9" name="TextBox 8"/>
            <p:cNvSpPr txBox="1"/>
            <p:nvPr/>
          </p:nvSpPr>
          <p:spPr>
            <a:xfrm>
              <a:off x="304800" y="3181350"/>
              <a:ext cx="8382000" cy="1077097"/>
            </a:xfrm>
            <a:prstGeom prst="rect">
              <a:avLst/>
            </a:prstGeom>
            <a:noFill/>
          </p:spPr>
          <p:txBody>
            <a:bodyPr wrap="square" lIns="91318" tIns="45660" rIns="91318" bIns="45660" rtlCol="0">
              <a:spAutoFit/>
            </a:bodyPr>
            <a:lstStyle/>
            <a:p>
              <a:pPr algn="just"/>
              <a:r>
                <a:rPr lang="en-US" sz="3200" dirty="0" err="1">
                  <a:latin typeface="Arial" pitchFamily="34" charset="0"/>
                  <a:ea typeface="Arial-Rounded" pitchFamily="34" charset="0"/>
                  <a:cs typeface="Arial" pitchFamily="34" charset="0"/>
                </a:rPr>
                <a:t>Các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bác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nông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dân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nghĩ</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là</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chú</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lại</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lừa</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mình</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nên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vẫn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thản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nhiên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làm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việc</a:t>
              </a:r>
              <a:r>
                <a:rPr lang="en-US" sz="3200" dirty="0">
                  <a:latin typeface="Arial" pitchFamily="34" charset="0"/>
                  <a:ea typeface="Arial-Rounded" pitchFamily="34" charset="0"/>
                  <a:cs typeface="Arial" pitchFamily="34" charset="0"/>
                </a:rPr>
                <a:t>.</a:t>
              </a:r>
              <a:endParaRPr lang="en-US" sz="3200" dirty="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5346730" y="32682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699531" y="3268204"/>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651530" y="3792848"/>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16" name="Group 15"/>
          <p:cNvGrpSpPr/>
          <p:nvPr/>
        </p:nvGrpSpPr>
        <p:grpSpPr>
          <a:xfrm>
            <a:off x="345410" y="1257159"/>
            <a:ext cx="8407461" cy="1077097"/>
            <a:chOff x="457200" y="1659004"/>
            <a:chExt cx="8407461" cy="1077097"/>
          </a:xfrm>
        </p:grpSpPr>
        <p:sp>
          <p:nvSpPr>
            <p:cNvPr id="4" name="TextBox 3"/>
            <p:cNvSpPr txBox="1"/>
            <p:nvPr/>
          </p:nvSpPr>
          <p:spPr>
            <a:xfrm>
              <a:off x="457200" y="1659004"/>
              <a:ext cx="8407461" cy="1077097"/>
            </a:xfrm>
            <a:prstGeom prst="rect">
              <a:avLst/>
            </a:prstGeom>
            <a:noFill/>
          </p:spPr>
          <p:txBody>
            <a:bodyPr wrap="square" lIns="91318" tIns="45660" rIns="91318" bIns="45660" rtlCol="0">
              <a:spAutoFit/>
            </a:bodyPr>
            <a:lstStyle/>
            <a:p>
              <a:pPr algn="just"/>
              <a:r>
                <a:rPr lang="en-US" sz="3200" dirty="0" err="1">
                  <a:latin typeface="Arial" pitchFamily="34" charset="0"/>
                  <a:ea typeface="Arial-Rounded" pitchFamily="34" charset="0"/>
                  <a:cs typeface="Arial" pitchFamily="34" charset="0"/>
                </a:rPr>
                <a:t>Nghe</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tiếng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kêu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cứu</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mấy</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bác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nông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dân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đang</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làm</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việc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gần</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đấy</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tức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tốc</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chạy</a:t>
              </a:r>
              <a:r>
                <a:rPr lang="en-US" sz="3200" dirty="0">
                  <a:latin typeface="Arial" pitchFamily="34" charset="0"/>
                  <a:ea typeface="Arial-Rounded" pitchFamily="34" charset="0"/>
                  <a:cs typeface="Arial" pitchFamily="34" charset="0"/>
                </a:rPr>
                <a:t> </a:t>
              </a:r>
              <a:r>
                <a:rPr lang="en-US" sz="3200" dirty="0" err="1">
                  <a:latin typeface="Arial" pitchFamily="34" charset="0"/>
                  <a:ea typeface="Arial-Rounded" pitchFamily="34" charset="0"/>
                  <a:cs typeface="Arial" pitchFamily="34" charset="0"/>
                </a:rPr>
                <a:t>tới</a:t>
              </a:r>
              <a:r>
                <a:rPr lang="en-US" sz="3200" dirty="0">
                  <a:latin typeface="Arial" pitchFamily="34" charset="0"/>
                  <a:ea typeface="Arial-Rounded" pitchFamily="34" charset="0"/>
                  <a:cs typeface="Arial" pitchFamily="34" charset="0"/>
                </a:rPr>
                <a:t>.</a:t>
              </a:r>
            </a:p>
          </p:txBody>
        </p:sp>
        <p:grpSp>
          <p:nvGrpSpPr>
            <p:cNvPr id="7" name="Group 6"/>
            <p:cNvGrpSpPr/>
            <p:nvPr/>
          </p:nvGrpSpPr>
          <p:grpSpPr>
            <a:xfrm>
              <a:off x="3623487" y="1696469"/>
              <a:ext cx="4194629" cy="964525"/>
              <a:chOff x="3615871" y="1799872"/>
              <a:chExt cx="4194629" cy="964525"/>
            </a:xfrm>
          </p:grpSpPr>
          <p:cxnSp>
            <p:nvCxnSpPr>
              <p:cNvPr id="5" name="Straight Connector 4"/>
              <p:cNvCxnSpPr/>
              <p:nvPr/>
            </p:nvCxnSpPr>
            <p:spPr>
              <a:xfrm flipH="1">
                <a:off x="4267200" y="181512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6633769" y="227210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7772400" y="179987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3615871" y="233917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13" name="TextBox 12"/>
          <p:cNvSpPr txBox="1"/>
          <p:nvPr/>
        </p:nvSpPr>
        <p:spPr>
          <a:xfrm>
            <a:off x="47172" y="351066"/>
            <a:ext cx="8991600" cy="4893514"/>
          </a:xfrm>
          <a:prstGeom prst="rect">
            <a:avLst/>
          </a:prstGeom>
          <a:solidFill>
            <a:schemeClr val="bg1"/>
          </a:solid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Một hôm thấy buồn quá, chú nghĩ ra một trò đùa cho vui.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Chú giả vờ kêu toáng lên:</a:t>
            </a:r>
          </a:p>
          <a:p>
            <a:pPr algn="just"/>
            <a:r>
              <a:rPr lang="en-US" sz="2400">
                <a:latin typeface="Arial" pitchFamily="34" charset="0"/>
                <a:ea typeface="Arial-Rounded" pitchFamily="34" charset="0"/>
                <a:cs typeface="Arial" pitchFamily="34" charset="0"/>
              </a:rPr>
              <a:t>	– Sói! Sói! Cứu tôi với!</a:t>
            </a:r>
            <a:r>
              <a:rPr lang="en-US" sz="2400">
                <a:solidFill>
                  <a:srgbClr val="FF0000"/>
                </a:solidFill>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Nhưng họ không thấy sói đâu.</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Thấy vậy, chú khoái chí lắm.</a:t>
            </a:r>
            <a:r>
              <a:rPr lang="en-US" sz="2400">
                <a:solidFill>
                  <a:srgbClr val="FF0000"/>
                </a:solidFill>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Mấy hôm sau, chú lại bày ra trò ấy.</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Các bác nông dân lại chạy tới.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Rồi một hôm, sói đến thật.</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Chú hốt hoảng kêu gào xin cứu giúp.</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Các bác nông dân nghĩ là chú lại lừa mình, nên vẫn thản nhiên làm việc.</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Thế là sói thỏa thuê ăn thịt hết cả đàn cừu.</a:t>
            </a:r>
            <a:r>
              <a:rPr lang="en-US" sz="2400">
                <a:solidFill>
                  <a:srgbClr val="FF0000"/>
                </a:solidFill>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6" name="TextBox 5"/>
          <p:cNvSpPr txBox="1"/>
          <p:nvPr/>
        </p:nvSpPr>
        <p:spPr>
          <a:xfrm>
            <a:off x="1832465" y="4695952"/>
            <a:ext cx="4907598"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1828800" y="4695952"/>
            <a:ext cx="4914929" cy="461544"/>
          </a:xfrm>
          <a:prstGeom prst="rect">
            <a:avLst/>
          </a:prstGeom>
          <a:solidFill>
            <a:srgbClr val="FEDEF3"/>
          </a:solidFill>
        </p:spPr>
        <p:txBody>
          <a:bodyPr wrap="square" lIns="91318" tIns="45660" rIns="91318" bIns="45660" rtlCol="0">
            <a:spAutoFit/>
          </a:bodyPr>
          <a:lstStyle/>
          <a:p>
            <a:pPr algn="ctr"/>
            <a:r>
              <a:rPr lang="en-US" sz="2400" dirty="0" err="1">
                <a:latin typeface="Arial" pitchFamily="34" charset="0"/>
                <a:ea typeface="Arial-Rounded" pitchFamily="34" charset="0"/>
                <a:cs typeface="Arial" pitchFamily="34" charset="0"/>
              </a:rPr>
              <a:t>Đọc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tiếp</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câu</a:t>
            </a:r>
            <a:endParaRPr lang="en-US" sz="2400" dirty="0">
              <a:latin typeface="Arial" pitchFamily="34" charset="0"/>
              <a:ea typeface="Arial-Rounded" pitchFamily="34" charset="0"/>
              <a:cs typeface="Arial" pitchFamily="34" charset="0"/>
            </a:endParaRPr>
          </a:p>
        </p:txBody>
      </p:sp>
      <p:sp>
        <p:nvSpPr>
          <p:cNvPr id="10" name="TextBox 9"/>
          <p:cNvSpPr txBox="1"/>
          <p:nvPr/>
        </p:nvSpPr>
        <p:spPr>
          <a:xfrm>
            <a:off x="1522268" y="-36015"/>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3" name="TextBox 2">
            <a:extLst>
              <a:ext uri="{FF2B5EF4-FFF2-40B4-BE49-F238E27FC236}">
                <a16:creationId xmlns:a16="http://schemas.microsoft.com/office/drawing/2014/main" id="{5F4CBDA3-5235-4585-8433-EBB8B8245A36}"/>
              </a:ext>
            </a:extLst>
          </p:cNvPr>
          <p:cNvSpPr txBox="1"/>
          <p:nvPr/>
        </p:nvSpPr>
        <p:spPr>
          <a:xfrm>
            <a:off x="773752" y="373619"/>
            <a:ext cx="381000" cy="369332"/>
          </a:xfrm>
          <a:prstGeom prst="rect">
            <a:avLst/>
          </a:prstGeom>
          <a:noFill/>
        </p:spPr>
        <p:txBody>
          <a:bodyPr wrap="square" rtlCol="0">
            <a:spAutoFit/>
          </a:bodyPr>
          <a:lstStyle/>
          <a:p>
            <a:r>
              <a:rPr lang="en-US">
                <a:solidFill>
                  <a:srgbClr val="FF0000"/>
                </a:solidFill>
              </a:rPr>
              <a:t>1</a:t>
            </a:r>
          </a:p>
        </p:txBody>
      </p:sp>
      <p:sp>
        <p:nvSpPr>
          <p:cNvPr id="20" name="TextBox 19">
            <a:extLst>
              <a:ext uri="{FF2B5EF4-FFF2-40B4-BE49-F238E27FC236}">
                <a16:creationId xmlns:a16="http://schemas.microsoft.com/office/drawing/2014/main" id="{74E3827E-F98B-435B-ADED-FCA774EBD91F}"/>
              </a:ext>
            </a:extLst>
          </p:cNvPr>
          <p:cNvSpPr txBox="1"/>
          <p:nvPr/>
        </p:nvSpPr>
        <p:spPr>
          <a:xfrm>
            <a:off x="13607" y="602218"/>
            <a:ext cx="381000" cy="369332"/>
          </a:xfrm>
          <a:prstGeom prst="rect">
            <a:avLst/>
          </a:prstGeom>
          <a:noFill/>
        </p:spPr>
        <p:txBody>
          <a:bodyPr wrap="square" rtlCol="0">
            <a:spAutoFit/>
          </a:bodyPr>
          <a:lstStyle/>
          <a:p>
            <a:r>
              <a:rPr lang="en-US">
                <a:solidFill>
                  <a:srgbClr val="FF0000"/>
                </a:solidFill>
              </a:rPr>
              <a:t>2</a:t>
            </a:r>
          </a:p>
        </p:txBody>
      </p:sp>
      <p:sp>
        <p:nvSpPr>
          <p:cNvPr id="21" name="TextBox 20">
            <a:extLst>
              <a:ext uri="{FF2B5EF4-FFF2-40B4-BE49-F238E27FC236}">
                <a16:creationId xmlns:a16="http://schemas.microsoft.com/office/drawing/2014/main" id="{C02822DC-5D66-41A8-8823-5FC530BCAF3A}"/>
              </a:ext>
            </a:extLst>
          </p:cNvPr>
          <p:cNvSpPr txBox="1"/>
          <p:nvPr/>
        </p:nvSpPr>
        <p:spPr>
          <a:xfrm>
            <a:off x="8229600" y="666750"/>
            <a:ext cx="381000" cy="369332"/>
          </a:xfrm>
          <a:prstGeom prst="rect">
            <a:avLst/>
          </a:prstGeom>
          <a:noFill/>
        </p:spPr>
        <p:txBody>
          <a:bodyPr wrap="square" rtlCol="0">
            <a:spAutoFit/>
          </a:bodyPr>
          <a:lstStyle/>
          <a:p>
            <a:r>
              <a:rPr lang="en-US">
                <a:solidFill>
                  <a:srgbClr val="FF0000"/>
                </a:solidFill>
              </a:rPr>
              <a:t>3</a:t>
            </a:r>
          </a:p>
        </p:txBody>
      </p:sp>
      <p:sp>
        <p:nvSpPr>
          <p:cNvPr id="22" name="TextBox 21">
            <a:extLst>
              <a:ext uri="{FF2B5EF4-FFF2-40B4-BE49-F238E27FC236}">
                <a16:creationId xmlns:a16="http://schemas.microsoft.com/office/drawing/2014/main" id="{AB0A6AA7-8102-4A0F-AB0C-508A5278673D}"/>
              </a:ext>
            </a:extLst>
          </p:cNvPr>
          <p:cNvSpPr txBox="1"/>
          <p:nvPr/>
        </p:nvSpPr>
        <p:spPr>
          <a:xfrm>
            <a:off x="828180" y="1807807"/>
            <a:ext cx="381000" cy="369332"/>
          </a:xfrm>
          <a:prstGeom prst="rect">
            <a:avLst/>
          </a:prstGeom>
          <a:noFill/>
        </p:spPr>
        <p:txBody>
          <a:bodyPr wrap="square" rtlCol="0">
            <a:spAutoFit/>
          </a:bodyPr>
          <a:lstStyle/>
          <a:p>
            <a:r>
              <a:rPr lang="en-US">
                <a:solidFill>
                  <a:srgbClr val="FF0000"/>
                </a:solidFill>
              </a:rPr>
              <a:t>4</a:t>
            </a:r>
          </a:p>
        </p:txBody>
      </p:sp>
      <p:sp>
        <p:nvSpPr>
          <p:cNvPr id="23" name="TextBox 22">
            <a:extLst>
              <a:ext uri="{FF2B5EF4-FFF2-40B4-BE49-F238E27FC236}">
                <a16:creationId xmlns:a16="http://schemas.microsoft.com/office/drawing/2014/main" id="{E6C9E1AF-6409-4AE5-B9EE-5D6E0AEAE0EB}"/>
              </a:ext>
            </a:extLst>
          </p:cNvPr>
          <p:cNvSpPr txBox="1"/>
          <p:nvPr/>
        </p:nvSpPr>
        <p:spPr>
          <a:xfrm>
            <a:off x="3657600" y="2158875"/>
            <a:ext cx="381000" cy="369332"/>
          </a:xfrm>
          <a:prstGeom prst="rect">
            <a:avLst/>
          </a:prstGeom>
          <a:noFill/>
        </p:spPr>
        <p:txBody>
          <a:bodyPr wrap="square" rtlCol="0">
            <a:spAutoFit/>
          </a:bodyPr>
          <a:lstStyle/>
          <a:p>
            <a:r>
              <a:rPr lang="en-US">
                <a:solidFill>
                  <a:srgbClr val="FF0000"/>
                </a:solidFill>
              </a:rPr>
              <a:t>5</a:t>
            </a:r>
          </a:p>
        </p:txBody>
      </p:sp>
      <p:sp>
        <p:nvSpPr>
          <p:cNvPr id="24" name="TextBox 23">
            <a:extLst>
              <a:ext uri="{FF2B5EF4-FFF2-40B4-BE49-F238E27FC236}">
                <a16:creationId xmlns:a16="http://schemas.microsoft.com/office/drawing/2014/main" id="{C701B3F9-2FB0-4F4C-9EC7-478D70882C85}"/>
              </a:ext>
            </a:extLst>
          </p:cNvPr>
          <p:cNvSpPr txBox="1"/>
          <p:nvPr/>
        </p:nvSpPr>
        <p:spPr>
          <a:xfrm>
            <a:off x="8039100" y="2158875"/>
            <a:ext cx="381000" cy="369332"/>
          </a:xfrm>
          <a:prstGeom prst="rect">
            <a:avLst/>
          </a:prstGeom>
          <a:noFill/>
        </p:spPr>
        <p:txBody>
          <a:bodyPr wrap="square" rtlCol="0">
            <a:spAutoFit/>
          </a:bodyPr>
          <a:lstStyle/>
          <a:p>
            <a:r>
              <a:rPr lang="en-US">
                <a:solidFill>
                  <a:srgbClr val="FF0000"/>
                </a:solidFill>
              </a:rPr>
              <a:t>6</a:t>
            </a:r>
          </a:p>
        </p:txBody>
      </p:sp>
      <p:sp>
        <p:nvSpPr>
          <p:cNvPr id="25" name="TextBox 24">
            <a:extLst>
              <a:ext uri="{FF2B5EF4-FFF2-40B4-BE49-F238E27FC236}">
                <a16:creationId xmlns:a16="http://schemas.microsoft.com/office/drawing/2014/main" id="{E6E2ED20-EBEF-48A8-B9FB-43D9836EF5A8}"/>
              </a:ext>
            </a:extLst>
          </p:cNvPr>
          <p:cNvSpPr txBox="1"/>
          <p:nvPr/>
        </p:nvSpPr>
        <p:spPr>
          <a:xfrm>
            <a:off x="838200" y="2876550"/>
            <a:ext cx="381000" cy="369332"/>
          </a:xfrm>
          <a:prstGeom prst="rect">
            <a:avLst/>
          </a:prstGeom>
          <a:noFill/>
        </p:spPr>
        <p:txBody>
          <a:bodyPr wrap="square" rtlCol="0">
            <a:spAutoFit/>
          </a:bodyPr>
          <a:lstStyle/>
          <a:p>
            <a:r>
              <a:rPr lang="en-US">
                <a:solidFill>
                  <a:srgbClr val="FF0000"/>
                </a:solidFill>
              </a:rPr>
              <a:t>7</a:t>
            </a:r>
          </a:p>
        </p:txBody>
      </p:sp>
      <p:sp>
        <p:nvSpPr>
          <p:cNvPr id="26" name="TextBox 25">
            <a:extLst>
              <a:ext uri="{FF2B5EF4-FFF2-40B4-BE49-F238E27FC236}">
                <a16:creationId xmlns:a16="http://schemas.microsoft.com/office/drawing/2014/main" id="{A828CA3B-E6C2-4789-B8DD-DF07E6AAA596}"/>
              </a:ext>
            </a:extLst>
          </p:cNvPr>
          <p:cNvSpPr txBox="1"/>
          <p:nvPr/>
        </p:nvSpPr>
        <p:spPr>
          <a:xfrm>
            <a:off x="6172200" y="2876550"/>
            <a:ext cx="381000" cy="369332"/>
          </a:xfrm>
          <a:prstGeom prst="rect">
            <a:avLst/>
          </a:prstGeom>
          <a:noFill/>
        </p:spPr>
        <p:txBody>
          <a:bodyPr wrap="square" rtlCol="0">
            <a:spAutoFit/>
          </a:bodyPr>
          <a:lstStyle/>
          <a:p>
            <a:r>
              <a:rPr lang="en-US">
                <a:solidFill>
                  <a:srgbClr val="FF0000"/>
                </a:solidFill>
              </a:rPr>
              <a:t>8</a:t>
            </a:r>
          </a:p>
        </p:txBody>
      </p:sp>
      <p:sp>
        <p:nvSpPr>
          <p:cNvPr id="27" name="TextBox 26">
            <a:extLst>
              <a:ext uri="{FF2B5EF4-FFF2-40B4-BE49-F238E27FC236}">
                <a16:creationId xmlns:a16="http://schemas.microsoft.com/office/drawing/2014/main" id="{30D9F974-0767-4A1C-BB54-E8758CF83C77}"/>
              </a:ext>
            </a:extLst>
          </p:cNvPr>
          <p:cNvSpPr txBox="1"/>
          <p:nvPr/>
        </p:nvSpPr>
        <p:spPr>
          <a:xfrm>
            <a:off x="1971180" y="3181350"/>
            <a:ext cx="381000" cy="369332"/>
          </a:xfrm>
          <a:prstGeom prst="rect">
            <a:avLst/>
          </a:prstGeom>
          <a:noFill/>
        </p:spPr>
        <p:txBody>
          <a:bodyPr wrap="square" rtlCol="0">
            <a:spAutoFit/>
          </a:bodyPr>
          <a:lstStyle/>
          <a:p>
            <a:r>
              <a:rPr lang="en-US">
                <a:solidFill>
                  <a:srgbClr val="FF0000"/>
                </a:solidFill>
              </a:rPr>
              <a:t>9</a:t>
            </a:r>
          </a:p>
        </p:txBody>
      </p:sp>
      <p:sp>
        <p:nvSpPr>
          <p:cNvPr id="28" name="TextBox 27">
            <a:extLst>
              <a:ext uri="{FF2B5EF4-FFF2-40B4-BE49-F238E27FC236}">
                <a16:creationId xmlns:a16="http://schemas.microsoft.com/office/drawing/2014/main" id="{993543D1-4BFA-4BC8-A39C-693A4D880786}"/>
              </a:ext>
            </a:extLst>
          </p:cNvPr>
          <p:cNvSpPr txBox="1"/>
          <p:nvPr/>
        </p:nvSpPr>
        <p:spPr>
          <a:xfrm>
            <a:off x="6019800" y="3179555"/>
            <a:ext cx="720263" cy="369332"/>
          </a:xfrm>
          <a:prstGeom prst="rect">
            <a:avLst/>
          </a:prstGeom>
          <a:noFill/>
        </p:spPr>
        <p:txBody>
          <a:bodyPr wrap="square" rtlCol="0">
            <a:spAutoFit/>
          </a:bodyPr>
          <a:lstStyle/>
          <a:p>
            <a:r>
              <a:rPr lang="en-US">
                <a:solidFill>
                  <a:srgbClr val="FF0000"/>
                </a:solidFill>
              </a:rPr>
              <a:t>10</a:t>
            </a:r>
          </a:p>
        </p:txBody>
      </p:sp>
      <p:sp>
        <p:nvSpPr>
          <p:cNvPr id="29" name="TextBox 28">
            <a:extLst>
              <a:ext uri="{FF2B5EF4-FFF2-40B4-BE49-F238E27FC236}">
                <a16:creationId xmlns:a16="http://schemas.microsoft.com/office/drawing/2014/main" id="{299EEAD1-D5C6-4389-AA15-930CA9B411ED}"/>
              </a:ext>
            </a:extLst>
          </p:cNvPr>
          <p:cNvSpPr txBox="1"/>
          <p:nvPr/>
        </p:nvSpPr>
        <p:spPr>
          <a:xfrm>
            <a:off x="2590800" y="3568422"/>
            <a:ext cx="609600" cy="369332"/>
          </a:xfrm>
          <a:prstGeom prst="rect">
            <a:avLst/>
          </a:prstGeom>
          <a:noFill/>
        </p:spPr>
        <p:txBody>
          <a:bodyPr wrap="square" rtlCol="0">
            <a:spAutoFit/>
          </a:bodyPr>
          <a:lstStyle/>
          <a:p>
            <a:r>
              <a:rPr lang="en-US">
                <a:solidFill>
                  <a:srgbClr val="FF0000"/>
                </a:solidFill>
              </a:rPr>
              <a:t>11</a:t>
            </a:r>
          </a:p>
        </p:txBody>
      </p:sp>
      <p:sp>
        <p:nvSpPr>
          <p:cNvPr id="30" name="TextBox 29">
            <a:extLst>
              <a:ext uri="{FF2B5EF4-FFF2-40B4-BE49-F238E27FC236}">
                <a16:creationId xmlns:a16="http://schemas.microsoft.com/office/drawing/2014/main" id="{0F27B5C0-7D6B-436D-A906-E697661E77E9}"/>
              </a:ext>
            </a:extLst>
          </p:cNvPr>
          <p:cNvSpPr txBox="1"/>
          <p:nvPr/>
        </p:nvSpPr>
        <p:spPr>
          <a:xfrm>
            <a:off x="4114800" y="3943350"/>
            <a:ext cx="625929" cy="369332"/>
          </a:xfrm>
          <a:prstGeom prst="rect">
            <a:avLst/>
          </a:prstGeom>
          <a:noFill/>
        </p:spPr>
        <p:txBody>
          <a:bodyPr wrap="square" rtlCol="0">
            <a:spAutoFit/>
          </a:bodyPr>
          <a:lstStyle/>
          <a:p>
            <a:r>
              <a:rPr lang="en-US">
                <a:solidFill>
                  <a:srgbClr val="FF0000"/>
                </a:solidFill>
              </a:rPr>
              <a:t>12</a:t>
            </a:r>
          </a:p>
        </p:txBody>
      </p:sp>
    </p:spTree>
    <p:extLst>
      <p:ext uri="{BB962C8B-B14F-4D97-AF65-F5344CB8AC3E}">
        <p14:creationId xmlns:p14="http://schemas.microsoft.com/office/powerpoint/2010/main" val="180690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1000" fill="hold"/>
                                        <p:tgtEl>
                                          <p:spTgt spid="7"/>
                                        </p:tgtEl>
                                        <p:attrNameLst>
                                          <p:attrName>ppt_x</p:attrName>
                                        </p:attrNameLst>
                                      </p:cBhvr>
                                      <p:tavLst>
                                        <p:tav tm="0">
                                          <p:val>
                                            <p:strVal val="1+#ppt_w/2"/>
                                          </p:val>
                                        </p:tav>
                                        <p:tav tm="100000">
                                          <p:val>
                                            <p:strVal val="#ppt_x"/>
                                          </p:val>
                                        </p:tav>
                                      </p:tavLst>
                                    </p:anim>
                                    <p:anim calcmode="lin" valueType="num">
                                      <p:cBhvr additive="base">
                                        <p:cTn id="5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P spid="3" grpId="0"/>
      <p:bldP spid="20" grpId="0"/>
      <p:bldP spid="21" grpId="0"/>
      <p:bldP spid="22" grpId="0"/>
      <p:bldP spid="23" grpId="0"/>
      <p:bldP spid="24" grpId="0"/>
      <p:bldP spid="25" grpId="0"/>
      <p:bldP spid="26" grpId="0"/>
      <p:bldP spid="27"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0" name="TextBox 9"/>
          <p:cNvSpPr txBox="1"/>
          <p:nvPr/>
        </p:nvSpPr>
        <p:spPr>
          <a:xfrm>
            <a:off x="314325" y="261416"/>
            <a:ext cx="8581572" cy="4893514"/>
          </a:xfrm>
          <a:prstGeom prst="rect">
            <a:avLst/>
          </a:prstGeom>
          <a:solidFill>
            <a:schemeClr val="bg1"/>
          </a:solidFill>
        </p:spPr>
        <p:txBody>
          <a:bodyPr wrap="square" lIns="91305" tIns="45654" rIns="91305" bIns="45654" rtlCol="0">
            <a:spAutoFit/>
          </a:bodyPr>
          <a:lstStyle/>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Có</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thường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gần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núi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buồn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quá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trò</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đùa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vui</a:t>
            </a:r>
            <a:r>
              <a:rPr lang="en-US" sz="2400" dirty="0">
                <a:latin typeface="Arial" pitchFamily="34" charset="0"/>
                <a:ea typeface="Arial-Rounded" pitchFamily="34" charset="0"/>
                <a:cs typeface="Arial" pitchFamily="34" charset="0"/>
              </a:rPr>
              <a:t>.</a:t>
            </a:r>
            <a:r>
              <a:rPr lang="en-US" sz="2400" dirty="0">
                <a:solidFill>
                  <a:srgbClr val="FF0000"/>
                </a:solidFill>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giả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vờ</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toáng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lên</a:t>
            </a:r>
            <a:r>
              <a:rPr lang="en-US" sz="2400" dirty="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tôi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với</a:t>
            </a:r>
            <a:r>
              <a:rPr lang="en-US" sz="2400" dirty="0">
                <a:latin typeface="Arial" pitchFamily="34" charset="0"/>
                <a:ea typeface="Arial-Rounded" pitchFamily="34" charset="0"/>
                <a:cs typeface="Arial" pitchFamily="34" charset="0"/>
              </a:rPr>
              <a:t>!</a:t>
            </a:r>
            <a:r>
              <a:rPr lang="en-US" sz="2400" dirty="0">
                <a:solidFill>
                  <a:srgbClr val="FF0000"/>
                </a:solidFill>
                <a:latin typeface="Arial" pitchFamily="34" charset="0"/>
                <a:ea typeface="Arial-Rounded" pitchFamily="34" charset="0"/>
                <a:cs typeface="Arial" pitchFamily="34" charset="0"/>
              </a:rPr>
              <a:t> </a:t>
            </a:r>
            <a:endParaRPr lang="en-US" sz="2400" dirty="0">
              <a:latin typeface="Arial" pitchFamily="34" charset="0"/>
              <a:ea typeface="Arial-Rounded" pitchFamily="34" charset="0"/>
              <a:cs typeface="Arial" pitchFamily="34" charset="0"/>
            </a:endParaRP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Nghe</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tiếng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đang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việc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gần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tức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tốc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tới</a:t>
            </a:r>
            <a:r>
              <a:rPr lang="en-US" sz="2400" dirty="0">
                <a:latin typeface="Arial" pitchFamily="34" charset="0"/>
                <a:ea typeface="Arial-Rounded" pitchFamily="34" charset="0"/>
                <a:cs typeface="Arial" pitchFamily="34" charset="0"/>
              </a:rPr>
              <a:t>.</a:t>
            </a:r>
            <a:r>
              <a:rPr lang="en-US" sz="2400" dirty="0">
                <a:solidFill>
                  <a:srgbClr val="FF0000"/>
                </a:solidFill>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Nhưng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họ</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đâu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vậy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khoái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chí</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lắm</a:t>
            </a:r>
            <a:r>
              <a:rPr lang="en-US" sz="2400" dirty="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sau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trò</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tới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Rồi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đến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thật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hốt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hoảng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gào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xin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giúp</a:t>
            </a:r>
            <a:r>
              <a:rPr lang="en-US" sz="2400" dirty="0">
                <a:latin typeface="Arial" pitchFamily="34" charset="0"/>
                <a:ea typeface="Arial-Rounded" pitchFamily="34" charset="0"/>
                <a:cs typeface="Arial" pitchFamily="34" charset="0"/>
              </a:rPr>
              <a:t>.</a:t>
            </a:r>
            <a:r>
              <a:rPr lang="en-US" sz="2400" dirty="0">
                <a:solidFill>
                  <a:srgbClr val="FF0000"/>
                </a:solidFill>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mình</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vẫn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thản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việc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Thế</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thỏa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thuê</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thịt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hết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đàn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a:t>
            </a:r>
          </a:p>
          <a:p>
            <a:pPr algn="r"/>
            <a:r>
              <a:rPr lang="en-US" sz="2400" dirty="0">
                <a:latin typeface="Arial" pitchFamily="34" charset="0"/>
                <a:ea typeface="Arial-Rounded" pitchFamily="34" charset="0"/>
                <a:cs typeface="Arial" pitchFamily="34" charset="0"/>
              </a:rPr>
              <a:t>(</a:t>
            </a:r>
            <a:r>
              <a:rPr lang="en-US" sz="2400" i="1" dirty="0">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Ê-</a:t>
            </a:r>
            <a:r>
              <a:rPr lang="en-US" sz="2400" dirty="0" err="1">
                <a:latin typeface="Arial" pitchFamily="34" charset="0"/>
                <a:ea typeface="Arial-Rounded" pitchFamily="34" charset="0"/>
                <a:cs typeface="Arial" pitchFamily="34" charset="0"/>
              </a:rPr>
              <a:t>dốp</a:t>
            </a:r>
            <a:r>
              <a:rPr lang="en-US" sz="2400" dirty="0">
                <a:latin typeface="Arial" pitchFamily="34" charset="0"/>
                <a:ea typeface="Arial-Rounded" pitchFamily="34" charset="0"/>
                <a:cs typeface="Arial" pitchFamily="34" charset="0"/>
              </a:rPr>
              <a:t>)</a:t>
            </a:r>
          </a:p>
        </p:txBody>
      </p:sp>
      <p:sp>
        <p:nvSpPr>
          <p:cNvPr id="12" name="TextBox 11"/>
          <p:cNvSpPr txBox="1"/>
          <p:nvPr/>
        </p:nvSpPr>
        <p:spPr>
          <a:xfrm>
            <a:off x="2178386" y="4671898"/>
            <a:ext cx="3305952" cy="279696"/>
          </a:xfrm>
          <a:prstGeom prst="rect">
            <a:avLst/>
          </a:prstGeom>
          <a:solidFill>
            <a:srgbClr val="FEDEF3"/>
          </a:solidFill>
        </p:spPr>
        <p:txBody>
          <a:bodyPr wrap="square" lIns="91318" tIns="45660" rIns="91318" bIns="45660" rtlCol="0">
            <a:spAutoFit/>
          </a:bodyPr>
          <a:lstStyle/>
          <a:p>
            <a:pPr algn="ctr"/>
            <a:r>
              <a:rPr lang="en-US" sz="1600">
                <a:latin typeface="Arial" pitchFamily="34" charset="0"/>
                <a:ea typeface="Arial-Rounded" pitchFamily="34" charset="0"/>
                <a:cs typeface="Arial" pitchFamily="34" charset="0"/>
              </a:rPr>
              <a:t>Bài đọc có mấy đoạn?</a:t>
            </a:r>
          </a:p>
        </p:txBody>
      </p:sp>
      <p:sp>
        <p:nvSpPr>
          <p:cNvPr id="8" name="TextBox 7"/>
          <p:cNvSpPr txBox="1"/>
          <p:nvPr/>
        </p:nvSpPr>
        <p:spPr>
          <a:xfrm>
            <a:off x="2409448" y="4671898"/>
            <a:ext cx="2843829" cy="279696"/>
          </a:xfrm>
          <a:prstGeom prst="rect">
            <a:avLst/>
          </a:prstGeom>
          <a:solidFill>
            <a:srgbClr val="FEDEF3"/>
          </a:solidFill>
        </p:spPr>
        <p:txBody>
          <a:bodyPr wrap="square" lIns="91318" tIns="45660" rIns="91318" bIns="45660" rtlCol="0">
            <a:spAutoFit/>
          </a:bodyPr>
          <a:lstStyle/>
          <a:p>
            <a:pPr algn="ctr"/>
            <a:r>
              <a:rPr lang="en-US" sz="16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25" y="-247650"/>
            <a:ext cx="527050" cy="2980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25" y="2571751"/>
            <a:ext cx="527050" cy="2182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1352550"/>
            <a:ext cx="381000" cy="400110"/>
          </a:xfrm>
          <a:prstGeom prst="rect">
            <a:avLst/>
          </a:prstGeom>
          <a:noFill/>
        </p:spPr>
        <p:txBody>
          <a:bodyPr wrap="square" rtlCol="0">
            <a:spAutoFit/>
          </a:bodyPr>
          <a:lstStyle/>
          <a:p>
            <a:pPr algn="ctr"/>
            <a:r>
              <a:rPr lang="en-US" sz="2000" b="1" dirty="0">
                <a:solidFill>
                  <a:srgbClr val="FF0000"/>
                </a:solidFill>
                <a:latin typeface="Arial" pitchFamily="34" charset="0"/>
                <a:cs typeface="Arial" pitchFamily="34" charset="0"/>
              </a:rPr>
              <a:t>1</a:t>
            </a:r>
          </a:p>
        </p:txBody>
      </p:sp>
      <p:sp>
        <p:nvSpPr>
          <p:cNvPr id="14" name="TextBox 13"/>
          <p:cNvSpPr txBox="1"/>
          <p:nvPr/>
        </p:nvSpPr>
        <p:spPr>
          <a:xfrm>
            <a:off x="-66675" y="3695640"/>
            <a:ext cx="381000" cy="400110"/>
          </a:xfrm>
          <a:prstGeom prst="rect">
            <a:avLst/>
          </a:prstGeom>
          <a:noFill/>
        </p:spPr>
        <p:txBody>
          <a:bodyPr wrap="square" rtlCol="0">
            <a:spAutoFit/>
          </a:bodyPr>
          <a:lstStyle/>
          <a:p>
            <a:pPr algn="ctr"/>
            <a:r>
              <a:rPr lang="en-US" sz="2000" b="1" dirty="0">
                <a:solidFill>
                  <a:srgbClr val="FF0000"/>
                </a:solidFill>
                <a:latin typeface="Arial" pitchFamily="34" charset="0"/>
                <a:cs typeface="Arial" pitchFamily="34" charset="0"/>
              </a:rPr>
              <a:t>2</a:t>
            </a:r>
          </a:p>
        </p:txBody>
      </p:sp>
      <p:sp>
        <p:nvSpPr>
          <p:cNvPr id="11" name="TextBox 10"/>
          <p:cNvSpPr txBox="1"/>
          <p:nvPr/>
        </p:nvSpPr>
        <p:spPr>
          <a:xfrm>
            <a:off x="1522268" y="-36015"/>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cxnSp>
        <p:nvCxnSpPr>
          <p:cNvPr id="4" name="Straight Connector 3"/>
          <p:cNvCxnSpPr/>
          <p:nvPr/>
        </p:nvCxnSpPr>
        <p:spPr>
          <a:xfrm>
            <a:off x="1773002" y="2495550"/>
            <a:ext cx="893998"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1731387" y="2876550"/>
            <a:ext cx="124041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1620081" y="4324350"/>
            <a:ext cx="1504119"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6019800" y="4324350"/>
            <a:ext cx="12954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2000" fill="hold"/>
                                        <p:tgtEl>
                                          <p:spTgt spid="8"/>
                                        </p:tgtEl>
                                        <p:attrNameLst>
                                          <p:attrName>ppt_x</p:attrName>
                                        </p:attrNameLst>
                                      </p:cBhvr>
                                      <p:tavLst>
                                        <p:tav tm="0">
                                          <p:val>
                                            <p:strVal val="1+#ppt_w/2"/>
                                          </p:val>
                                        </p:tav>
                                        <p:tav tm="100000">
                                          <p:val>
                                            <p:strVal val="#ppt_x"/>
                                          </p:val>
                                        </p:tav>
                                      </p:tavLst>
                                    </p:anim>
                                    <p:anim calcmode="lin" valueType="num">
                                      <p:cBhvr additive="base">
                                        <p:cTn id="30"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0" name="TextBox 9"/>
          <p:cNvSpPr txBox="1"/>
          <p:nvPr/>
        </p:nvSpPr>
        <p:spPr>
          <a:xfrm>
            <a:off x="463017" y="786269"/>
            <a:ext cx="8584494" cy="4308739"/>
          </a:xfrm>
          <a:prstGeom prst="rect">
            <a:avLst/>
          </a:prstGeom>
          <a:solidFill>
            <a:schemeClr val="bg1"/>
          </a:solidFill>
        </p:spPr>
        <p:txBody>
          <a:bodyPr wrap="square" lIns="91305" tIns="45654" rIns="91305" bIns="45654" rtlCol="0">
            <a:spAutoFit/>
          </a:bodyPr>
          <a:lstStyle/>
          <a:p>
            <a:pPr algn="just"/>
            <a:r>
              <a:rPr lang="en-US" sz="24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Có</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một</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chú</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bé</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chăn</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cừu</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thường</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thả</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cừu</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gần</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chân</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núi</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Một</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hôm</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thấy</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buồn</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quá</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chú</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nghĩ</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ra</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một</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trò</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đùa</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cho</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vui</a:t>
            </a:r>
            <a:r>
              <a:rPr lang="en-US" sz="2300" dirty="0">
                <a:latin typeface="Arial" pitchFamily="34" charset="0"/>
                <a:ea typeface="Arial-Rounded" pitchFamily="34" charset="0"/>
                <a:cs typeface="Arial" pitchFamily="34" charset="0"/>
              </a:rPr>
              <a:t>.</a:t>
            </a:r>
            <a:r>
              <a:rPr lang="en-US" sz="2300" dirty="0">
                <a:solidFill>
                  <a:srgbClr val="FF0000"/>
                </a:solidFill>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Chú</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giả</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vờ</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kêu</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toáng</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lên</a:t>
            </a:r>
            <a:r>
              <a:rPr lang="en-US" sz="2300" dirty="0">
                <a:latin typeface="Arial" pitchFamily="34" charset="0"/>
                <a:ea typeface="Arial-Rounded" pitchFamily="34" charset="0"/>
                <a:cs typeface="Arial" pitchFamily="34" charset="0"/>
              </a:rPr>
              <a:t>:</a:t>
            </a:r>
          </a:p>
          <a:p>
            <a:pPr algn="just"/>
            <a:r>
              <a:rPr lang="en-US" sz="2300" dirty="0">
                <a:latin typeface="Arial" pitchFamily="34" charset="0"/>
                <a:ea typeface="Arial-Rounded" pitchFamily="34" charset="0"/>
                <a:cs typeface="Arial" pitchFamily="34" charset="0"/>
              </a:rPr>
              <a:t>	– </a:t>
            </a:r>
            <a:r>
              <a:rPr lang="en-US" sz="2300" dirty="0" err="1">
                <a:latin typeface="Arial" pitchFamily="34" charset="0"/>
                <a:ea typeface="Arial-Rounded" pitchFamily="34" charset="0"/>
                <a:cs typeface="Arial" pitchFamily="34" charset="0"/>
              </a:rPr>
              <a:t>Sói</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Sói</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Cứu</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tôi</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với</a:t>
            </a:r>
            <a:r>
              <a:rPr lang="en-US" sz="2300" dirty="0">
                <a:latin typeface="Arial" pitchFamily="34" charset="0"/>
                <a:ea typeface="Arial-Rounded" pitchFamily="34" charset="0"/>
                <a:cs typeface="Arial" pitchFamily="34" charset="0"/>
              </a:rPr>
              <a:t>!</a:t>
            </a:r>
            <a:r>
              <a:rPr lang="en-US" sz="2300" dirty="0">
                <a:solidFill>
                  <a:srgbClr val="FF0000"/>
                </a:solidFill>
                <a:latin typeface="Arial" pitchFamily="34" charset="0"/>
                <a:ea typeface="Arial-Rounded" pitchFamily="34" charset="0"/>
                <a:cs typeface="Arial" pitchFamily="34" charset="0"/>
              </a:rPr>
              <a:t> </a:t>
            </a:r>
            <a:endParaRPr lang="en-US" sz="2300" dirty="0">
              <a:latin typeface="Arial" pitchFamily="34" charset="0"/>
              <a:ea typeface="Arial-Rounded" pitchFamily="34" charset="0"/>
              <a:cs typeface="Arial" pitchFamily="34" charset="0"/>
            </a:endParaRPr>
          </a:p>
          <a:p>
            <a:pPr algn="just"/>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Nghe</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tiếng</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kêu</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cứu</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mấy</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bác</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nông</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dân</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đang</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làm</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việc</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gần</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đấy</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tức</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tốc</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chạy</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tới</a:t>
            </a:r>
            <a:r>
              <a:rPr lang="en-US" sz="2300" dirty="0">
                <a:latin typeface="Arial" pitchFamily="34" charset="0"/>
                <a:ea typeface="Arial-Rounded" pitchFamily="34" charset="0"/>
                <a:cs typeface="Arial" pitchFamily="34" charset="0"/>
              </a:rPr>
              <a:t>.</a:t>
            </a:r>
            <a:r>
              <a:rPr lang="en-US" sz="2300" dirty="0">
                <a:solidFill>
                  <a:srgbClr val="FF0000"/>
                </a:solidFill>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Nhưng</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họ</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không</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thấy</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sói</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đâu</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Thấy</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vậy</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chú</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khoái</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chí</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lắm</a:t>
            </a:r>
            <a:r>
              <a:rPr lang="en-US" sz="2300" dirty="0">
                <a:latin typeface="Arial" pitchFamily="34" charset="0"/>
                <a:ea typeface="Arial-Rounded" pitchFamily="34" charset="0"/>
                <a:cs typeface="Arial" pitchFamily="34" charset="0"/>
              </a:rPr>
              <a:t>.</a:t>
            </a:r>
          </a:p>
          <a:p>
            <a:pPr algn="just"/>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Mấy</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hôm</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sau</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chú</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lại</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bày</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ra</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trò</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ấy</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Các</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bác</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nông</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dân</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lại</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chạy</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tới</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Rồi</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một</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hôm</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sói</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đến</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thật</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Chú</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hốt</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hoảng</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kêu</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gào</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xin</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cứu</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giúp</a:t>
            </a:r>
            <a:r>
              <a:rPr lang="en-US" sz="2300" dirty="0">
                <a:latin typeface="Arial" pitchFamily="34" charset="0"/>
                <a:ea typeface="Arial-Rounded" pitchFamily="34" charset="0"/>
                <a:cs typeface="Arial" pitchFamily="34" charset="0"/>
              </a:rPr>
              <a:t>.</a:t>
            </a:r>
            <a:r>
              <a:rPr lang="en-US" sz="2300" dirty="0">
                <a:solidFill>
                  <a:srgbClr val="FF0000"/>
                </a:solidFill>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Các</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bác</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nông</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dân</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nghĩ</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là</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chú</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lại</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lừa</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mình</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nên</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vẫn</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thản</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nhiên</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làm</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việc</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Thế</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là</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sói</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thỏa</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thuê</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ăn</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thịt</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hết</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cả</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đàn</a:t>
            </a:r>
            <a:r>
              <a:rPr lang="en-US" sz="2300" dirty="0">
                <a:latin typeface="Arial" pitchFamily="34" charset="0"/>
                <a:ea typeface="Arial-Rounded" pitchFamily="34" charset="0"/>
                <a:cs typeface="Arial" pitchFamily="34" charset="0"/>
              </a:rPr>
              <a:t> </a:t>
            </a:r>
            <a:r>
              <a:rPr lang="en-US" sz="2300" dirty="0" err="1">
                <a:latin typeface="Arial" pitchFamily="34" charset="0"/>
                <a:ea typeface="Arial-Rounded" pitchFamily="34" charset="0"/>
                <a:cs typeface="Arial" pitchFamily="34" charset="0"/>
              </a:rPr>
              <a:t>cừu</a:t>
            </a:r>
            <a:r>
              <a:rPr lang="en-US" sz="2300" dirty="0" smtClean="0">
                <a:latin typeface="Arial" pitchFamily="34" charset="0"/>
                <a:ea typeface="Arial-Rounded" pitchFamily="34" charset="0"/>
                <a:cs typeface="Arial" pitchFamily="34" charset="0"/>
              </a:rPr>
              <a:t>.</a:t>
            </a:r>
            <a:endParaRPr lang="vi-VN" sz="2300" dirty="0" smtClean="0">
              <a:latin typeface="Arial" pitchFamily="34" charset="0"/>
              <a:ea typeface="Arial-Rounded" pitchFamily="34" charset="0"/>
              <a:cs typeface="Arial" pitchFamily="34" charset="0"/>
            </a:endParaRPr>
          </a:p>
          <a:p>
            <a:pPr algn="just"/>
            <a:r>
              <a:rPr lang="vi-VN" sz="2000" dirty="0" smtClean="0">
                <a:latin typeface="Arial" pitchFamily="34" charset="0"/>
                <a:ea typeface="Arial-Rounded" pitchFamily="34" charset="0"/>
                <a:cs typeface="Arial" pitchFamily="34" charset="0"/>
              </a:rPr>
              <a:t>                                                                                               </a:t>
            </a:r>
            <a:r>
              <a:rPr lang="en-US" sz="2000" dirty="0" smtClean="0">
                <a:latin typeface="Arial" pitchFamily="34" charset="0"/>
                <a:ea typeface="Arial-Rounded" pitchFamily="34" charset="0"/>
                <a:cs typeface="Arial" pitchFamily="34" charset="0"/>
              </a:rPr>
              <a:t>(</a:t>
            </a:r>
            <a:r>
              <a:rPr lang="en-US" sz="2000" i="1" dirty="0">
                <a:latin typeface="Arial" pitchFamily="34" charset="0"/>
                <a:ea typeface="Arial-Rounded" pitchFamily="34" charset="0"/>
                <a:cs typeface="Arial" pitchFamily="34" charset="0"/>
              </a:rPr>
              <a:t>Theo</a:t>
            </a:r>
            <a:r>
              <a:rPr lang="en-US" sz="2000" dirty="0">
                <a:latin typeface="Arial" pitchFamily="34" charset="0"/>
                <a:ea typeface="Arial-Rounded" pitchFamily="34" charset="0"/>
                <a:cs typeface="Arial" pitchFamily="34" charset="0"/>
              </a:rPr>
              <a:t> Ê-</a:t>
            </a:r>
            <a:r>
              <a:rPr lang="en-US" sz="2000" dirty="0" err="1">
                <a:latin typeface="Arial" pitchFamily="34" charset="0"/>
                <a:ea typeface="Arial-Rounded" pitchFamily="34" charset="0"/>
                <a:cs typeface="Arial" pitchFamily="34" charset="0"/>
              </a:rPr>
              <a:t>dốp</a:t>
            </a:r>
            <a:r>
              <a:rPr lang="en-US" sz="2000" dirty="0">
                <a:latin typeface="Arial" pitchFamily="34" charset="0"/>
                <a:ea typeface="Arial-Rounded" pitchFamily="34" charset="0"/>
                <a:cs typeface="Arial" pitchFamily="34" charset="0"/>
              </a:rPr>
              <a:t>)</a:t>
            </a:r>
          </a:p>
        </p:txBody>
      </p:sp>
      <p:sp>
        <p:nvSpPr>
          <p:cNvPr id="8" name="TextBox 7"/>
          <p:cNvSpPr txBox="1"/>
          <p:nvPr/>
        </p:nvSpPr>
        <p:spPr>
          <a:xfrm>
            <a:off x="27432" y="72711"/>
            <a:ext cx="1752600" cy="369211"/>
          </a:xfrm>
          <a:prstGeom prst="rect">
            <a:avLst/>
          </a:prstGeom>
          <a:solidFill>
            <a:srgbClr val="14A425"/>
          </a:solidFill>
        </p:spPr>
        <p:txBody>
          <a:bodyPr wrap="square" lIns="91318" tIns="45660" rIns="91318" bIns="45660" rtlCol="0">
            <a:spAutoFit/>
          </a:bodyPr>
          <a:lstStyle/>
          <a:p>
            <a:pPr algn="ctr"/>
            <a:r>
              <a:rPr lang="en-US" dirty="0" err="1">
                <a:latin typeface="Arial" pitchFamily="34" charset="0"/>
                <a:ea typeface="Arial-Rounded" pitchFamily="34" charset="0"/>
                <a:cs typeface="Arial" pitchFamily="34" charset="0"/>
              </a:rPr>
              <a:t>Đọc</a:t>
            </a:r>
            <a:r>
              <a:rPr lang="en-US" dirty="0">
                <a:latin typeface="Arial" pitchFamily="34" charset="0"/>
                <a:ea typeface="Arial-Rounded" pitchFamily="34" charset="0"/>
                <a:cs typeface="Arial" pitchFamily="34" charset="0"/>
              </a:rPr>
              <a:t> </a:t>
            </a:r>
            <a:r>
              <a:rPr lang="vi-VN" dirty="0" smtClean="0">
                <a:latin typeface="Arial" pitchFamily="34" charset="0"/>
                <a:ea typeface="Arial-Rounded" pitchFamily="34" charset="0"/>
                <a:cs typeface="Arial" pitchFamily="34" charset="0"/>
              </a:rPr>
              <a:t>theo nhóm</a:t>
            </a:r>
            <a:endParaRPr lang="en-US" dirty="0">
              <a:latin typeface="Arial" pitchFamily="34" charset="0"/>
              <a:ea typeface="Arial-Rounded" pitchFamily="34" charset="0"/>
              <a:cs typeface="Arial" pitchFamily="34" charset="0"/>
            </a:endParaRPr>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44" y="0"/>
            <a:ext cx="537741" cy="3040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717" y="2604486"/>
            <a:ext cx="527050" cy="21823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6675" y="1713387"/>
            <a:ext cx="381000" cy="400110"/>
          </a:xfrm>
          <a:prstGeom prst="rect">
            <a:avLst/>
          </a:prstGeom>
          <a:noFill/>
        </p:spPr>
        <p:txBody>
          <a:bodyPr wrap="square" rtlCol="0">
            <a:spAutoFit/>
          </a:bodyPr>
          <a:lstStyle/>
          <a:p>
            <a:pPr algn="ctr"/>
            <a:r>
              <a:rPr lang="en-US" sz="2000" b="1" dirty="0">
                <a:solidFill>
                  <a:srgbClr val="FF0000"/>
                </a:solidFill>
                <a:latin typeface="Arial" pitchFamily="34" charset="0"/>
                <a:cs typeface="Arial" pitchFamily="34" charset="0"/>
              </a:rPr>
              <a:t>1</a:t>
            </a:r>
          </a:p>
        </p:txBody>
      </p:sp>
      <p:sp>
        <p:nvSpPr>
          <p:cNvPr id="14" name="TextBox 13"/>
          <p:cNvSpPr txBox="1"/>
          <p:nvPr/>
        </p:nvSpPr>
        <p:spPr>
          <a:xfrm>
            <a:off x="-66675" y="3695640"/>
            <a:ext cx="381000" cy="400110"/>
          </a:xfrm>
          <a:prstGeom prst="rect">
            <a:avLst/>
          </a:prstGeom>
          <a:noFill/>
        </p:spPr>
        <p:txBody>
          <a:bodyPr wrap="square" rtlCol="0">
            <a:spAutoFit/>
          </a:bodyPr>
          <a:lstStyle/>
          <a:p>
            <a:pPr algn="ctr"/>
            <a:r>
              <a:rPr lang="en-US" sz="2000" b="1" dirty="0">
                <a:solidFill>
                  <a:srgbClr val="FF0000"/>
                </a:solidFill>
                <a:latin typeface="Arial" pitchFamily="34" charset="0"/>
                <a:cs typeface="Arial" pitchFamily="34" charset="0"/>
              </a:rPr>
              <a:t>2</a:t>
            </a:r>
          </a:p>
        </p:txBody>
      </p:sp>
      <p:sp>
        <p:nvSpPr>
          <p:cNvPr id="11" name="TextBox 10"/>
          <p:cNvSpPr txBox="1"/>
          <p:nvPr/>
        </p:nvSpPr>
        <p:spPr>
          <a:xfrm>
            <a:off x="1600200" y="313464"/>
            <a:ext cx="5947064" cy="492309"/>
          </a:xfrm>
          <a:prstGeom prst="rect">
            <a:avLst/>
          </a:prstGeom>
          <a:noFill/>
        </p:spPr>
        <p:txBody>
          <a:bodyPr wrap="square" lIns="91305" tIns="45654" rIns="91305" bIns="45654" rtlCol="0">
            <a:spAutoFit/>
          </a:bodyPr>
          <a:lstStyle/>
          <a:p>
            <a:pPr algn="ctr"/>
            <a:r>
              <a:rPr lang="en-US" sz="2600" b="1" dirty="0" err="1">
                <a:latin typeface="Arial" pitchFamily="34" charset="0"/>
                <a:ea typeface="Arial-Rounded" pitchFamily="34" charset="0"/>
                <a:cs typeface="Arial" pitchFamily="34" charset="0"/>
              </a:rPr>
              <a:t>Chú</a:t>
            </a:r>
            <a:r>
              <a:rPr lang="en-US" sz="2600" b="1" dirty="0">
                <a:latin typeface="Arial" pitchFamily="34" charset="0"/>
                <a:ea typeface="Arial-Rounded" pitchFamily="34" charset="0"/>
                <a:cs typeface="Arial" pitchFamily="34" charset="0"/>
              </a:rPr>
              <a:t> </a:t>
            </a:r>
            <a:r>
              <a:rPr lang="en-US" sz="2600" b="1" dirty="0" err="1">
                <a:latin typeface="Arial" pitchFamily="34" charset="0"/>
                <a:ea typeface="Arial-Rounded" pitchFamily="34" charset="0"/>
                <a:cs typeface="Arial" pitchFamily="34" charset="0"/>
              </a:rPr>
              <a:t>bé</a:t>
            </a:r>
            <a:r>
              <a:rPr lang="en-US" sz="2600" b="1" dirty="0">
                <a:latin typeface="Arial" pitchFamily="34" charset="0"/>
                <a:ea typeface="Arial-Rounded" pitchFamily="34" charset="0"/>
                <a:cs typeface="Arial" pitchFamily="34" charset="0"/>
              </a:rPr>
              <a:t> </a:t>
            </a:r>
            <a:r>
              <a:rPr lang="en-US" sz="2600" b="1" dirty="0" err="1">
                <a:latin typeface="Arial" pitchFamily="34" charset="0"/>
                <a:ea typeface="Arial-Rounded" pitchFamily="34" charset="0"/>
                <a:cs typeface="Arial" pitchFamily="34" charset="0"/>
              </a:rPr>
              <a:t>chăn</a:t>
            </a:r>
            <a:r>
              <a:rPr lang="en-US" sz="2600" b="1" dirty="0">
                <a:latin typeface="Arial" pitchFamily="34" charset="0"/>
                <a:ea typeface="Arial-Rounded" pitchFamily="34" charset="0"/>
                <a:cs typeface="Arial" pitchFamily="34" charset="0"/>
              </a:rPr>
              <a:t> </a:t>
            </a:r>
            <a:r>
              <a:rPr lang="en-US" sz="2600" b="1" dirty="0" err="1">
                <a:latin typeface="Arial" pitchFamily="34" charset="0"/>
                <a:ea typeface="Arial-Rounded" pitchFamily="34" charset="0"/>
                <a:cs typeface="Arial" pitchFamily="34" charset="0"/>
              </a:rPr>
              <a:t>cừu</a:t>
            </a:r>
            <a:endParaRPr lang="en-US" sz="2600" b="1" dirty="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09715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2000" fill="hold"/>
                                        <p:tgtEl>
                                          <p:spTgt spid="8"/>
                                        </p:tgtEl>
                                        <p:attrNameLst>
                                          <p:attrName>ppt_x</p:attrName>
                                        </p:attrNameLst>
                                      </p:cBhvr>
                                      <p:tavLst>
                                        <p:tav tm="0">
                                          <p:val>
                                            <p:strVal val="1+#ppt_w/2"/>
                                          </p:val>
                                        </p:tav>
                                        <p:tav tm="100000">
                                          <p:val>
                                            <p:strVal val="#ppt_x"/>
                                          </p:val>
                                        </p:tav>
                                      </p:tavLst>
                                    </p:anim>
                                    <p:anim calcmode="lin" valueType="num">
                                      <p:cBhvr additive="base">
                                        <p:cTn id="24"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667000" y="438150"/>
            <a:ext cx="3429000" cy="2133600"/>
          </a:xfrm>
          <a:prstGeom prst="ellipse">
            <a:avLst/>
          </a:prstGeom>
          <a:solidFill>
            <a:srgbClr val="FD49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743200" y="590550"/>
            <a:ext cx="3429000" cy="2133600"/>
          </a:xfrm>
          <a:prstGeom prst="ellipse">
            <a:avLst/>
          </a:prstGeom>
          <a:solidFill>
            <a:srgbClr val="FEDE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971800" y="2571750"/>
            <a:ext cx="838200" cy="6096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71750" y="3162300"/>
            <a:ext cx="571500" cy="381000"/>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62378" y="3579114"/>
            <a:ext cx="342900" cy="1524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05200" y="1276350"/>
            <a:ext cx="2209800" cy="769441"/>
          </a:xfrm>
          <a:prstGeom prst="rect">
            <a:avLst/>
          </a:prstGeom>
          <a:noFill/>
        </p:spPr>
        <p:txBody>
          <a:bodyPr wrap="square" rtlCol="0">
            <a:spAutoFit/>
          </a:bodyPr>
          <a:lstStyle/>
          <a:p>
            <a:r>
              <a:rPr lang="vi-VN" sz="4400" dirty="0" smtClean="0">
                <a:solidFill>
                  <a:srgbClr val="FF0000"/>
                </a:solidFill>
                <a:latin typeface="+mj-lt"/>
              </a:rPr>
              <a:t>Thi đọc</a:t>
            </a:r>
            <a:endParaRPr lang="en-US" sz="4400" dirty="0">
              <a:solidFill>
                <a:srgbClr val="FF0000"/>
              </a:solidFill>
              <a:latin typeface="+mj-lt"/>
            </a:endParaRPr>
          </a:p>
        </p:txBody>
      </p:sp>
    </p:spTree>
    <p:extLst>
      <p:ext uri="{BB962C8B-B14F-4D97-AF65-F5344CB8AC3E}">
        <p14:creationId xmlns:p14="http://schemas.microsoft.com/office/powerpoint/2010/main" val="2241503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89" y="57150"/>
            <a:ext cx="2285712" cy="461544"/>
          </a:xfrm>
          <a:prstGeom prst="rect">
            <a:avLst/>
          </a:prstGeom>
          <a:solidFill>
            <a:srgbClr val="00B050"/>
          </a:solidFill>
        </p:spPr>
        <p:txBody>
          <a:bodyPr wrap="square" lIns="91318" tIns="45660" rIns="91318" bIns="45660" rtlCol="0">
            <a:spAutoFit/>
          </a:bodyPr>
          <a:lstStyle/>
          <a:p>
            <a:pPr algn="ctr"/>
            <a:r>
              <a:rPr lang="en-US" sz="2400" dirty="0" err="1">
                <a:latin typeface="Arial" pitchFamily="34" charset="0"/>
                <a:ea typeface="Arial-Rounded" pitchFamily="34" charset="0"/>
                <a:cs typeface="Arial" pitchFamily="34" charset="0"/>
              </a:rPr>
              <a:t>Đọc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toàn</a:t>
            </a:r>
            <a:r>
              <a:rPr lang="en-US" sz="2400" dirty="0">
                <a:latin typeface="Arial" pitchFamily="34" charset="0"/>
                <a:ea typeface="Arial-Rounded" pitchFamily="34" charset="0"/>
                <a:cs typeface="Arial" pitchFamily="34" charset="0"/>
              </a:rPr>
              <a:t> </a:t>
            </a:r>
            <a:r>
              <a:rPr lang="vi-VN" sz="2400" dirty="0" smtClean="0">
                <a:latin typeface="Arial" pitchFamily="34" charset="0"/>
                <a:ea typeface="Arial-Rounded" pitchFamily="34" charset="0"/>
                <a:cs typeface="Arial" pitchFamily="34" charset="0"/>
              </a:rPr>
              <a:t>bài:</a:t>
            </a:r>
            <a:endParaRPr lang="en-US" sz="2400" dirty="0">
              <a:latin typeface="Arial" pitchFamily="34" charset="0"/>
              <a:ea typeface="Arial-Rounded" pitchFamily="34" charset="0"/>
              <a:cs typeface="Arial" pitchFamily="34" charset="0"/>
            </a:endParaRPr>
          </a:p>
        </p:txBody>
      </p:sp>
      <p:sp>
        <p:nvSpPr>
          <p:cNvPr id="14" name="TextBox 13"/>
          <p:cNvSpPr txBox="1"/>
          <p:nvPr/>
        </p:nvSpPr>
        <p:spPr>
          <a:xfrm>
            <a:off x="1371600" y="376292"/>
            <a:ext cx="5947064" cy="492309"/>
          </a:xfrm>
          <a:prstGeom prst="rect">
            <a:avLst/>
          </a:prstGeom>
          <a:noFill/>
        </p:spPr>
        <p:txBody>
          <a:bodyPr wrap="square" lIns="91305" tIns="45654" rIns="91305" bIns="45654" rtlCol="0">
            <a:spAutoFit/>
          </a:bodyPr>
          <a:lstStyle/>
          <a:p>
            <a:pPr algn="ctr"/>
            <a:r>
              <a:rPr lang="en-US" sz="2600" b="1" dirty="0" err="1">
                <a:latin typeface="Arial" pitchFamily="34" charset="0"/>
                <a:ea typeface="Arial-Rounded" pitchFamily="34" charset="0"/>
                <a:cs typeface="Arial" pitchFamily="34" charset="0"/>
              </a:rPr>
              <a:t>Chú</a:t>
            </a:r>
            <a:r>
              <a:rPr lang="en-US" sz="2600" b="1" dirty="0">
                <a:latin typeface="Arial" pitchFamily="34" charset="0"/>
                <a:ea typeface="Arial-Rounded" pitchFamily="34" charset="0"/>
                <a:cs typeface="Arial" pitchFamily="34" charset="0"/>
              </a:rPr>
              <a:t> </a:t>
            </a:r>
            <a:r>
              <a:rPr lang="en-US" sz="2600" b="1" dirty="0" err="1">
                <a:latin typeface="Arial" pitchFamily="34" charset="0"/>
                <a:ea typeface="Arial-Rounded" pitchFamily="34" charset="0"/>
                <a:cs typeface="Arial" pitchFamily="34" charset="0"/>
              </a:rPr>
              <a:t>bé</a:t>
            </a:r>
            <a:r>
              <a:rPr lang="en-US" sz="2600" b="1" dirty="0">
                <a:latin typeface="Arial" pitchFamily="34" charset="0"/>
                <a:ea typeface="Arial-Rounded" pitchFamily="34" charset="0"/>
                <a:cs typeface="Arial" pitchFamily="34" charset="0"/>
              </a:rPr>
              <a:t> </a:t>
            </a:r>
            <a:r>
              <a:rPr lang="en-US" sz="2600" b="1" dirty="0" err="1">
                <a:latin typeface="Arial" pitchFamily="34" charset="0"/>
                <a:ea typeface="Arial-Rounded" pitchFamily="34" charset="0"/>
                <a:cs typeface="Arial" pitchFamily="34" charset="0"/>
              </a:rPr>
              <a:t>chăn</a:t>
            </a:r>
            <a:r>
              <a:rPr lang="en-US" sz="2600" b="1" dirty="0">
                <a:latin typeface="Arial" pitchFamily="34" charset="0"/>
                <a:ea typeface="Arial-Rounded" pitchFamily="34" charset="0"/>
                <a:cs typeface="Arial" pitchFamily="34" charset="0"/>
              </a:rPr>
              <a:t> </a:t>
            </a:r>
            <a:r>
              <a:rPr lang="en-US" sz="2600" b="1" dirty="0" err="1">
                <a:latin typeface="Arial" pitchFamily="34" charset="0"/>
                <a:ea typeface="Arial-Rounded" pitchFamily="34" charset="0"/>
                <a:cs typeface="Arial" pitchFamily="34" charset="0"/>
              </a:rPr>
              <a:t>cừu</a:t>
            </a:r>
            <a:endParaRPr lang="en-US" sz="2600" b="1" dirty="0">
              <a:latin typeface="Arial" pitchFamily="34" charset="0"/>
              <a:ea typeface="Arial-Rounded" pitchFamily="34" charset="0"/>
              <a:cs typeface="Arial" pitchFamily="34" charset="0"/>
            </a:endParaRPr>
          </a:p>
        </p:txBody>
      </p:sp>
      <p:sp>
        <p:nvSpPr>
          <p:cNvPr id="15" name="TextBox 14"/>
          <p:cNvSpPr txBox="1"/>
          <p:nvPr/>
        </p:nvSpPr>
        <p:spPr>
          <a:xfrm>
            <a:off x="152400" y="738043"/>
            <a:ext cx="8991600" cy="4524182"/>
          </a:xfrm>
          <a:prstGeom prst="rect">
            <a:avLst/>
          </a:prstGeom>
          <a:noFill/>
        </p:spPr>
        <p:txBody>
          <a:bodyPr wrap="square" lIns="91305" tIns="45654" rIns="91305" bIns="45654" rtlCol="0">
            <a:spAutoFit/>
          </a:bodyPr>
          <a:lstStyle/>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Có</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thường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gần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núi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buồn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quá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trò</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đùa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vui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giả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vờ</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toáng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lên</a:t>
            </a:r>
            <a:r>
              <a:rPr lang="en-US" sz="2400" dirty="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tôi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với</a:t>
            </a:r>
            <a:r>
              <a:rPr lang="en-US" sz="2400" dirty="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Nghe</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tiếng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đang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việc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gần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tức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tốc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tới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Nhưng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họ</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đâu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vậy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khoái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chí</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lắm</a:t>
            </a:r>
            <a:r>
              <a:rPr lang="en-US" sz="2400" dirty="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sau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trò</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tới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Rồi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đến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thật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hốt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hoảng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gào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xin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giúp</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mình</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vẫn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thản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việc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Thế</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thỏa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thuê</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thịt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hết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đàn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a:t>
            </a:r>
          </a:p>
          <a:p>
            <a:pPr algn="r"/>
            <a:r>
              <a:rPr lang="en-US" sz="2400" dirty="0">
                <a:latin typeface="Arial" pitchFamily="34" charset="0"/>
                <a:ea typeface="Arial-Rounded" pitchFamily="34" charset="0"/>
                <a:cs typeface="Arial" pitchFamily="34" charset="0"/>
              </a:rPr>
              <a:t>(</a:t>
            </a:r>
            <a:r>
              <a:rPr lang="en-US" sz="2400" i="1" dirty="0">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Ê-</a:t>
            </a:r>
            <a:r>
              <a:rPr lang="en-US" sz="2400" dirty="0" err="1">
                <a:latin typeface="Arial" pitchFamily="34" charset="0"/>
                <a:ea typeface="Arial-Rounded" pitchFamily="34" charset="0"/>
                <a:cs typeface="Arial" pitchFamily="34" charset="0"/>
              </a:rPr>
              <a:t>dốp</a:t>
            </a:r>
            <a:r>
              <a:rPr lang="en-US" sz="24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308867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89" y="57150"/>
            <a:ext cx="2285712" cy="461544"/>
          </a:xfrm>
          <a:prstGeom prst="rect">
            <a:avLst/>
          </a:prstGeom>
          <a:solidFill>
            <a:srgbClr val="00B050"/>
          </a:solidFill>
        </p:spPr>
        <p:txBody>
          <a:bodyPr wrap="square" lIns="91318" tIns="45660" rIns="91318" bIns="45660" rtlCol="0">
            <a:spAutoFit/>
          </a:bodyPr>
          <a:lstStyle/>
          <a:p>
            <a:pPr algn="ctr"/>
            <a:r>
              <a:rPr lang="en-US" sz="2400" dirty="0" err="1">
                <a:latin typeface="Arial" pitchFamily="34" charset="0"/>
                <a:ea typeface="Arial-Rounded" pitchFamily="34" charset="0"/>
                <a:cs typeface="Arial" pitchFamily="34" charset="0"/>
              </a:rPr>
              <a:t>Đọc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toàn</a:t>
            </a:r>
            <a:r>
              <a:rPr lang="en-US" sz="2400" dirty="0">
                <a:latin typeface="Arial" pitchFamily="34" charset="0"/>
                <a:ea typeface="Arial-Rounded" pitchFamily="34" charset="0"/>
                <a:cs typeface="Arial" pitchFamily="34" charset="0"/>
              </a:rPr>
              <a:t> </a:t>
            </a:r>
            <a:r>
              <a:rPr lang="vi-VN" sz="2400" dirty="0" smtClean="0">
                <a:latin typeface="Arial" pitchFamily="34" charset="0"/>
                <a:ea typeface="Arial-Rounded" pitchFamily="34" charset="0"/>
                <a:cs typeface="Arial" pitchFamily="34" charset="0"/>
              </a:rPr>
              <a:t>bài:</a:t>
            </a:r>
            <a:endParaRPr lang="en-US" sz="2400" dirty="0">
              <a:latin typeface="Arial" pitchFamily="34" charset="0"/>
              <a:ea typeface="Arial-Rounded" pitchFamily="34" charset="0"/>
              <a:cs typeface="Arial" pitchFamily="34" charset="0"/>
            </a:endParaRPr>
          </a:p>
        </p:txBody>
      </p:sp>
      <p:sp>
        <p:nvSpPr>
          <p:cNvPr id="14" name="TextBox 13"/>
          <p:cNvSpPr txBox="1"/>
          <p:nvPr/>
        </p:nvSpPr>
        <p:spPr>
          <a:xfrm>
            <a:off x="1371600" y="376292"/>
            <a:ext cx="5947064" cy="492309"/>
          </a:xfrm>
          <a:prstGeom prst="rect">
            <a:avLst/>
          </a:prstGeom>
          <a:noFill/>
        </p:spPr>
        <p:txBody>
          <a:bodyPr wrap="square" lIns="91305" tIns="45654" rIns="91305" bIns="45654" rtlCol="0">
            <a:spAutoFit/>
          </a:bodyPr>
          <a:lstStyle/>
          <a:p>
            <a:pPr algn="ctr"/>
            <a:r>
              <a:rPr lang="en-US" sz="2600" b="1" dirty="0" err="1">
                <a:latin typeface="Arial" pitchFamily="34" charset="0"/>
                <a:ea typeface="Arial-Rounded" pitchFamily="34" charset="0"/>
                <a:cs typeface="Arial" pitchFamily="34" charset="0"/>
              </a:rPr>
              <a:t>Chú</a:t>
            </a:r>
            <a:r>
              <a:rPr lang="en-US" sz="2600" b="1" dirty="0">
                <a:latin typeface="Arial" pitchFamily="34" charset="0"/>
                <a:ea typeface="Arial-Rounded" pitchFamily="34" charset="0"/>
                <a:cs typeface="Arial" pitchFamily="34" charset="0"/>
              </a:rPr>
              <a:t> </a:t>
            </a:r>
            <a:r>
              <a:rPr lang="en-US" sz="2600" b="1" dirty="0" err="1">
                <a:latin typeface="Arial" pitchFamily="34" charset="0"/>
                <a:ea typeface="Arial-Rounded" pitchFamily="34" charset="0"/>
                <a:cs typeface="Arial" pitchFamily="34" charset="0"/>
              </a:rPr>
              <a:t>bé</a:t>
            </a:r>
            <a:r>
              <a:rPr lang="en-US" sz="2600" b="1" dirty="0">
                <a:latin typeface="Arial" pitchFamily="34" charset="0"/>
                <a:ea typeface="Arial-Rounded" pitchFamily="34" charset="0"/>
                <a:cs typeface="Arial" pitchFamily="34" charset="0"/>
              </a:rPr>
              <a:t> </a:t>
            </a:r>
            <a:r>
              <a:rPr lang="en-US" sz="2600" b="1" dirty="0" err="1">
                <a:latin typeface="Arial" pitchFamily="34" charset="0"/>
                <a:ea typeface="Arial-Rounded" pitchFamily="34" charset="0"/>
                <a:cs typeface="Arial" pitchFamily="34" charset="0"/>
              </a:rPr>
              <a:t>chăn</a:t>
            </a:r>
            <a:r>
              <a:rPr lang="en-US" sz="2600" b="1" dirty="0">
                <a:latin typeface="Arial" pitchFamily="34" charset="0"/>
                <a:ea typeface="Arial-Rounded" pitchFamily="34" charset="0"/>
                <a:cs typeface="Arial" pitchFamily="34" charset="0"/>
              </a:rPr>
              <a:t> </a:t>
            </a:r>
            <a:r>
              <a:rPr lang="en-US" sz="2600" b="1" dirty="0" err="1">
                <a:latin typeface="Arial" pitchFamily="34" charset="0"/>
                <a:ea typeface="Arial-Rounded" pitchFamily="34" charset="0"/>
                <a:cs typeface="Arial" pitchFamily="34" charset="0"/>
              </a:rPr>
              <a:t>cừu</a:t>
            </a:r>
            <a:endParaRPr lang="en-US" sz="2600" b="1" dirty="0">
              <a:latin typeface="Arial" pitchFamily="34" charset="0"/>
              <a:ea typeface="Arial-Rounded" pitchFamily="34" charset="0"/>
              <a:cs typeface="Arial" pitchFamily="34" charset="0"/>
            </a:endParaRPr>
          </a:p>
        </p:txBody>
      </p:sp>
      <p:sp>
        <p:nvSpPr>
          <p:cNvPr id="15" name="TextBox 14"/>
          <p:cNvSpPr txBox="1"/>
          <p:nvPr/>
        </p:nvSpPr>
        <p:spPr>
          <a:xfrm>
            <a:off x="152400" y="738043"/>
            <a:ext cx="8991600" cy="4524182"/>
          </a:xfrm>
          <a:prstGeom prst="rect">
            <a:avLst/>
          </a:prstGeom>
          <a:noFill/>
        </p:spPr>
        <p:txBody>
          <a:bodyPr wrap="square" lIns="91305" tIns="45654" rIns="91305" bIns="45654" rtlCol="0">
            <a:spAutoFit/>
          </a:bodyPr>
          <a:lstStyle/>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Có</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thường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gần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núi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buồn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quá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trò</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đùa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vui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giả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vờ</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toáng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lên</a:t>
            </a:r>
            <a:r>
              <a:rPr lang="en-US" sz="2400" dirty="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tôi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với</a:t>
            </a:r>
            <a:r>
              <a:rPr lang="en-US" sz="2400" dirty="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Nghe</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tiếng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đang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việc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gần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tức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tốc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tới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Nhưng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họ</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đâu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vậy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khoái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chí</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lắm</a:t>
            </a:r>
            <a:r>
              <a:rPr lang="en-US" sz="2400" dirty="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sau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trò</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tới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Rồi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đến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thật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hốt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hoảng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gào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xin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giúp</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mình</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vẫn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thản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việc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Thế</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thỏa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thuê</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thịt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hết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đàn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a:t>
            </a:r>
          </a:p>
          <a:p>
            <a:pPr algn="r"/>
            <a:r>
              <a:rPr lang="en-US" sz="2400" dirty="0">
                <a:latin typeface="Arial" pitchFamily="34" charset="0"/>
                <a:ea typeface="Arial-Rounded" pitchFamily="34" charset="0"/>
                <a:cs typeface="Arial" pitchFamily="34" charset="0"/>
              </a:rPr>
              <a:t>(</a:t>
            </a:r>
            <a:r>
              <a:rPr lang="en-US" sz="2400" i="1" dirty="0">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Ê-</a:t>
            </a:r>
            <a:r>
              <a:rPr lang="en-US" sz="2400" dirty="0" err="1">
                <a:latin typeface="Arial" pitchFamily="34" charset="0"/>
                <a:ea typeface="Arial-Rounded" pitchFamily="34" charset="0"/>
                <a:cs typeface="Arial" pitchFamily="34" charset="0"/>
              </a:rPr>
              <a:t>dốp</a:t>
            </a:r>
            <a:r>
              <a:rPr lang="en-US" sz="2400" dirty="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391647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8429"/>
            <a:ext cx="9144000" cy="5157427"/>
          </a:xfrm>
          <a:prstGeom prst="rect">
            <a:avLst/>
          </a:prstGeom>
        </p:spPr>
      </p:pic>
      <p:pic>
        <p:nvPicPr>
          <p:cNvPr id="4" name="图片 3"/>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216124" y="3058599"/>
            <a:ext cx="9576247" cy="2109826"/>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02668" y="-141622"/>
            <a:ext cx="1147694" cy="779416"/>
          </a:xfrm>
          <a:prstGeom prst="rect">
            <a:avLst/>
          </a:prstGeom>
        </p:spPr>
      </p:pic>
      <p:grpSp>
        <p:nvGrpSpPr>
          <p:cNvPr id="42" name="组合 41"/>
          <p:cNvGrpSpPr/>
          <p:nvPr/>
        </p:nvGrpSpPr>
        <p:grpSpPr>
          <a:xfrm>
            <a:off x="957707" y="825911"/>
            <a:ext cx="7516145" cy="1112542"/>
            <a:chOff x="2169951" y="965687"/>
            <a:chExt cx="4331393" cy="1474644"/>
          </a:xfrm>
        </p:grpSpPr>
        <p:pic>
          <p:nvPicPr>
            <p:cNvPr id="45" name="矩形 9"/>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9951" y="965687"/>
              <a:ext cx="4200476" cy="147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44" name="Text Box 58"/>
            <p:cNvSpPr txBox="1">
              <a:spLocks noChangeArrowheads="1"/>
            </p:cNvSpPr>
            <p:nvPr/>
          </p:nvSpPr>
          <p:spPr bwMode="auto">
            <a:xfrm>
              <a:off x="2307407" y="1279561"/>
              <a:ext cx="41939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vi-VN" sz="2400" dirty="0" smtClean="0">
                  <a:solidFill>
                    <a:srgbClr val="0066FF"/>
                  </a:solidFill>
                  <a:latin typeface="UTM Avo"/>
                </a:rPr>
                <a:t>Hiểu nội dung và trả lời đúng ba câu hỏi</a:t>
              </a:r>
              <a:r>
                <a:rPr lang="en-US" sz="2400" dirty="0" smtClean="0">
                  <a:solidFill>
                    <a:srgbClr val="0066FF"/>
                  </a:solidFill>
                  <a:latin typeface="UTM Avo"/>
                </a:rPr>
                <a:t>.</a:t>
              </a:r>
              <a:endParaRPr lang="en-US" sz="2400" dirty="0">
                <a:solidFill>
                  <a:srgbClr val="0066FF"/>
                </a:solidFill>
                <a:latin typeface="UTM Avo"/>
              </a:endParaRPr>
            </a:p>
          </p:txBody>
        </p:sp>
      </p:grpSp>
      <p:grpSp>
        <p:nvGrpSpPr>
          <p:cNvPr id="47" name="组合 46"/>
          <p:cNvGrpSpPr/>
          <p:nvPr/>
        </p:nvGrpSpPr>
        <p:grpSpPr>
          <a:xfrm>
            <a:off x="920251" y="2035478"/>
            <a:ext cx="7289848" cy="1029859"/>
            <a:chOff x="2217914" y="1751872"/>
            <a:chExt cx="4185865" cy="587031"/>
          </a:xfrm>
        </p:grpSpPr>
        <p:grpSp>
          <p:nvGrpSpPr>
            <p:cNvPr id="48" name="Group 8"/>
            <p:cNvGrpSpPr>
              <a:grpSpLocks/>
            </p:cNvGrpSpPr>
            <p:nvPr/>
          </p:nvGrpSpPr>
          <p:grpSpPr bwMode="auto">
            <a:xfrm>
              <a:off x="2217914" y="1751872"/>
              <a:ext cx="4147799" cy="587031"/>
              <a:chOff x="0" y="-2"/>
              <a:chExt cx="3978" cy="563"/>
            </a:xfrm>
          </p:grpSpPr>
          <p:pic>
            <p:nvPicPr>
              <p:cNvPr id="50" name="矩形 21"/>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3978"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 name="Text Box 10"/>
              <p:cNvSpPr txBox="1">
                <a:spLocks noChangeArrowheads="1"/>
              </p:cNvSpPr>
              <p:nvPr/>
            </p:nvSpPr>
            <p:spPr bwMode="auto">
              <a:xfrm>
                <a:off x="18" y="-2"/>
                <a:ext cx="396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050">
                  <a:solidFill>
                    <a:srgbClr val="FFFFFF"/>
                  </a:solidFill>
                  <a:latin typeface="Calibri" panose="020F0502020204030204" pitchFamily="34" charset="0"/>
                </a:endParaRPr>
              </a:p>
            </p:txBody>
          </p:sp>
        </p:grpSp>
        <p:sp>
          <p:nvSpPr>
            <p:cNvPr id="49" name="Text Box 58"/>
            <p:cNvSpPr txBox="1">
              <a:spLocks noChangeArrowheads="1"/>
            </p:cNvSpPr>
            <p:nvPr/>
          </p:nvSpPr>
          <p:spPr bwMode="auto">
            <a:xfrm>
              <a:off x="2354115" y="1850789"/>
              <a:ext cx="4049664" cy="26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vi-VN" sz="2400" dirty="0" smtClean="0">
                  <a:solidFill>
                    <a:srgbClr val="0066FF"/>
                  </a:solidFill>
                  <a:latin typeface="UTM Avo"/>
                </a:rPr>
                <a:t>Rút ra bài học cho bản thân từ câu chuyện</a:t>
              </a:r>
              <a:endParaRPr lang="en-US" sz="2400" dirty="0">
                <a:solidFill>
                  <a:srgbClr val="0066FF"/>
                </a:solidFill>
                <a:latin typeface="UTM Avo"/>
              </a:endParaRPr>
            </a:p>
          </p:txBody>
        </p:sp>
      </p:grpSp>
      <p:grpSp>
        <p:nvGrpSpPr>
          <p:cNvPr id="62" name="组合 61"/>
          <p:cNvGrpSpPr/>
          <p:nvPr/>
        </p:nvGrpSpPr>
        <p:grpSpPr>
          <a:xfrm>
            <a:off x="388921" y="1228201"/>
            <a:ext cx="483806" cy="439356"/>
            <a:chOff x="2370146" y="833266"/>
            <a:chExt cx="483806" cy="439356"/>
          </a:xfrm>
        </p:grpSpPr>
        <p:grpSp>
          <p:nvGrpSpPr>
            <p:cNvPr id="63" name="Group 14"/>
            <p:cNvGrpSpPr>
              <a:grpSpLocks/>
            </p:cNvGrpSpPr>
            <p:nvPr/>
          </p:nvGrpSpPr>
          <p:grpSpPr bwMode="auto">
            <a:xfrm>
              <a:off x="2370146" y="833266"/>
              <a:ext cx="483806" cy="432714"/>
              <a:chOff x="0" y="0"/>
              <a:chExt cx="464" cy="415"/>
            </a:xfrm>
          </p:grpSpPr>
          <p:pic>
            <p:nvPicPr>
              <p:cNvPr id="65" name="圆角矩形 8"/>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464"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66" name="Text Box 16"/>
              <p:cNvSpPr txBox="1">
                <a:spLocks noChangeArrowheads="1"/>
              </p:cNvSpPr>
              <p:nvPr/>
            </p:nvSpPr>
            <p:spPr bwMode="auto">
              <a:xfrm>
                <a:off x="38" y="35"/>
                <a:ext cx="39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200">
                  <a:solidFill>
                    <a:srgbClr val="FFFFFF"/>
                  </a:solidFill>
                  <a:latin typeface="Calibri" panose="020F0502020204030204" pitchFamily="34" charset="0"/>
                </a:endParaRPr>
              </a:p>
            </p:txBody>
          </p:sp>
        </p:grpSp>
        <p:sp>
          <p:nvSpPr>
            <p:cNvPr id="64" name="TextBox 19"/>
            <p:cNvSpPr txBox="1">
              <a:spLocks noChangeArrowheads="1"/>
            </p:cNvSpPr>
            <p:nvPr/>
          </p:nvSpPr>
          <p:spPr bwMode="auto">
            <a:xfrm>
              <a:off x="2432811" y="872512"/>
              <a:ext cx="2346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prstClr val="white"/>
                  </a:solidFill>
                </a:rPr>
                <a:t>1</a:t>
              </a:r>
              <a:endParaRPr lang="zh-CN" altLang="en-US" sz="2000" b="1" dirty="0">
                <a:solidFill>
                  <a:prstClr val="white"/>
                </a:solidFill>
              </a:endParaRPr>
            </a:p>
          </p:txBody>
        </p:sp>
      </p:grpSp>
      <p:grpSp>
        <p:nvGrpSpPr>
          <p:cNvPr id="67" name="组合 66"/>
          <p:cNvGrpSpPr/>
          <p:nvPr/>
        </p:nvGrpSpPr>
        <p:grpSpPr>
          <a:xfrm>
            <a:off x="352467" y="2259260"/>
            <a:ext cx="483806" cy="435842"/>
            <a:chOff x="2370146" y="1581913"/>
            <a:chExt cx="483806" cy="435842"/>
          </a:xfrm>
        </p:grpSpPr>
        <p:grpSp>
          <p:nvGrpSpPr>
            <p:cNvPr id="68" name="Group 17"/>
            <p:cNvGrpSpPr>
              <a:grpSpLocks/>
            </p:cNvGrpSpPr>
            <p:nvPr/>
          </p:nvGrpSpPr>
          <p:grpSpPr bwMode="auto">
            <a:xfrm>
              <a:off x="2370146" y="1581913"/>
              <a:ext cx="483806" cy="435842"/>
              <a:chOff x="0" y="0"/>
              <a:chExt cx="464" cy="418"/>
            </a:xfrm>
          </p:grpSpPr>
          <p:pic>
            <p:nvPicPr>
              <p:cNvPr id="70" name="圆角矩形 10"/>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464"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71" name="Text Box 19"/>
              <p:cNvSpPr txBox="1">
                <a:spLocks noChangeArrowheads="1"/>
              </p:cNvSpPr>
              <p:nvPr/>
            </p:nvSpPr>
            <p:spPr bwMode="auto">
              <a:xfrm>
                <a:off x="38" y="37"/>
                <a:ext cx="39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200">
                  <a:solidFill>
                    <a:srgbClr val="FFFFFF"/>
                  </a:solidFill>
                  <a:latin typeface="Calibri" panose="020F0502020204030204" pitchFamily="34" charset="0"/>
                </a:endParaRPr>
              </a:p>
            </p:txBody>
          </p:sp>
        </p:grpSp>
        <p:sp>
          <p:nvSpPr>
            <p:cNvPr id="69" name="TextBox 24"/>
            <p:cNvSpPr txBox="1">
              <a:spLocks noChangeArrowheads="1"/>
            </p:cNvSpPr>
            <p:nvPr/>
          </p:nvSpPr>
          <p:spPr bwMode="auto">
            <a:xfrm>
              <a:off x="2454246" y="1610358"/>
              <a:ext cx="2346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prstClr val="white"/>
                  </a:solidFill>
                </a:rPr>
                <a:t>2</a:t>
              </a:r>
              <a:endParaRPr lang="zh-CN" altLang="en-US" sz="2000" b="1" dirty="0">
                <a:solidFill>
                  <a:prstClr val="white"/>
                </a:solidFill>
              </a:endParaRPr>
            </a:p>
          </p:txBody>
        </p:sp>
      </p:grpSp>
      <p:sp>
        <p:nvSpPr>
          <p:cNvPr id="82" name="TextBox 81">
            <a:extLst>
              <a:ext uri="{FF2B5EF4-FFF2-40B4-BE49-F238E27FC236}">
                <a16:creationId xmlns:a16="http://schemas.microsoft.com/office/drawing/2014/main" id="{AC50256A-1D43-4EBB-966B-A9B26023516E}"/>
              </a:ext>
            </a:extLst>
          </p:cNvPr>
          <p:cNvSpPr txBox="1"/>
          <p:nvPr/>
        </p:nvSpPr>
        <p:spPr>
          <a:xfrm>
            <a:off x="2178423" y="48295"/>
            <a:ext cx="4787152" cy="646331"/>
          </a:xfrm>
          <a:prstGeom prst="rect">
            <a:avLst/>
          </a:prstGeom>
          <a:noFill/>
        </p:spPr>
        <p:txBody>
          <a:bodyPr wrap="square">
            <a:spAutoFit/>
          </a:bodyPr>
          <a:lstStyle/>
          <a:p>
            <a:pPr algn="ctr" defTabSz="685783" fontAlgn="base">
              <a:spcBef>
                <a:spcPct val="0"/>
              </a:spcBef>
              <a:spcAft>
                <a:spcPct val="0"/>
              </a:spcAft>
              <a:defRPr/>
            </a:pPr>
            <a:r>
              <a:rPr lang="en-US" sz="3600" b="1" kern="10" dirty="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YÊU CẦU CẦN ĐẠT</a:t>
            </a:r>
            <a:endParaRPr lang="vi-VN" sz="3600" b="1" kern="10" dirty="0">
              <a:solidFill>
                <a:srgbClr val="FF000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pic>
        <p:nvPicPr>
          <p:cNvPr id="83" name="Picture 82"/>
          <p:cNvPicPr>
            <a:picLocks noChangeAspect="1"/>
          </p:cNvPicPr>
          <p:nvPr/>
        </p:nvPicPr>
        <p:blipFill rotWithShape="1">
          <a:blip r:embed="rId13" cstate="print">
            <a:extLst>
              <a:ext uri="{28A0092B-C50C-407E-A947-70E740481C1C}">
                <a14:useLocalDpi xmlns:a14="http://schemas.microsoft.com/office/drawing/2010/main" val="0"/>
              </a:ext>
            </a:extLst>
          </a:blip>
          <a:srcRect l="22160" t="22129" r="22062" b="22572"/>
          <a:stretch/>
        </p:blipFill>
        <p:spPr>
          <a:xfrm>
            <a:off x="-29526" y="-50469"/>
            <a:ext cx="843876" cy="759473"/>
          </a:xfrm>
          <a:prstGeom prst="rect">
            <a:avLst/>
          </a:prstGeom>
        </p:spPr>
      </p:pic>
      <p:pic>
        <p:nvPicPr>
          <p:cNvPr id="2" name="Bản ghi Mới 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7064062" y="3866513"/>
            <a:ext cx="228600" cy="228600"/>
          </a:xfrm>
          <a:prstGeom prst="rect">
            <a:avLst/>
          </a:prstGeom>
        </p:spPr>
      </p:pic>
      <p:grpSp>
        <p:nvGrpSpPr>
          <p:cNvPr id="26" name="组合 66"/>
          <p:cNvGrpSpPr/>
          <p:nvPr/>
        </p:nvGrpSpPr>
        <p:grpSpPr>
          <a:xfrm>
            <a:off x="352467" y="3240143"/>
            <a:ext cx="483806" cy="435842"/>
            <a:chOff x="2370146" y="1581913"/>
            <a:chExt cx="483806" cy="435842"/>
          </a:xfrm>
        </p:grpSpPr>
        <p:grpSp>
          <p:nvGrpSpPr>
            <p:cNvPr id="27" name="Group 17"/>
            <p:cNvGrpSpPr>
              <a:grpSpLocks/>
            </p:cNvGrpSpPr>
            <p:nvPr/>
          </p:nvGrpSpPr>
          <p:grpSpPr bwMode="auto">
            <a:xfrm>
              <a:off x="2370146" y="1581913"/>
              <a:ext cx="483806" cy="435842"/>
              <a:chOff x="0" y="0"/>
              <a:chExt cx="464" cy="418"/>
            </a:xfrm>
          </p:grpSpPr>
          <p:pic>
            <p:nvPicPr>
              <p:cNvPr id="29" name="圆角矩形 10"/>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464"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30" name="Text Box 19"/>
              <p:cNvSpPr txBox="1">
                <a:spLocks noChangeArrowheads="1"/>
              </p:cNvSpPr>
              <p:nvPr/>
            </p:nvSpPr>
            <p:spPr bwMode="auto">
              <a:xfrm>
                <a:off x="38" y="37"/>
                <a:ext cx="391" cy="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sz="1200">
                  <a:solidFill>
                    <a:srgbClr val="FFFFFF"/>
                  </a:solidFill>
                  <a:latin typeface="Calibri" panose="020F0502020204030204" pitchFamily="34" charset="0"/>
                </a:endParaRPr>
              </a:p>
            </p:txBody>
          </p:sp>
        </p:grpSp>
        <p:sp>
          <p:nvSpPr>
            <p:cNvPr id="28" name="TextBox 24"/>
            <p:cNvSpPr txBox="1">
              <a:spLocks noChangeArrowheads="1"/>
            </p:cNvSpPr>
            <p:nvPr/>
          </p:nvSpPr>
          <p:spPr bwMode="auto">
            <a:xfrm>
              <a:off x="2454246" y="1610358"/>
              <a:ext cx="2346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prstClr val="white"/>
                  </a:solidFill>
                </a:rPr>
                <a:t>2</a:t>
              </a:r>
              <a:endParaRPr lang="zh-CN" altLang="en-US" sz="2000" b="1" dirty="0">
                <a:solidFill>
                  <a:prstClr val="white"/>
                </a:solidFill>
              </a:endParaRPr>
            </a:p>
          </p:txBody>
        </p:sp>
      </p:grpSp>
    </p:spTree>
    <p:extLst>
      <p:ext uri="{BB962C8B-B14F-4D97-AF65-F5344CB8AC3E}">
        <p14:creationId xmlns:p14="http://schemas.microsoft.com/office/powerpoint/2010/main" val="790374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4131" fill="hold"/>
                                        <p:tgtEl>
                                          <p:spTgt spid="2"/>
                                        </p:tgtEl>
                                      </p:cBhvr>
                                    </p:cmd>
                                  </p:childTnLst>
                                </p:cTn>
                              </p:par>
                              <p:par>
                                <p:cTn id="7" presetID="42" presetClass="entr" presetSubtype="0" fill="hold" nodeType="withEffect">
                                  <p:stCondLst>
                                    <p:cond delay="5000"/>
                                  </p:stCondLst>
                                  <p:childTnLst>
                                    <p:set>
                                      <p:cBhvr>
                                        <p:cTn id="8" dur="1" fill="hold">
                                          <p:stCondLst>
                                            <p:cond delay="0"/>
                                          </p:stCondLst>
                                        </p:cTn>
                                        <p:tgtEl>
                                          <p:spTgt spid="62"/>
                                        </p:tgtEl>
                                        <p:attrNameLst>
                                          <p:attrName>style.visibility</p:attrName>
                                        </p:attrNameLst>
                                      </p:cBhvr>
                                      <p:to>
                                        <p:strVal val="visible"/>
                                      </p:to>
                                    </p:set>
                                    <p:animEffect transition="in" filter="fade">
                                      <p:cBhvr>
                                        <p:cTn id="9" dur="1000"/>
                                        <p:tgtEl>
                                          <p:spTgt spid="62"/>
                                        </p:tgtEl>
                                      </p:cBhvr>
                                    </p:animEffect>
                                    <p:anim calcmode="lin" valueType="num">
                                      <p:cBhvr>
                                        <p:cTn id="10" dur="1000" fill="hold"/>
                                        <p:tgtEl>
                                          <p:spTgt spid="62"/>
                                        </p:tgtEl>
                                        <p:attrNameLst>
                                          <p:attrName>ppt_x</p:attrName>
                                        </p:attrNameLst>
                                      </p:cBhvr>
                                      <p:tavLst>
                                        <p:tav tm="0">
                                          <p:val>
                                            <p:strVal val="#ppt_x"/>
                                          </p:val>
                                        </p:tav>
                                        <p:tav tm="100000">
                                          <p:val>
                                            <p:strVal val="#ppt_x"/>
                                          </p:val>
                                        </p:tav>
                                      </p:tavLst>
                                    </p:anim>
                                    <p:anim calcmode="lin" valueType="num">
                                      <p:cBhvr>
                                        <p:cTn id="11" dur="1000" fill="hold"/>
                                        <p:tgtEl>
                                          <p:spTgt spid="62"/>
                                        </p:tgtEl>
                                        <p:attrNameLst>
                                          <p:attrName>ppt_y</p:attrName>
                                        </p:attrNameLst>
                                      </p:cBhvr>
                                      <p:tavLst>
                                        <p:tav tm="0">
                                          <p:val>
                                            <p:strVal val="#ppt_y+.1"/>
                                          </p:val>
                                        </p:tav>
                                        <p:tav tm="100000">
                                          <p:val>
                                            <p:strVal val="#ppt_y"/>
                                          </p:val>
                                        </p:tav>
                                      </p:tavLst>
                                    </p:anim>
                                  </p:childTnLst>
                                </p:cTn>
                              </p:par>
                              <p:par>
                                <p:cTn id="12" presetID="22" presetClass="entr" presetSubtype="4" fill="hold" nodeType="withEffect">
                                  <p:stCondLst>
                                    <p:cond delay="5000"/>
                                  </p:stCondLst>
                                  <p:childTnLst>
                                    <p:set>
                                      <p:cBhvr>
                                        <p:cTn id="13" dur="1" fill="hold">
                                          <p:stCondLst>
                                            <p:cond delay="0"/>
                                          </p:stCondLst>
                                        </p:cTn>
                                        <p:tgtEl>
                                          <p:spTgt spid="42"/>
                                        </p:tgtEl>
                                        <p:attrNameLst>
                                          <p:attrName>style.visibility</p:attrName>
                                        </p:attrNameLst>
                                      </p:cBhvr>
                                      <p:to>
                                        <p:strVal val="visible"/>
                                      </p:to>
                                    </p:set>
                                    <p:animEffect transition="in" filter="wipe(down)">
                                      <p:cBhvr>
                                        <p:cTn id="14" dur="2000"/>
                                        <p:tgtEl>
                                          <p:spTgt spid="42"/>
                                        </p:tgtEl>
                                      </p:cBhvr>
                                    </p:animEffect>
                                  </p:childTnLst>
                                </p:cTn>
                              </p:par>
                              <p:par>
                                <p:cTn id="15" presetID="42" presetClass="entr" presetSubtype="0" fill="hold" nodeType="withEffect">
                                  <p:stCondLst>
                                    <p:cond delay="1200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2000"/>
                                        <p:tgtEl>
                                          <p:spTgt spid="67"/>
                                        </p:tgtEl>
                                      </p:cBhvr>
                                    </p:animEffect>
                                    <p:anim calcmode="lin" valueType="num">
                                      <p:cBhvr>
                                        <p:cTn id="18" dur="2000" fill="hold"/>
                                        <p:tgtEl>
                                          <p:spTgt spid="67"/>
                                        </p:tgtEl>
                                        <p:attrNameLst>
                                          <p:attrName>ppt_x</p:attrName>
                                        </p:attrNameLst>
                                      </p:cBhvr>
                                      <p:tavLst>
                                        <p:tav tm="0">
                                          <p:val>
                                            <p:strVal val="#ppt_x"/>
                                          </p:val>
                                        </p:tav>
                                        <p:tav tm="100000">
                                          <p:val>
                                            <p:strVal val="#ppt_x"/>
                                          </p:val>
                                        </p:tav>
                                      </p:tavLst>
                                    </p:anim>
                                    <p:anim calcmode="lin" valueType="num">
                                      <p:cBhvr>
                                        <p:cTn id="19" dur="2000" fill="hold"/>
                                        <p:tgtEl>
                                          <p:spTgt spid="67"/>
                                        </p:tgtEl>
                                        <p:attrNameLst>
                                          <p:attrName>ppt_y</p:attrName>
                                        </p:attrNameLst>
                                      </p:cBhvr>
                                      <p:tavLst>
                                        <p:tav tm="0">
                                          <p:val>
                                            <p:strVal val="#ppt_y+.1"/>
                                          </p:val>
                                        </p:tav>
                                        <p:tav tm="100000">
                                          <p:val>
                                            <p:strVal val="#ppt_y"/>
                                          </p:val>
                                        </p:tav>
                                      </p:tavLst>
                                    </p:anim>
                                  </p:childTnLst>
                                </p:cTn>
                              </p:par>
                              <p:par>
                                <p:cTn id="20" presetID="22" presetClass="entr" presetSubtype="4" fill="hold" nodeType="withEffect">
                                  <p:stCondLst>
                                    <p:cond delay="12000"/>
                                  </p:stCondLst>
                                  <p:childTnLst>
                                    <p:set>
                                      <p:cBhvr>
                                        <p:cTn id="21" dur="1" fill="hold">
                                          <p:stCondLst>
                                            <p:cond delay="0"/>
                                          </p:stCondLst>
                                        </p:cTn>
                                        <p:tgtEl>
                                          <p:spTgt spid="47"/>
                                        </p:tgtEl>
                                        <p:attrNameLst>
                                          <p:attrName>style.visibility</p:attrName>
                                        </p:attrNameLst>
                                      </p:cBhvr>
                                      <p:to>
                                        <p:strVal val="visible"/>
                                      </p:to>
                                    </p:set>
                                    <p:animEffect transition="in" filter="wipe(down)">
                                      <p:cBhvr>
                                        <p:cTn id="22" dur="1000"/>
                                        <p:tgtEl>
                                          <p:spTgt spid="47"/>
                                        </p:tgtEl>
                                      </p:cBhvr>
                                    </p:animEffect>
                                  </p:childTnLst>
                                </p:cTn>
                              </p:par>
                              <p:par>
                                <p:cTn id="23" presetID="42" presetClass="entr" presetSubtype="0" fill="hold" nodeType="withEffect">
                                  <p:stCondLst>
                                    <p:cond delay="1200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2000"/>
                                        <p:tgtEl>
                                          <p:spTgt spid="26"/>
                                        </p:tgtEl>
                                      </p:cBhvr>
                                    </p:animEffect>
                                    <p:anim calcmode="lin" valueType="num">
                                      <p:cBhvr>
                                        <p:cTn id="26" dur="2000" fill="hold"/>
                                        <p:tgtEl>
                                          <p:spTgt spid="26"/>
                                        </p:tgtEl>
                                        <p:attrNameLst>
                                          <p:attrName>ppt_x</p:attrName>
                                        </p:attrNameLst>
                                      </p:cBhvr>
                                      <p:tavLst>
                                        <p:tav tm="0">
                                          <p:val>
                                            <p:strVal val="#ppt_x"/>
                                          </p:val>
                                        </p:tav>
                                        <p:tav tm="100000">
                                          <p:val>
                                            <p:strVal val="#ppt_x"/>
                                          </p:val>
                                        </p:tav>
                                      </p:tavLst>
                                    </p:anim>
                                    <p:anim calcmode="lin" valueType="num">
                                      <p:cBhvr>
                                        <p:cTn id="27" dur="2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0" y="600031"/>
            <a:ext cx="8991600" cy="4031740"/>
          </a:xfrm>
          <a:prstGeom prst="rect">
            <a:avLst/>
          </a:prstGeom>
          <a:noFill/>
        </p:spPr>
        <p:txBody>
          <a:bodyPr wrap="square" lIns="91305" tIns="45654" rIns="91305" bIns="45654" rtlCol="0">
            <a:spAutoFit/>
          </a:bodyPr>
          <a:lstStyle/>
          <a:p>
            <a:pPr algn="just"/>
            <a:r>
              <a:rPr lang="en-US" sz="32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3200">
                <a:latin typeface="Arial" pitchFamily="34" charset="0"/>
                <a:ea typeface="Arial-Rounded" pitchFamily="34" charset="0"/>
                <a:cs typeface="Arial" pitchFamily="34" charset="0"/>
              </a:rPr>
              <a:t>	– Sói! Sói! Cứu tôi với!</a:t>
            </a:r>
          </a:p>
          <a:p>
            <a:pPr algn="just"/>
            <a:r>
              <a:rPr lang="en-US" sz="32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p:txBody>
      </p:sp>
      <p:sp>
        <p:nvSpPr>
          <p:cNvPr id="5" name="TextBox 4"/>
          <p:cNvSpPr txBox="1"/>
          <p:nvPr/>
        </p:nvSpPr>
        <p:spPr>
          <a:xfrm>
            <a:off x="2895601" y="571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19050" y="4527096"/>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Chú bé trong câu chuyện làm công việc gì?</a:t>
            </a:r>
          </a:p>
        </p:txBody>
      </p:sp>
      <p:sp>
        <p:nvSpPr>
          <p:cNvPr id="7" name="TextBox 6"/>
          <p:cNvSpPr txBox="1"/>
          <p:nvPr/>
        </p:nvSpPr>
        <p:spPr>
          <a:xfrm>
            <a:off x="17237" y="4541610"/>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Chú bé chăn cừu nghĩ ra trò gì để đùa cho vui?</a:t>
            </a:r>
          </a:p>
        </p:txBody>
      </p:sp>
      <p:cxnSp>
        <p:nvCxnSpPr>
          <p:cNvPr id="4" name="Straight Connector 3"/>
          <p:cNvCxnSpPr/>
          <p:nvPr/>
        </p:nvCxnSpPr>
        <p:spPr>
          <a:xfrm>
            <a:off x="4085772" y="1100364"/>
            <a:ext cx="1752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71779" y="2114550"/>
            <a:ext cx="43700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50686" y="2601387"/>
            <a:ext cx="41547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52400" y="3562350"/>
            <a:ext cx="7315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35958" y="3105150"/>
            <a:ext cx="78286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 y="4548868"/>
            <a:ext cx="9768113"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Nghe tiếng kêu cứu, mấy bác nông dân đã làm gì?</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250" fill="hold"/>
                                        <p:tgtEl>
                                          <p:spTgt spid="6"/>
                                        </p:tgtEl>
                                        <p:attrNameLst>
                                          <p:attrName>ppt_x</p:attrName>
                                        </p:attrNameLst>
                                      </p:cBhvr>
                                      <p:tavLst>
                                        <p:tav tm="0">
                                          <p:val>
                                            <p:strVal val="1+#ppt_w/2"/>
                                          </p:val>
                                        </p:tav>
                                        <p:tav tm="100000">
                                          <p:val>
                                            <p:strVal val="#ppt_x"/>
                                          </p:val>
                                        </p:tav>
                                      </p:tavLst>
                                    </p:anim>
                                    <p:anim calcmode="lin" valueType="num">
                                      <p:cBhvr additive="base">
                                        <p:cTn id="8"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2000" fill="hold"/>
                                        <p:tgtEl>
                                          <p:spTgt spid="7"/>
                                        </p:tgtEl>
                                        <p:attrNameLst>
                                          <p:attrName>ppt_x</p:attrName>
                                        </p:attrNameLst>
                                      </p:cBhvr>
                                      <p:tavLst>
                                        <p:tav tm="0">
                                          <p:val>
                                            <p:strVal val="1+#ppt_w/2"/>
                                          </p:val>
                                        </p:tav>
                                        <p:tav tm="100000">
                                          <p:val>
                                            <p:strVal val="#ppt_x"/>
                                          </p:val>
                                        </p:tav>
                                      </p:tavLst>
                                    </p:anim>
                                    <p:anim calcmode="lin" valueType="num">
                                      <p:cBhvr additive="base">
                                        <p:cTn id="19"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2000" fill="hold"/>
                                        <p:tgtEl>
                                          <p:spTgt spid="14"/>
                                        </p:tgtEl>
                                        <p:attrNameLst>
                                          <p:attrName>ppt_x</p:attrName>
                                        </p:attrNameLst>
                                      </p:cBhvr>
                                      <p:tavLst>
                                        <p:tav tm="0">
                                          <p:val>
                                            <p:strVal val="1+#ppt_w/2"/>
                                          </p:val>
                                        </p:tav>
                                        <p:tav tm="100000">
                                          <p:val>
                                            <p:strVal val="#ppt_x"/>
                                          </p:val>
                                        </p:tav>
                                      </p:tavLst>
                                    </p:anim>
                                    <p:anim calcmode="lin" valueType="num">
                                      <p:cBhvr additive="base">
                                        <p:cTn id="33" dur="2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47800" y="590550"/>
            <a:ext cx="6781800" cy="2895600"/>
            <a:chOff x="3758045" y="209550"/>
            <a:chExt cx="3200400" cy="144780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4375" b="72567"/>
            <a:stretch/>
          </p:blipFill>
          <p:spPr>
            <a:xfrm>
              <a:off x="3758045" y="209550"/>
              <a:ext cx="3200400" cy="1447800"/>
            </a:xfrm>
            <a:prstGeom prst="rect">
              <a:avLst/>
            </a:prstGeom>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9327" y="787881"/>
              <a:ext cx="2133600" cy="529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26637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642571"/>
            <a:ext cx="7239000" cy="1077097"/>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Em có nhận xét gì về hành động của các bác nông dân?</a:t>
            </a:r>
          </a:p>
        </p:txBody>
      </p:sp>
      <p:sp>
        <p:nvSpPr>
          <p:cNvPr id="4" name="Curved Right Arrow 3"/>
          <p:cNvSpPr/>
          <p:nvPr/>
        </p:nvSpPr>
        <p:spPr>
          <a:xfrm>
            <a:off x="226060" y="1352550"/>
            <a:ext cx="756920" cy="19049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990600" y="2571750"/>
            <a:ext cx="7239000" cy="1077097"/>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Các bác nông dân tốt bụng, sẵn sàng giúp đỡ khi người khác gặp khó khăn.</a:t>
            </a:r>
          </a:p>
        </p:txBody>
      </p:sp>
    </p:spTree>
    <p:extLst>
      <p:ext uri="{BB962C8B-B14F-4D97-AF65-F5344CB8AC3E}">
        <p14:creationId xmlns:p14="http://schemas.microsoft.com/office/powerpoint/2010/main" val="396216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47750"/>
            <a:ext cx="8686800" cy="3046988"/>
          </a:xfrm>
          <a:prstGeom prst="rect">
            <a:avLst/>
          </a:prstGeom>
        </p:spPr>
        <p:txBody>
          <a:bodyPr wrap="square">
            <a:spAutoFit/>
          </a:bodyPr>
          <a:lstStyle/>
          <a:p>
            <a:pPr algn="just"/>
            <a:r>
              <a:rPr lang="en-US" sz="32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endParaRPr lang="en-US" sz="3200"/>
          </a:p>
        </p:txBody>
      </p:sp>
      <p:sp>
        <p:nvSpPr>
          <p:cNvPr id="4" name="TextBox 3"/>
          <p:cNvSpPr txBox="1"/>
          <p:nvPr/>
        </p:nvSpPr>
        <p:spPr>
          <a:xfrm>
            <a:off x="-1185" y="4514396"/>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Chú bé dừng trò đùa lại hay vẫn tiếp tục?</a:t>
            </a:r>
          </a:p>
        </p:txBody>
      </p:sp>
      <p:sp>
        <p:nvSpPr>
          <p:cNvPr id="5" name="TextBox 4"/>
          <p:cNvSpPr txBox="1"/>
          <p:nvPr/>
        </p:nvSpPr>
        <p:spPr>
          <a:xfrm>
            <a:off x="-1185" y="4533446"/>
            <a:ext cx="9144000" cy="584654"/>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Vì sao bầy sói có thể thỏa thuê ăn thịt cừu?</a:t>
            </a:r>
          </a:p>
        </p:txBody>
      </p:sp>
      <p:sp>
        <p:nvSpPr>
          <p:cNvPr id="6" name="TextBox 5"/>
          <p:cNvSpPr txBox="1"/>
          <p:nvPr/>
        </p:nvSpPr>
        <p:spPr>
          <a:xfrm>
            <a:off x="2895601" y="285750"/>
            <a:ext cx="3642531" cy="584654"/>
          </a:xfrm>
          <a:prstGeom prst="rect">
            <a:avLst/>
          </a:prstGeom>
          <a:solidFill>
            <a:srgbClr val="FEDEF3"/>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Đọc đoạn 2:</a:t>
            </a:r>
          </a:p>
        </p:txBody>
      </p:sp>
      <p:cxnSp>
        <p:nvCxnSpPr>
          <p:cNvPr id="7" name="Straight Connector 6"/>
          <p:cNvCxnSpPr/>
          <p:nvPr/>
        </p:nvCxnSpPr>
        <p:spPr>
          <a:xfrm>
            <a:off x="223864" y="3028950"/>
            <a:ext cx="85231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1164" y="3511550"/>
            <a:ext cx="85231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34227" y="3994150"/>
            <a:ext cx="4794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209550"/>
            <a:ext cx="8312727" cy="523099"/>
          </a:xfrm>
          <a:prstGeom prst="rect">
            <a:avLst/>
          </a:prstGeom>
          <a:solidFill>
            <a:srgbClr val="FEDEF3"/>
          </a:solidFill>
        </p:spPr>
        <p:txBody>
          <a:bodyPr wrap="square" lIns="91318" tIns="45660" rIns="91318" bIns="45660" rtlCol="0">
            <a:spAutoFit/>
          </a:bodyPr>
          <a:lstStyle/>
          <a:p>
            <a:pPr algn="ctr"/>
            <a:r>
              <a:rPr lang="en-US" sz="2800">
                <a:latin typeface="Arial" pitchFamily="34" charset="0"/>
                <a:ea typeface="Arial-Rounded" pitchFamily="34" charset="0"/>
                <a:cs typeface="Arial" pitchFamily="34" charset="0"/>
              </a:rPr>
              <a:t>Em rút ra được bài học gì từ câu chuyện?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34" t="26042" r="22840" b="26301"/>
          <a:stretch/>
        </p:blipFill>
        <p:spPr bwMode="auto">
          <a:xfrm>
            <a:off x="838200" y="1123950"/>
            <a:ext cx="702945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40452" y="361950"/>
            <a:ext cx="6870023" cy="1077097"/>
          </a:xfrm>
          <a:prstGeom prst="rect">
            <a:avLst/>
          </a:prstGeom>
          <a:solidFill>
            <a:srgbClr val="FEDEF3"/>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Em rút ra được bài học gì từ </a:t>
            </a:r>
          </a:p>
          <a:p>
            <a:pPr algn="ctr"/>
            <a:r>
              <a:rPr lang="en-US" sz="3200">
                <a:latin typeface="Arial" pitchFamily="34" charset="0"/>
                <a:ea typeface="Arial-Rounded" pitchFamily="34" charset="0"/>
                <a:cs typeface="Arial" pitchFamily="34" charset="0"/>
              </a:rPr>
              <a:t>câu chuyện?</a:t>
            </a:r>
          </a:p>
        </p:txBody>
      </p:sp>
      <p:sp>
        <p:nvSpPr>
          <p:cNvPr id="4" name="Curved Right Arrow 3"/>
          <p:cNvSpPr/>
          <p:nvPr/>
        </p:nvSpPr>
        <p:spPr>
          <a:xfrm>
            <a:off x="127000" y="900498"/>
            <a:ext cx="609600" cy="27380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756920" y="1993015"/>
            <a:ext cx="7875270" cy="2862201"/>
          </a:xfrm>
          <a:prstGeom prst="rect">
            <a:avLst/>
          </a:prstGeom>
          <a:solidFill>
            <a:srgbClr val="FEDEF3"/>
          </a:solidFill>
        </p:spPr>
        <p:txBody>
          <a:bodyPr wrap="square" lIns="91318" tIns="45660" rIns="91318" bIns="45660" rtlCol="0">
            <a:spAutoFit/>
          </a:bodyPr>
          <a:lstStyle/>
          <a:p>
            <a:pPr algn="just"/>
            <a:r>
              <a:rPr lang="en-US" sz="3600">
                <a:latin typeface="Arial" pitchFamily="34" charset="0"/>
                <a:ea typeface="Arial-Rounded" pitchFamily="34" charset="0"/>
                <a:cs typeface="Arial" pitchFamily="34" charset="0"/>
              </a:rPr>
              <a:t>	Hãy biết đùa đúng chỗ, đúng lúc, không lấy việc nói dối làm trò đùa.</a:t>
            </a:r>
          </a:p>
          <a:p>
            <a:pPr algn="just"/>
            <a:r>
              <a:rPr lang="en-US" sz="3600">
                <a:latin typeface="Arial" pitchFamily="34" charset="0"/>
                <a:ea typeface="Arial-Rounded" pitchFamily="34" charset="0"/>
                <a:cs typeface="Arial" pitchFamily="34" charset="0"/>
              </a:rPr>
              <a:t>	Chúng ta không nên nói dối, nói dối sẽ làm mất niềm tin của mọi người.</a:t>
            </a:r>
          </a:p>
        </p:txBody>
      </p:sp>
    </p:spTree>
    <p:extLst>
      <p:ext uri="{BB962C8B-B14F-4D97-AF65-F5344CB8AC3E}">
        <p14:creationId xmlns:p14="http://schemas.microsoft.com/office/powerpoint/2010/main" val="184564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c ở mục 3</a:t>
            </a:r>
          </a:p>
        </p:txBody>
      </p:sp>
      <p:sp>
        <p:nvSpPr>
          <p:cNvPr id="5" name="Rectangle 4"/>
          <p:cNvSpPr/>
          <p:nvPr/>
        </p:nvSpPr>
        <p:spPr>
          <a:xfrm>
            <a:off x="667330" y="1137849"/>
            <a:ext cx="4873944" cy="523099"/>
          </a:xfrm>
          <a:prstGeom prst="rect">
            <a:avLst/>
          </a:prstGeom>
        </p:spPr>
        <p:txBody>
          <a:bodyPr wrap="square" lIns="91318" tIns="45660" rIns="91318" bIns="45660">
            <a:spAutoFit/>
          </a:bodyPr>
          <a:lstStyle/>
          <a:p>
            <a:pPr algn="just"/>
            <a:r>
              <a:rPr lang="en-US" sz="2800">
                <a:latin typeface="Arial" pitchFamily="34" charset="0"/>
                <a:ea typeface="Arial-Rounded" pitchFamily="34" charset="0"/>
                <a:cs typeface="Arial" pitchFamily="34" charset="0"/>
              </a:rPr>
              <a:t>c. Em nghĩ rằng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641930" y="1945499"/>
            <a:ext cx="9210095" cy="523099"/>
          </a:xfrm>
          <a:prstGeom prst="rect">
            <a:avLst/>
          </a:prstGeom>
        </p:spPr>
        <p:txBody>
          <a:bodyPr wrap="square" lIns="91318" tIns="45660" rIns="91318" bIns="45660">
            <a:spAutoFit/>
          </a:bodyPr>
          <a:lstStyle/>
          <a:p>
            <a:pPr algn="just"/>
            <a:r>
              <a:rPr lang="en-US" sz="2800">
                <a:solidFill>
                  <a:srgbClr val="0070C0"/>
                </a:solidFill>
                <a:latin typeface="Arial" pitchFamily="34" charset="0"/>
                <a:ea typeface="Arial-Rounded" pitchFamily="34" charset="0"/>
                <a:cs typeface="Arial" pitchFamily="34" charset="0"/>
              </a:rPr>
              <a:t>Em nghĩ rằng chúng ta không nên nói dối.</a:t>
            </a:r>
          </a:p>
        </p:txBody>
      </p:sp>
      <p:sp>
        <p:nvSpPr>
          <p:cNvPr id="48" name="Rectangle 47"/>
          <p:cNvSpPr/>
          <p:nvPr/>
        </p:nvSpPr>
        <p:spPr>
          <a:xfrm>
            <a:off x="692731" y="2800350"/>
            <a:ext cx="8222670" cy="953986"/>
          </a:xfrm>
          <a:prstGeom prst="rect">
            <a:avLst/>
          </a:prstGeom>
        </p:spPr>
        <p:txBody>
          <a:bodyPr wrap="square" lIns="91318" tIns="45660" rIns="91318" bIns="45660">
            <a:spAutoFit/>
          </a:bodyPr>
          <a:lstStyle/>
          <a:p>
            <a:pPr algn="just"/>
            <a:r>
              <a:rPr lang="en-US" sz="2800">
                <a:solidFill>
                  <a:srgbClr val="0070C0"/>
                </a:solidFill>
                <a:latin typeface="Arial" pitchFamily="34" charset="0"/>
                <a:ea typeface="Arial-Rounded" pitchFamily="34" charset="0"/>
                <a:cs typeface="Arial" pitchFamily="34" charset="0"/>
              </a:rPr>
              <a:t>Em nghĩ rằng chúng ta không nên lấy việc nói dối làm trò đùa.</a:t>
            </a:r>
          </a:p>
        </p:txBody>
      </p:sp>
      <p:sp>
        <p:nvSpPr>
          <p:cNvPr id="6" name="Right Arrow 5"/>
          <p:cNvSpPr/>
          <p:nvPr/>
        </p:nvSpPr>
        <p:spPr>
          <a:xfrm>
            <a:off x="137431" y="2048841"/>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152726" y="2826952"/>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92731" y="3906736"/>
            <a:ext cx="8222670" cy="953986"/>
          </a:xfrm>
          <a:prstGeom prst="rect">
            <a:avLst/>
          </a:prstGeom>
        </p:spPr>
        <p:txBody>
          <a:bodyPr wrap="square" lIns="91318" tIns="45660" rIns="91318" bIns="45660">
            <a:spAutoFit/>
          </a:bodyPr>
          <a:lstStyle/>
          <a:p>
            <a:pPr algn="just"/>
            <a:r>
              <a:rPr lang="en-US" sz="2800">
                <a:solidFill>
                  <a:srgbClr val="0070C0"/>
                </a:solidFill>
                <a:latin typeface="Arial" pitchFamily="34" charset="0"/>
                <a:ea typeface="Arial-Rounded" pitchFamily="34" charset="0"/>
                <a:cs typeface="Arial" pitchFamily="34" charset="0"/>
              </a:rPr>
              <a:t>Em nghĩ rằng chúng ta nên sống thật thà và biết tôn trọng người khác.</a:t>
            </a:r>
          </a:p>
        </p:txBody>
      </p:sp>
      <p:sp>
        <p:nvSpPr>
          <p:cNvPr id="51" name="Right Arrow 50"/>
          <p:cNvSpPr/>
          <p:nvPr/>
        </p:nvSpPr>
        <p:spPr>
          <a:xfrm>
            <a:off x="152726" y="3933338"/>
            <a:ext cx="489204" cy="40052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500"/>
                                        <p:tgtEl>
                                          <p:spTgt spid="4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left)">
                                      <p:cBhvr>
                                        <p:cTn id="30" dur="500"/>
                                        <p:tgtEl>
                                          <p:spTgt spid="51"/>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left)">
                                      <p:cBhvr>
                                        <p:cTn id="3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7" grpId="0"/>
      <p:bldP spid="48" grpId="0"/>
      <p:bldP spid="6" grpId="0" animBg="1"/>
      <p:bldP spid="49" grpId="0" animBg="1"/>
      <p:bldP spid="50" grpId="0"/>
      <p:bldP spid="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02650" y="2117609"/>
            <a:ext cx="8743950" cy="2147323"/>
            <a:chOff x="168014" y="3503807"/>
            <a:chExt cx="8743950"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0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014946"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Em w</a:t>
              </a:r>
              <a:r>
                <a:rPr lang="el-GR" sz="3200" b="1">
                  <a:solidFill>
                    <a:srgbClr val="7030A0"/>
                  </a:solidFill>
                  <a:latin typeface="HP001 4 hàng" pitchFamily="34" charset="0"/>
                  <a:ea typeface="Arial-Rounded" pitchFamily="34" charset="0"/>
                  <a:cs typeface="Arial-Rounded" pitchFamily="34" charset="0"/>
                </a:rPr>
                <a:t>θ</a:t>
              </a:r>
              <a:r>
                <a:rPr lang="vi-VN" sz="3200" b="1">
                  <a:solidFill>
                    <a:srgbClr val="7030A0"/>
                  </a:solidFill>
                  <a:latin typeface="HP001 4 hàng" pitchFamily="34" charset="0"/>
                  <a:ea typeface="Arial-Rounded" pitchFamily="34" charset="0"/>
                  <a:cs typeface="Arial-Rounded" pitchFamily="34" charset="0"/>
                </a:rPr>
                <a:t>ĩ ǟằng </a:t>
              </a:r>
              <a:r>
                <a:rPr lang="el-GR" sz="3200" b="1">
                  <a:solidFill>
                    <a:srgbClr val="7030A0"/>
                  </a:solidFill>
                  <a:latin typeface="HP001 4 hàng" pitchFamily="34" charset="0"/>
                  <a:ea typeface="Arial-Rounded" pitchFamily="34" charset="0"/>
                  <a:cs typeface="Arial-Rounded" pitchFamily="34" charset="0"/>
                </a:rPr>
                <a:t>ε</a:t>
              </a:r>
              <a:r>
                <a:rPr lang="vi-VN" sz="3200" b="1">
                  <a:solidFill>
                    <a:srgbClr val="7030A0"/>
                  </a:solidFill>
                  <a:latin typeface="HP001 4 hàng" pitchFamily="34" charset="0"/>
                  <a:ea typeface="Arial-Rounded" pitchFamily="34" charset="0"/>
                  <a:cs typeface="Arial-Rounded" pitchFamily="34" charset="0"/>
                </a:rPr>
                <a:t>úng Ǉa </a:t>
              </a:r>
              <a:r>
                <a:rPr lang="el-GR" sz="3200" b="1">
                  <a:solidFill>
                    <a:srgbClr val="7030A0"/>
                  </a:solidFill>
                  <a:latin typeface="HP001 4 hàng" pitchFamily="34" charset="0"/>
                  <a:ea typeface="Arial-Rounded" pitchFamily="34" charset="0"/>
                  <a:cs typeface="Arial-Rounded" pitchFamily="34" charset="0"/>
                </a:rPr>
                <a:t>δ</a:t>
              </a:r>
              <a:r>
                <a:rPr lang="vi-VN" sz="3200" b="1">
                  <a:solidFill>
                    <a:srgbClr val="7030A0"/>
                  </a:solidFill>
                  <a:latin typeface="HP001 4 hàng" pitchFamily="34" charset="0"/>
                  <a:ea typeface="Arial-Rounded" pitchFamily="34" charset="0"/>
                  <a:cs typeface="Arial-Rounded" pitchFamily="34" charset="0"/>
                </a:rPr>
                <a:t>Ūg </a:t>
              </a:r>
              <a:r>
                <a:rPr lang="el-GR" sz="3200" b="1">
                  <a:solidFill>
                    <a:srgbClr val="7030A0"/>
                  </a:solidFill>
                  <a:latin typeface="HP001 4 hàng" pitchFamily="34" charset="0"/>
                  <a:ea typeface="Arial-Rounded" pitchFamily="34" charset="0"/>
                  <a:cs typeface="Arial-Rounded" pitchFamily="34" charset="0"/>
                </a:rPr>
                <a:t>Ζ</a:t>
              </a:r>
              <a:r>
                <a:rPr lang="vi-VN" sz="3200" b="1">
                  <a:solidFill>
                    <a:srgbClr val="7030A0"/>
                  </a:solidFill>
                  <a:latin typeface="HP001 4 hàng" pitchFamily="34" charset="0"/>
                  <a:ea typeface="Arial-Rounded" pitchFamily="34" charset="0"/>
                  <a:cs typeface="Arial-Rounded" pitchFamily="34" charset="0"/>
                </a:rPr>
                <a:t>łn wĀ dĒ</a:t>
              </a:r>
              <a:r>
                <a:rPr lang="en-US" sz="3200" b="1">
                  <a:solidFill>
                    <a:srgbClr val="7030A0"/>
                  </a:solidFill>
                  <a:latin typeface="HP001 4 hàng" pitchFamily="34" charset="0"/>
                  <a:ea typeface="Arial-Rounded" pitchFamily="34" charset="0"/>
                  <a:cs typeface="Arial-Rounded" pitchFamily="34" charset="0"/>
                </a:rPr>
                <a:t>.</a:t>
              </a:r>
            </a:p>
          </p:txBody>
        </p:sp>
      </p:grpSp>
      <p:sp>
        <p:nvSpPr>
          <p:cNvPr id="3" name="Oval 2"/>
          <p:cNvSpPr/>
          <p:nvPr/>
        </p:nvSpPr>
        <p:spPr>
          <a:xfrm>
            <a:off x="-914400" y="445960"/>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393123"/>
            <a:ext cx="791787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Viết vào vở câu trả lời cho câu hỏi c ở mục 3</a:t>
            </a:r>
          </a:p>
        </p:txBody>
      </p:sp>
      <p:sp>
        <p:nvSpPr>
          <p:cNvPr id="5" name="Rectangle 4"/>
          <p:cNvSpPr/>
          <p:nvPr/>
        </p:nvSpPr>
        <p:spPr>
          <a:xfrm>
            <a:off x="602064" y="1137849"/>
            <a:ext cx="8008535" cy="523099"/>
          </a:xfrm>
          <a:prstGeom prst="rect">
            <a:avLst/>
          </a:prstGeom>
        </p:spPr>
        <p:txBody>
          <a:bodyPr wrap="square" lIns="91318" tIns="45660" rIns="91318" bIns="45660">
            <a:spAutoFit/>
          </a:bodyPr>
          <a:lstStyle/>
          <a:p>
            <a:pPr algn="just"/>
            <a:r>
              <a:rPr lang="en-US" sz="2800">
                <a:latin typeface="Arial" pitchFamily="34" charset="0"/>
                <a:ea typeface="Arial-Rounded" pitchFamily="34" charset="0"/>
                <a:cs typeface="Arial" pitchFamily="34" charset="0"/>
              </a:rPr>
              <a:t>c. Em nghĩ rằng chúng ta không nên nói dối.</a:t>
            </a:r>
          </a:p>
        </p:txBody>
      </p:sp>
      <p:cxnSp>
        <p:nvCxnSpPr>
          <p:cNvPr id="11" name="Straight Arrow Connector 10"/>
          <p:cNvCxnSpPr/>
          <p:nvPr/>
        </p:nvCxnSpPr>
        <p:spPr>
          <a:xfrm>
            <a:off x="189950" y="2850920"/>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545511" y="2415653"/>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219700" y="210415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67106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556179"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438900" y="212084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514600" y="210415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002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44"/>
          </a:xfrm>
          <a:prstGeom prst="rect">
            <a:avLst/>
          </a:prstGeom>
          <a:solidFill>
            <a:srgbClr val="B9EDFF"/>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cxnSp>
        <p:nvCxnSpPr>
          <p:cNvPr id="21" name="Straight Arrow Connector 20"/>
          <p:cNvCxnSpPr/>
          <p:nvPr/>
        </p:nvCxnSpPr>
        <p:spPr>
          <a:xfrm>
            <a:off x="7226300" y="212084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848600" y="211455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473200" y="2589940"/>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26" name="TextBox 25"/>
          <p:cNvSpPr txBox="1"/>
          <p:nvPr/>
        </p:nvSpPr>
        <p:spPr>
          <a:xfrm>
            <a:off x="2387600" y="2589431"/>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27" name="TextBox 26"/>
          <p:cNvSpPr txBox="1"/>
          <p:nvPr/>
        </p:nvSpPr>
        <p:spPr>
          <a:xfrm>
            <a:off x="3403600" y="2588790"/>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7" name="TextBox 36"/>
          <p:cNvSpPr txBox="1"/>
          <p:nvPr/>
        </p:nvSpPr>
        <p:spPr>
          <a:xfrm>
            <a:off x="5080000" y="2596632"/>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8" name="TextBox 37"/>
          <p:cNvSpPr txBox="1"/>
          <p:nvPr/>
        </p:nvSpPr>
        <p:spPr>
          <a:xfrm>
            <a:off x="4561609" y="2587508"/>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39" name="TextBox 38"/>
          <p:cNvSpPr txBox="1"/>
          <p:nvPr/>
        </p:nvSpPr>
        <p:spPr>
          <a:xfrm>
            <a:off x="6286500" y="2596290"/>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1" name="TextBox 40"/>
          <p:cNvSpPr txBox="1"/>
          <p:nvPr/>
        </p:nvSpPr>
        <p:spPr>
          <a:xfrm>
            <a:off x="7099300" y="2585585"/>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sp>
        <p:nvSpPr>
          <p:cNvPr id="42" name="TextBox 41"/>
          <p:cNvSpPr txBox="1"/>
          <p:nvPr/>
        </p:nvSpPr>
        <p:spPr>
          <a:xfrm>
            <a:off x="7785100" y="2584944"/>
            <a:ext cx="381000" cy="584775"/>
          </a:xfrm>
          <a:prstGeom prst="rect">
            <a:avLst/>
          </a:prstGeom>
          <a:noFill/>
        </p:spPr>
        <p:txBody>
          <a:bodyPr wrap="square" rtlCol="0">
            <a:spAutoFit/>
          </a:bodyPr>
          <a:lstStyle/>
          <a:p>
            <a:r>
              <a:rPr lang="en-US" sz="3200" b="1">
                <a:solidFill>
                  <a:srgbClr val="FF0000"/>
                </a:solidFill>
                <a:latin typeface="HP001 4 hàng" pitchFamily="34" charset="0"/>
                <a:cs typeface="Arial" pitchFamily="34" charset="0"/>
              </a:rPr>
              <a:t>o</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0" y="297892"/>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40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par>
                                <p:cTn id="81" presetID="26" presetClass="entr" presetSubtype="0"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down)">
                                      <p:cBhvr>
                                        <p:cTn id="83" dur="580">
                                          <p:stCondLst>
                                            <p:cond delay="0"/>
                                          </p:stCondLst>
                                        </p:cTn>
                                        <p:tgtEl>
                                          <p:spTgt spid="28"/>
                                        </p:tgtEl>
                                      </p:cBhvr>
                                    </p:animEffect>
                                    <p:anim calcmode="lin" valueType="num">
                                      <p:cBhvr>
                                        <p:cTn id="8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89" dur="26">
                                          <p:stCondLst>
                                            <p:cond delay="650"/>
                                          </p:stCondLst>
                                        </p:cTn>
                                        <p:tgtEl>
                                          <p:spTgt spid="28"/>
                                        </p:tgtEl>
                                      </p:cBhvr>
                                      <p:to x="100000" y="60000"/>
                                    </p:animScale>
                                    <p:animScale>
                                      <p:cBhvr>
                                        <p:cTn id="90" dur="166" decel="50000">
                                          <p:stCondLst>
                                            <p:cond delay="676"/>
                                          </p:stCondLst>
                                        </p:cTn>
                                        <p:tgtEl>
                                          <p:spTgt spid="28"/>
                                        </p:tgtEl>
                                      </p:cBhvr>
                                      <p:to x="100000" y="100000"/>
                                    </p:animScale>
                                    <p:animScale>
                                      <p:cBhvr>
                                        <p:cTn id="91" dur="26">
                                          <p:stCondLst>
                                            <p:cond delay="1312"/>
                                          </p:stCondLst>
                                        </p:cTn>
                                        <p:tgtEl>
                                          <p:spTgt spid="28"/>
                                        </p:tgtEl>
                                      </p:cBhvr>
                                      <p:to x="100000" y="80000"/>
                                    </p:animScale>
                                    <p:animScale>
                                      <p:cBhvr>
                                        <p:cTn id="92" dur="166" decel="50000">
                                          <p:stCondLst>
                                            <p:cond delay="1338"/>
                                          </p:stCondLst>
                                        </p:cTn>
                                        <p:tgtEl>
                                          <p:spTgt spid="28"/>
                                        </p:tgtEl>
                                      </p:cBhvr>
                                      <p:to x="100000" y="100000"/>
                                    </p:animScale>
                                    <p:animScale>
                                      <p:cBhvr>
                                        <p:cTn id="93" dur="26">
                                          <p:stCondLst>
                                            <p:cond delay="1642"/>
                                          </p:stCondLst>
                                        </p:cTn>
                                        <p:tgtEl>
                                          <p:spTgt spid="28"/>
                                        </p:tgtEl>
                                      </p:cBhvr>
                                      <p:to x="100000" y="90000"/>
                                    </p:animScale>
                                    <p:animScale>
                                      <p:cBhvr>
                                        <p:cTn id="94" dur="166" decel="50000">
                                          <p:stCondLst>
                                            <p:cond delay="1668"/>
                                          </p:stCondLst>
                                        </p:cTn>
                                        <p:tgtEl>
                                          <p:spTgt spid="28"/>
                                        </p:tgtEl>
                                      </p:cBhvr>
                                      <p:to x="100000" y="100000"/>
                                    </p:animScale>
                                    <p:animScale>
                                      <p:cBhvr>
                                        <p:cTn id="95" dur="26">
                                          <p:stCondLst>
                                            <p:cond delay="1808"/>
                                          </p:stCondLst>
                                        </p:cTn>
                                        <p:tgtEl>
                                          <p:spTgt spid="28"/>
                                        </p:tgtEl>
                                      </p:cBhvr>
                                      <p:to x="100000" y="95000"/>
                                    </p:animScale>
                                    <p:animScale>
                                      <p:cBhvr>
                                        <p:cTn id="96" dur="166" decel="50000">
                                          <p:stCondLst>
                                            <p:cond delay="1834"/>
                                          </p:stCondLst>
                                        </p:cTn>
                                        <p:tgtEl>
                                          <p:spTgt spid="28"/>
                                        </p:tgtEl>
                                      </p:cBhvr>
                                      <p:to x="100000" y="100000"/>
                                    </p:animScale>
                                  </p:childTnLst>
                                </p:cTn>
                              </p:par>
                              <p:par>
                                <p:cTn id="97" presetID="26" presetClass="entr" presetSubtype="0" fill="hold"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580">
                                          <p:stCondLst>
                                            <p:cond delay="0"/>
                                          </p:stCondLst>
                                        </p:cTn>
                                        <p:tgtEl>
                                          <p:spTgt spid="29"/>
                                        </p:tgtEl>
                                      </p:cBhvr>
                                    </p:animEffect>
                                    <p:anim calcmode="lin" valueType="num">
                                      <p:cBhvr>
                                        <p:cTn id="10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05" dur="26">
                                          <p:stCondLst>
                                            <p:cond delay="650"/>
                                          </p:stCondLst>
                                        </p:cTn>
                                        <p:tgtEl>
                                          <p:spTgt spid="29"/>
                                        </p:tgtEl>
                                      </p:cBhvr>
                                      <p:to x="100000" y="60000"/>
                                    </p:animScale>
                                    <p:animScale>
                                      <p:cBhvr>
                                        <p:cTn id="106" dur="166" decel="50000">
                                          <p:stCondLst>
                                            <p:cond delay="676"/>
                                          </p:stCondLst>
                                        </p:cTn>
                                        <p:tgtEl>
                                          <p:spTgt spid="29"/>
                                        </p:tgtEl>
                                      </p:cBhvr>
                                      <p:to x="100000" y="100000"/>
                                    </p:animScale>
                                    <p:animScale>
                                      <p:cBhvr>
                                        <p:cTn id="107" dur="26">
                                          <p:stCondLst>
                                            <p:cond delay="1312"/>
                                          </p:stCondLst>
                                        </p:cTn>
                                        <p:tgtEl>
                                          <p:spTgt spid="29"/>
                                        </p:tgtEl>
                                      </p:cBhvr>
                                      <p:to x="100000" y="80000"/>
                                    </p:animScale>
                                    <p:animScale>
                                      <p:cBhvr>
                                        <p:cTn id="108" dur="166" decel="50000">
                                          <p:stCondLst>
                                            <p:cond delay="1338"/>
                                          </p:stCondLst>
                                        </p:cTn>
                                        <p:tgtEl>
                                          <p:spTgt spid="29"/>
                                        </p:tgtEl>
                                      </p:cBhvr>
                                      <p:to x="100000" y="100000"/>
                                    </p:animScale>
                                    <p:animScale>
                                      <p:cBhvr>
                                        <p:cTn id="109" dur="26">
                                          <p:stCondLst>
                                            <p:cond delay="1642"/>
                                          </p:stCondLst>
                                        </p:cTn>
                                        <p:tgtEl>
                                          <p:spTgt spid="29"/>
                                        </p:tgtEl>
                                      </p:cBhvr>
                                      <p:to x="100000" y="90000"/>
                                    </p:animScale>
                                    <p:animScale>
                                      <p:cBhvr>
                                        <p:cTn id="110" dur="166" decel="50000">
                                          <p:stCondLst>
                                            <p:cond delay="1668"/>
                                          </p:stCondLst>
                                        </p:cTn>
                                        <p:tgtEl>
                                          <p:spTgt spid="29"/>
                                        </p:tgtEl>
                                      </p:cBhvr>
                                      <p:to x="100000" y="100000"/>
                                    </p:animScale>
                                    <p:animScale>
                                      <p:cBhvr>
                                        <p:cTn id="111" dur="26">
                                          <p:stCondLst>
                                            <p:cond delay="1808"/>
                                          </p:stCondLst>
                                        </p:cTn>
                                        <p:tgtEl>
                                          <p:spTgt spid="29"/>
                                        </p:tgtEl>
                                      </p:cBhvr>
                                      <p:to x="100000" y="95000"/>
                                    </p:animScale>
                                    <p:animScale>
                                      <p:cBhvr>
                                        <p:cTn id="112" dur="166" decel="50000">
                                          <p:stCondLst>
                                            <p:cond delay="1834"/>
                                          </p:stCondLst>
                                        </p:cTn>
                                        <p:tgtEl>
                                          <p:spTgt spid="29"/>
                                        </p:tgtEl>
                                      </p:cBhvr>
                                      <p:to x="100000" y="100000"/>
                                    </p:animScale>
                                  </p:childTnLst>
                                </p:cTn>
                              </p:par>
                              <p:par>
                                <p:cTn id="113" presetID="26" presetClass="entr" presetSubtype="0" fill="hold" nodeType="with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down)">
                                      <p:cBhvr>
                                        <p:cTn id="115" dur="580">
                                          <p:stCondLst>
                                            <p:cond delay="0"/>
                                          </p:stCondLst>
                                        </p:cTn>
                                        <p:tgtEl>
                                          <p:spTgt spid="30"/>
                                        </p:tgtEl>
                                      </p:cBhvr>
                                    </p:animEffect>
                                    <p:anim calcmode="lin" valueType="num">
                                      <p:cBhvr>
                                        <p:cTn id="116"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21" dur="26">
                                          <p:stCondLst>
                                            <p:cond delay="650"/>
                                          </p:stCondLst>
                                        </p:cTn>
                                        <p:tgtEl>
                                          <p:spTgt spid="30"/>
                                        </p:tgtEl>
                                      </p:cBhvr>
                                      <p:to x="100000" y="60000"/>
                                    </p:animScale>
                                    <p:animScale>
                                      <p:cBhvr>
                                        <p:cTn id="122" dur="166" decel="50000">
                                          <p:stCondLst>
                                            <p:cond delay="676"/>
                                          </p:stCondLst>
                                        </p:cTn>
                                        <p:tgtEl>
                                          <p:spTgt spid="30"/>
                                        </p:tgtEl>
                                      </p:cBhvr>
                                      <p:to x="100000" y="100000"/>
                                    </p:animScale>
                                    <p:animScale>
                                      <p:cBhvr>
                                        <p:cTn id="123" dur="26">
                                          <p:stCondLst>
                                            <p:cond delay="1312"/>
                                          </p:stCondLst>
                                        </p:cTn>
                                        <p:tgtEl>
                                          <p:spTgt spid="30"/>
                                        </p:tgtEl>
                                      </p:cBhvr>
                                      <p:to x="100000" y="80000"/>
                                    </p:animScale>
                                    <p:animScale>
                                      <p:cBhvr>
                                        <p:cTn id="124" dur="166" decel="50000">
                                          <p:stCondLst>
                                            <p:cond delay="1338"/>
                                          </p:stCondLst>
                                        </p:cTn>
                                        <p:tgtEl>
                                          <p:spTgt spid="30"/>
                                        </p:tgtEl>
                                      </p:cBhvr>
                                      <p:to x="100000" y="100000"/>
                                    </p:animScale>
                                    <p:animScale>
                                      <p:cBhvr>
                                        <p:cTn id="125" dur="26">
                                          <p:stCondLst>
                                            <p:cond delay="1642"/>
                                          </p:stCondLst>
                                        </p:cTn>
                                        <p:tgtEl>
                                          <p:spTgt spid="30"/>
                                        </p:tgtEl>
                                      </p:cBhvr>
                                      <p:to x="100000" y="90000"/>
                                    </p:animScale>
                                    <p:animScale>
                                      <p:cBhvr>
                                        <p:cTn id="126" dur="166" decel="50000">
                                          <p:stCondLst>
                                            <p:cond delay="1668"/>
                                          </p:stCondLst>
                                        </p:cTn>
                                        <p:tgtEl>
                                          <p:spTgt spid="30"/>
                                        </p:tgtEl>
                                      </p:cBhvr>
                                      <p:to x="100000" y="100000"/>
                                    </p:animScale>
                                    <p:animScale>
                                      <p:cBhvr>
                                        <p:cTn id="127" dur="26">
                                          <p:stCondLst>
                                            <p:cond delay="1808"/>
                                          </p:stCondLst>
                                        </p:cTn>
                                        <p:tgtEl>
                                          <p:spTgt spid="30"/>
                                        </p:tgtEl>
                                      </p:cBhvr>
                                      <p:to x="100000" y="95000"/>
                                    </p:animScale>
                                    <p:animScale>
                                      <p:cBhvr>
                                        <p:cTn id="128" dur="166" decel="50000">
                                          <p:stCondLst>
                                            <p:cond delay="1834"/>
                                          </p:stCondLst>
                                        </p:cTn>
                                        <p:tgtEl>
                                          <p:spTgt spid="30"/>
                                        </p:tgtEl>
                                      </p:cBhvr>
                                      <p:to x="100000" y="100000"/>
                                    </p:animScale>
                                  </p:childTnLst>
                                </p:cTn>
                              </p:par>
                              <p:par>
                                <p:cTn id="129" presetID="26" presetClass="entr" presetSubtype="0" fill="hold"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down)">
                                      <p:cBhvr>
                                        <p:cTn id="131" dur="580">
                                          <p:stCondLst>
                                            <p:cond delay="0"/>
                                          </p:stCondLst>
                                        </p:cTn>
                                        <p:tgtEl>
                                          <p:spTgt spid="31"/>
                                        </p:tgtEl>
                                      </p:cBhvr>
                                    </p:animEffect>
                                    <p:anim calcmode="lin" valueType="num">
                                      <p:cBhvr>
                                        <p:cTn id="132"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37" dur="26">
                                          <p:stCondLst>
                                            <p:cond delay="650"/>
                                          </p:stCondLst>
                                        </p:cTn>
                                        <p:tgtEl>
                                          <p:spTgt spid="31"/>
                                        </p:tgtEl>
                                      </p:cBhvr>
                                      <p:to x="100000" y="60000"/>
                                    </p:animScale>
                                    <p:animScale>
                                      <p:cBhvr>
                                        <p:cTn id="138" dur="166" decel="50000">
                                          <p:stCondLst>
                                            <p:cond delay="676"/>
                                          </p:stCondLst>
                                        </p:cTn>
                                        <p:tgtEl>
                                          <p:spTgt spid="31"/>
                                        </p:tgtEl>
                                      </p:cBhvr>
                                      <p:to x="100000" y="100000"/>
                                    </p:animScale>
                                    <p:animScale>
                                      <p:cBhvr>
                                        <p:cTn id="139" dur="26">
                                          <p:stCondLst>
                                            <p:cond delay="1312"/>
                                          </p:stCondLst>
                                        </p:cTn>
                                        <p:tgtEl>
                                          <p:spTgt spid="31"/>
                                        </p:tgtEl>
                                      </p:cBhvr>
                                      <p:to x="100000" y="80000"/>
                                    </p:animScale>
                                    <p:animScale>
                                      <p:cBhvr>
                                        <p:cTn id="140" dur="166" decel="50000">
                                          <p:stCondLst>
                                            <p:cond delay="1338"/>
                                          </p:stCondLst>
                                        </p:cTn>
                                        <p:tgtEl>
                                          <p:spTgt spid="31"/>
                                        </p:tgtEl>
                                      </p:cBhvr>
                                      <p:to x="100000" y="100000"/>
                                    </p:animScale>
                                    <p:animScale>
                                      <p:cBhvr>
                                        <p:cTn id="141" dur="26">
                                          <p:stCondLst>
                                            <p:cond delay="1642"/>
                                          </p:stCondLst>
                                        </p:cTn>
                                        <p:tgtEl>
                                          <p:spTgt spid="31"/>
                                        </p:tgtEl>
                                      </p:cBhvr>
                                      <p:to x="100000" y="90000"/>
                                    </p:animScale>
                                    <p:animScale>
                                      <p:cBhvr>
                                        <p:cTn id="142" dur="166" decel="50000">
                                          <p:stCondLst>
                                            <p:cond delay="1668"/>
                                          </p:stCondLst>
                                        </p:cTn>
                                        <p:tgtEl>
                                          <p:spTgt spid="31"/>
                                        </p:tgtEl>
                                      </p:cBhvr>
                                      <p:to x="100000" y="100000"/>
                                    </p:animScale>
                                    <p:animScale>
                                      <p:cBhvr>
                                        <p:cTn id="143" dur="26">
                                          <p:stCondLst>
                                            <p:cond delay="1808"/>
                                          </p:stCondLst>
                                        </p:cTn>
                                        <p:tgtEl>
                                          <p:spTgt spid="31"/>
                                        </p:tgtEl>
                                      </p:cBhvr>
                                      <p:to x="100000" y="95000"/>
                                    </p:animScale>
                                    <p:animScale>
                                      <p:cBhvr>
                                        <p:cTn id="144" dur="166" decel="50000">
                                          <p:stCondLst>
                                            <p:cond delay="1834"/>
                                          </p:stCondLst>
                                        </p:cTn>
                                        <p:tgtEl>
                                          <p:spTgt spid="31"/>
                                        </p:tgtEl>
                                      </p:cBhvr>
                                      <p:to x="100000" y="100000"/>
                                    </p:animScale>
                                  </p:childTnLst>
                                </p:cTn>
                              </p:par>
                              <p:par>
                                <p:cTn id="145" presetID="26" presetClass="entr" presetSubtype="0" fill="hold" nodeType="with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wipe(down)">
                                      <p:cBhvr>
                                        <p:cTn id="147" dur="580">
                                          <p:stCondLst>
                                            <p:cond delay="0"/>
                                          </p:stCondLst>
                                        </p:cTn>
                                        <p:tgtEl>
                                          <p:spTgt spid="32"/>
                                        </p:tgtEl>
                                      </p:cBhvr>
                                    </p:animEffect>
                                    <p:anim calcmode="lin" valueType="num">
                                      <p:cBhvr>
                                        <p:cTn id="14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53" dur="26">
                                          <p:stCondLst>
                                            <p:cond delay="650"/>
                                          </p:stCondLst>
                                        </p:cTn>
                                        <p:tgtEl>
                                          <p:spTgt spid="32"/>
                                        </p:tgtEl>
                                      </p:cBhvr>
                                      <p:to x="100000" y="60000"/>
                                    </p:animScale>
                                    <p:animScale>
                                      <p:cBhvr>
                                        <p:cTn id="154" dur="166" decel="50000">
                                          <p:stCondLst>
                                            <p:cond delay="676"/>
                                          </p:stCondLst>
                                        </p:cTn>
                                        <p:tgtEl>
                                          <p:spTgt spid="32"/>
                                        </p:tgtEl>
                                      </p:cBhvr>
                                      <p:to x="100000" y="100000"/>
                                    </p:animScale>
                                    <p:animScale>
                                      <p:cBhvr>
                                        <p:cTn id="155" dur="26">
                                          <p:stCondLst>
                                            <p:cond delay="1312"/>
                                          </p:stCondLst>
                                        </p:cTn>
                                        <p:tgtEl>
                                          <p:spTgt spid="32"/>
                                        </p:tgtEl>
                                      </p:cBhvr>
                                      <p:to x="100000" y="80000"/>
                                    </p:animScale>
                                    <p:animScale>
                                      <p:cBhvr>
                                        <p:cTn id="156" dur="166" decel="50000">
                                          <p:stCondLst>
                                            <p:cond delay="1338"/>
                                          </p:stCondLst>
                                        </p:cTn>
                                        <p:tgtEl>
                                          <p:spTgt spid="32"/>
                                        </p:tgtEl>
                                      </p:cBhvr>
                                      <p:to x="100000" y="100000"/>
                                    </p:animScale>
                                    <p:animScale>
                                      <p:cBhvr>
                                        <p:cTn id="157" dur="26">
                                          <p:stCondLst>
                                            <p:cond delay="1642"/>
                                          </p:stCondLst>
                                        </p:cTn>
                                        <p:tgtEl>
                                          <p:spTgt spid="32"/>
                                        </p:tgtEl>
                                      </p:cBhvr>
                                      <p:to x="100000" y="90000"/>
                                    </p:animScale>
                                    <p:animScale>
                                      <p:cBhvr>
                                        <p:cTn id="158" dur="166" decel="50000">
                                          <p:stCondLst>
                                            <p:cond delay="1668"/>
                                          </p:stCondLst>
                                        </p:cTn>
                                        <p:tgtEl>
                                          <p:spTgt spid="32"/>
                                        </p:tgtEl>
                                      </p:cBhvr>
                                      <p:to x="100000" y="100000"/>
                                    </p:animScale>
                                    <p:animScale>
                                      <p:cBhvr>
                                        <p:cTn id="159" dur="26">
                                          <p:stCondLst>
                                            <p:cond delay="1808"/>
                                          </p:stCondLst>
                                        </p:cTn>
                                        <p:tgtEl>
                                          <p:spTgt spid="32"/>
                                        </p:tgtEl>
                                      </p:cBhvr>
                                      <p:to x="100000" y="95000"/>
                                    </p:animScale>
                                    <p:animScale>
                                      <p:cBhvr>
                                        <p:cTn id="160" dur="166" decel="50000">
                                          <p:stCondLst>
                                            <p:cond delay="1834"/>
                                          </p:stCondLst>
                                        </p:cTn>
                                        <p:tgtEl>
                                          <p:spTgt spid="32"/>
                                        </p:tgtEl>
                                      </p:cBhvr>
                                      <p:to x="100000" y="100000"/>
                                    </p:animScale>
                                  </p:childTnLst>
                                </p:cTn>
                              </p:par>
                              <p:par>
                                <p:cTn id="161" presetID="26" presetClass="entr" presetSubtype="0" fill="hold" nodeType="withEffect">
                                  <p:stCondLst>
                                    <p:cond delay="0"/>
                                  </p:stCondLst>
                                  <p:childTnLst>
                                    <p:set>
                                      <p:cBhvr>
                                        <p:cTn id="162" dur="1" fill="hold">
                                          <p:stCondLst>
                                            <p:cond delay="0"/>
                                          </p:stCondLst>
                                        </p:cTn>
                                        <p:tgtEl>
                                          <p:spTgt spid="33"/>
                                        </p:tgtEl>
                                        <p:attrNameLst>
                                          <p:attrName>style.visibility</p:attrName>
                                        </p:attrNameLst>
                                      </p:cBhvr>
                                      <p:to>
                                        <p:strVal val="visible"/>
                                      </p:to>
                                    </p:set>
                                    <p:animEffect transition="in" filter="wipe(down)">
                                      <p:cBhvr>
                                        <p:cTn id="163" dur="580">
                                          <p:stCondLst>
                                            <p:cond delay="0"/>
                                          </p:stCondLst>
                                        </p:cTn>
                                        <p:tgtEl>
                                          <p:spTgt spid="33"/>
                                        </p:tgtEl>
                                      </p:cBhvr>
                                    </p:animEffect>
                                    <p:anim calcmode="lin" valueType="num">
                                      <p:cBhvr>
                                        <p:cTn id="16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69" dur="26">
                                          <p:stCondLst>
                                            <p:cond delay="650"/>
                                          </p:stCondLst>
                                        </p:cTn>
                                        <p:tgtEl>
                                          <p:spTgt spid="33"/>
                                        </p:tgtEl>
                                      </p:cBhvr>
                                      <p:to x="100000" y="60000"/>
                                    </p:animScale>
                                    <p:animScale>
                                      <p:cBhvr>
                                        <p:cTn id="170" dur="166" decel="50000">
                                          <p:stCondLst>
                                            <p:cond delay="676"/>
                                          </p:stCondLst>
                                        </p:cTn>
                                        <p:tgtEl>
                                          <p:spTgt spid="33"/>
                                        </p:tgtEl>
                                      </p:cBhvr>
                                      <p:to x="100000" y="100000"/>
                                    </p:animScale>
                                    <p:animScale>
                                      <p:cBhvr>
                                        <p:cTn id="171" dur="26">
                                          <p:stCondLst>
                                            <p:cond delay="1312"/>
                                          </p:stCondLst>
                                        </p:cTn>
                                        <p:tgtEl>
                                          <p:spTgt spid="33"/>
                                        </p:tgtEl>
                                      </p:cBhvr>
                                      <p:to x="100000" y="80000"/>
                                    </p:animScale>
                                    <p:animScale>
                                      <p:cBhvr>
                                        <p:cTn id="172" dur="166" decel="50000">
                                          <p:stCondLst>
                                            <p:cond delay="1338"/>
                                          </p:stCondLst>
                                        </p:cTn>
                                        <p:tgtEl>
                                          <p:spTgt spid="33"/>
                                        </p:tgtEl>
                                      </p:cBhvr>
                                      <p:to x="100000" y="100000"/>
                                    </p:animScale>
                                    <p:animScale>
                                      <p:cBhvr>
                                        <p:cTn id="173" dur="26">
                                          <p:stCondLst>
                                            <p:cond delay="1642"/>
                                          </p:stCondLst>
                                        </p:cTn>
                                        <p:tgtEl>
                                          <p:spTgt spid="33"/>
                                        </p:tgtEl>
                                      </p:cBhvr>
                                      <p:to x="100000" y="90000"/>
                                    </p:animScale>
                                    <p:animScale>
                                      <p:cBhvr>
                                        <p:cTn id="174" dur="166" decel="50000">
                                          <p:stCondLst>
                                            <p:cond delay="1668"/>
                                          </p:stCondLst>
                                        </p:cTn>
                                        <p:tgtEl>
                                          <p:spTgt spid="33"/>
                                        </p:tgtEl>
                                      </p:cBhvr>
                                      <p:to x="100000" y="100000"/>
                                    </p:animScale>
                                    <p:animScale>
                                      <p:cBhvr>
                                        <p:cTn id="175" dur="26">
                                          <p:stCondLst>
                                            <p:cond delay="1808"/>
                                          </p:stCondLst>
                                        </p:cTn>
                                        <p:tgtEl>
                                          <p:spTgt spid="33"/>
                                        </p:tgtEl>
                                      </p:cBhvr>
                                      <p:to x="100000" y="95000"/>
                                    </p:animScale>
                                    <p:animScale>
                                      <p:cBhvr>
                                        <p:cTn id="176" dur="166" decel="50000">
                                          <p:stCondLst>
                                            <p:cond delay="1834"/>
                                          </p:stCondLst>
                                        </p:cTn>
                                        <p:tgtEl>
                                          <p:spTgt spid="33"/>
                                        </p:tgtEl>
                                      </p:cBhvr>
                                      <p:to x="100000" y="100000"/>
                                    </p:animScale>
                                  </p:childTnLst>
                                </p:cTn>
                              </p:par>
                              <p:par>
                                <p:cTn id="177" presetID="26" presetClass="entr" presetSubtype="0" fill="hold" nodeType="withEffect">
                                  <p:stCondLst>
                                    <p:cond delay="0"/>
                                  </p:stCondLst>
                                  <p:childTnLst>
                                    <p:set>
                                      <p:cBhvr>
                                        <p:cTn id="178" dur="1" fill="hold">
                                          <p:stCondLst>
                                            <p:cond delay="0"/>
                                          </p:stCondLst>
                                        </p:cTn>
                                        <p:tgtEl>
                                          <p:spTgt spid="21"/>
                                        </p:tgtEl>
                                        <p:attrNameLst>
                                          <p:attrName>style.visibility</p:attrName>
                                        </p:attrNameLst>
                                      </p:cBhvr>
                                      <p:to>
                                        <p:strVal val="visible"/>
                                      </p:to>
                                    </p:set>
                                    <p:animEffect transition="in" filter="wipe(down)">
                                      <p:cBhvr>
                                        <p:cTn id="179" dur="580">
                                          <p:stCondLst>
                                            <p:cond delay="0"/>
                                          </p:stCondLst>
                                        </p:cTn>
                                        <p:tgtEl>
                                          <p:spTgt spid="21"/>
                                        </p:tgtEl>
                                      </p:cBhvr>
                                    </p:animEffect>
                                    <p:anim calcmode="lin" valueType="num">
                                      <p:cBhvr>
                                        <p:cTn id="180"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85" dur="26">
                                          <p:stCondLst>
                                            <p:cond delay="650"/>
                                          </p:stCondLst>
                                        </p:cTn>
                                        <p:tgtEl>
                                          <p:spTgt spid="21"/>
                                        </p:tgtEl>
                                      </p:cBhvr>
                                      <p:to x="100000" y="60000"/>
                                    </p:animScale>
                                    <p:animScale>
                                      <p:cBhvr>
                                        <p:cTn id="186" dur="166" decel="50000">
                                          <p:stCondLst>
                                            <p:cond delay="676"/>
                                          </p:stCondLst>
                                        </p:cTn>
                                        <p:tgtEl>
                                          <p:spTgt spid="21"/>
                                        </p:tgtEl>
                                      </p:cBhvr>
                                      <p:to x="100000" y="100000"/>
                                    </p:animScale>
                                    <p:animScale>
                                      <p:cBhvr>
                                        <p:cTn id="187" dur="26">
                                          <p:stCondLst>
                                            <p:cond delay="1312"/>
                                          </p:stCondLst>
                                        </p:cTn>
                                        <p:tgtEl>
                                          <p:spTgt spid="21"/>
                                        </p:tgtEl>
                                      </p:cBhvr>
                                      <p:to x="100000" y="80000"/>
                                    </p:animScale>
                                    <p:animScale>
                                      <p:cBhvr>
                                        <p:cTn id="188" dur="166" decel="50000">
                                          <p:stCondLst>
                                            <p:cond delay="1338"/>
                                          </p:stCondLst>
                                        </p:cTn>
                                        <p:tgtEl>
                                          <p:spTgt spid="21"/>
                                        </p:tgtEl>
                                      </p:cBhvr>
                                      <p:to x="100000" y="100000"/>
                                    </p:animScale>
                                    <p:animScale>
                                      <p:cBhvr>
                                        <p:cTn id="189" dur="26">
                                          <p:stCondLst>
                                            <p:cond delay="1642"/>
                                          </p:stCondLst>
                                        </p:cTn>
                                        <p:tgtEl>
                                          <p:spTgt spid="21"/>
                                        </p:tgtEl>
                                      </p:cBhvr>
                                      <p:to x="100000" y="90000"/>
                                    </p:animScale>
                                    <p:animScale>
                                      <p:cBhvr>
                                        <p:cTn id="190" dur="166" decel="50000">
                                          <p:stCondLst>
                                            <p:cond delay="1668"/>
                                          </p:stCondLst>
                                        </p:cTn>
                                        <p:tgtEl>
                                          <p:spTgt spid="21"/>
                                        </p:tgtEl>
                                      </p:cBhvr>
                                      <p:to x="100000" y="100000"/>
                                    </p:animScale>
                                    <p:animScale>
                                      <p:cBhvr>
                                        <p:cTn id="191" dur="26">
                                          <p:stCondLst>
                                            <p:cond delay="1808"/>
                                          </p:stCondLst>
                                        </p:cTn>
                                        <p:tgtEl>
                                          <p:spTgt spid="21"/>
                                        </p:tgtEl>
                                      </p:cBhvr>
                                      <p:to x="100000" y="95000"/>
                                    </p:animScale>
                                    <p:animScale>
                                      <p:cBhvr>
                                        <p:cTn id="192" dur="166" decel="50000">
                                          <p:stCondLst>
                                            <p:cond delay="1834"/>
                                          </p:stCondLst>
                                        </p:cTn>
                                        <p:tgtEl>
                                          <p:spTgt spid="21"/>
                                        </p:tgtEl>
                                      </p:cBhvr>
                                      <p:to x="100000" y="100000"/>
                                    </p:animScale>
                                  </p:childTnLst>
                                </p:cTn>
                              </p:par>
                              <p:par>
                                <p:cTn id="193" presetID="26" presetClass="entr" presetSubtype="0" fill="hold" nodeType="withEffect">
                                  <p:stCondLst>
                                    <p:cond delay="0"/>
                                  </p:stCondLst>
                                  <p:childTnLst>
                                    <p:set>
                                      <p:cBhvr>
                                        <p:cTn id="194" dur="1" fill="hold">
                                          <p:stCondLst>
                                            <p:cond delay="0"/>
                                          </p:stCondLst>
                                        </p:cTn>
                                        <p:tgtEl>
                                          <p:spTgt spid="22"/>
                                        </p:tgtEl>
                                        <p:attrNameLst>
                                          <p:attrName>style.visibility</p:attrName>
                                        </p:attrNameLst>
                                      </p:cBhvr>
                                      <p:to>
                                        <p:strVal val="visible"/>
                                      </p:to>
                                    </p:set>
                                    <p:animEffect transition="in" filter="wipe(down)">
                                      <p:cBhvr>
                                        <p:cTn id="195" dur="580">
                                          <p:stCondLst>
                                            <p:cond delay="0"/>
                                          </p:stCondLst>
                                        </p:cTn>
                                        <p:tgtEl>
                                          <p:spTgt spid="22"/>
                                        </p:tgtEl>
                                      </p:cBhvr>
                                    </p:animEffect>
                                    <p:anim calcmode="lin" valueType="num">
                                      <p:cBhvr>
                                        <p:cTn id="19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01" dur="26">
                                          <p:stCondLst>
                                            <p:cond delay="650"/>
                                          </p:stCondLst>
                                        </p:cTn>
                                        <p:tgtEl>
                                          <p:spTgt spid="22"/>
                                        </p:tgtEl>
                                      </p:cBhvr>
                                      <p:to x="100000" y="60000"/>
                                    </p:animScale>
                                    <p:animScale>
                                      <p:cBhvr>
                                        <p:cTn id="202" dur="166" decel="50000">
                                          <p:stCondLst>
                                            <p:cond delay="676"/>
                                          </p:stCondLst>
                                        </p:cTn>
                                        <p:tgtEl>
                                          <p:spTgt spid="22"/>
                                        </p:tgtEl>
                                      </p:cBhvr>
                                      <p:to x="100000" y="100000"/>
                                    </p:animScale>
                                    <p:animScale>
                                      <p:cBhvr>
                                        <p:cTn id="203" dur="26">
                                          <p:stCondLst>
                                            <p:cond delay="1312"/>
                                          </p:stCondLst>
                                        </p:cTn>
                                        <p:tgtEl>
                                          <p:spTgt spid="22"/>
                                        </p:tgtEl>
                                      </p:cBhvr>
                                      <p:to x="100000" y="80000"/>
                                    </p:animScale>
                                    <p:animScale>
                                      <p:cBhvr>
                                        <p:cTn id="204" dur="166" decel="50000">
                                          <p:stCondLst>
                                            <p:cond delay="1338"/>
                                          </p:stCondLst>
                                        </p:cTn>
                                        <p:tgtEl>
                                          <p:spTgt spid="22"/>
                                        </p:tgtEl>
                                      </p:cBhvr>
                                      <p:to x="100000" y="100000"/>
                                    </p:animScale>
                                    <p:animScale>
                                      <p:cBhvr>
                                        <p:cTn id="205" dur="26">
                                          <p:stCondLst>
                                            <p:cond delay="1642"/>
                                          </p:stCondLst>
                                        </p:cTn>
                                        <p:tgtEl>
                                          <p:spTgt spid="22"/>
                                        </p:tgtEl>
                                      </p:cBhvr>
                                      <p:to x="100000" y="90000"/>
                                    </p:animScale>
                                    <p:animScale>
                                      <p:cBhvr>
                                        <p:cTn id="206" dur="166" decel="50000">
                                          <p:stCondLst>
                                            <p:cond delay="1668"/>
                                          </p:stCondLst>
                                        </p:cTn>
                                        <p:tgtEl>
                                          <p:spTgt spid="22"/>
                                        </p:tgtEl>
                                      </p:cBhvr>
                                      <p:to x="100000" y="100000"/>
                                    </p:animScale>
                                    <p:animScale>
                                      <p:cBhvr>
                                        <p:cTn id="207" dur="26">
                                          <p:stCondLst>
                                            <p:cond delay="1808"/>
                                          </p:stCondLst>
                                        </p:cTn>
                                        <p:tgtEl>
                                          <p:spTgt spid="22"/>
                                        </p:tgtEl>
                                      </p:cBhvr>
                                      <p:to x="100000" y="95000"/>
                                    </p:animScale>
                                    <p:animScale>
                                      <p:cBhvr>
                                        <p:cTn id="208" dur="166" decel="50000">
                                          <p:stCondLst>
                                            <p:cond delay="1834"/>
                                          </p:stCondLst>
                                        </p:cTn>
                                        <p:tgtEl>
                                          <p:spTgt spid="22"/>
                                        </p:tgtEl>
                                      </p:cBhvr>
                                      <p:to x="100000" y="100000"/>
                                    </p:animScale>
                                  </p:childTnLst>
                                </p:cTn>
                              </p:par>
                              <p:par>
                                <p:cTn id="209" presetID="32" presetClass="emph" presetSubtype="0" fill="hold" nodeType="withEffect">
                                  <p:stCondLst>
                                    <p:cond delay="0"/>
                                  </p:stCondLst>
                                  <p:childTnLst>
                                    <p:animRot by="120000">
                                      <p:cBhvr>
                                        <p:cTn id="210" dur="100" fill="hold">
                                          <p:stCondLst>
                                            <p:cond delay="0"/>
                                          </p:stCondLst>
                                        </p:cTn>
                                        <p:tgtEl>
                                          <p:spTgt spid="28"/>
                                        </p:tgtEl>
                                        <p:attrNameLst>
                                          <p:attrName>r</p:attrName>
                                        </p:attrNameLst>
                                      </p:cBhvr>
                                    </p:animRot>
                                    <p:animRot by="-240000">
                                      <p:cBhvr>
                                        <p:cTn id="211" dur="200" fill="hold">
                                          <p:stCondLst>
                                            <p:cond delay="200"/>
                                          </p:stCondLst>
                                        </p:cTn>
                                        <p:tgtEl>
                                          <p:spTgt spid="28"/>
                                        </p:tgtEl>
                                        <p:attrNameLst>
                                          <p:attrName>r</p:attrName>
                                        </p:attrNameLst>
                                      </p:cBhvr>
                                    </p:animRot>
                                    <p:animRot by="240000">
                                      <p:cBhvr>
                                        <p:cTn id="212" dur="200" fill="hold">
                                          <p:stCondLst>
                                            <p:cond delay="400"/>
                                          </p:stCondLst>
                                        </p:cTn>
                                        <p:tgtEl>
                                          <p:spTgt spid="28"/>
                                        </p:tgtEl>
                                        <p:attrNameLst>
                                          <p:attrName>r</p:attrName>
                                        </p:attrNameLst>
                                      </p:cBhvr>
                                    </p:animRot>
                                    <p:animRot by="-240000">
                                      <p:cBhvr>
                                        <p:cTn id="213" dur="200" fill="hold">
                                          <p:stCondLst>
                                            <p:cond delay="600"/>
                                          </p:stCondLst>
                                        </p:cTn>
                                        <p:tgtEl>
                                          <p:spTgt spid="28"/>
                                        </p:tgtEl>
                                        <p:attrNameLst>
                                          <p:attrName>r</p:attrName>
                                        </p:attrNameLst>
                                      </p:cBhvr>
                                    </p:animRot>
                                    <p:animRot by="120000">
                                      <p:cBhvr>
                                        <p:cTn id="214" dur="200" fill="hold">
                                          <p:stCondLst>
                                            <p:cond delay="800"/>
                                          </p:stCondLst>
                                        </p:cTn>
                                        <p:tgtEl>
                                          <p:spTgt spid="28"/>
                                        </p:tgtEl>
                                        <p:attrNameLst>
                                          <p:attrName>r</p:attrName>
                                        </p:attrNameLst>
                                      </p:cBhvr>
                                    </p:animRot>
                                  </p:childTnLst>
                                </p:cTn>
                              </p:par>
                              <p:par>
                                <p:cTn id="215" presetID="32" presetClass="emph" presetSubtype="0" fill="hold" nodeType="withEffect">
                                  <p:stCondLst>
                                    <p:cond delay="0"/>
                                  </p:stCondLst>
                                  <p:childTnLst>
                                    <p:animRot by="120000">
                                      <p:cBhvr>
                                        <p:cTn id="216" dur="100" fill="hold">
                                          <p:stCondLst>
                                            <p:cond delay="0"/>
                                          </p:stCondLst>
                                        </p:cTn>
                                        <p:tgtEl>
                                          <p:spTgt spid="29"/>
                                        </p:tgtEl>
                                        <p:attrNameLst>
                                          <p:attrName>r</p:attrName>
                                        </p:attrNameLst>
                                      </p:cBhvr>
                                    </p:animRot>
                                    <p:animRot by="-240000">
                                      <p:cBhvr>
                                        <p:cTn id="217" dur="200" fill="hold">
                                          <p:stCondLst>
                                            <p:cond delay="200"/>
                                          </p:stCondLst>
                                        </p:cTn>
                                        <p:tgtEl>
                                          <p:spTgt spid="29"/>
                                        </p:tgtEl>
                                        <p:attrNameLst>
                                          <p:attrName>r</p:attrName>
                                        </p:attrNameLst>
                                      </p:cBhvr>
                                    </p:animRot>
                                    <p:animRot by="240000">
                                      <p:cBhvr>
                                        <p:cTn id="218" dur="200" fill="hold">
                                          <p:stCondLst>
                                            <p:cond delay="400"/>
                                          </p:stCondLst>
                                        </p:cTn>
                                        <p:tgtEl>
                                          <p:spTgt spid="29"/>
                                        </p:tgtEl>
                                        <p:attrNameLst>
                                          <p:attrName>r</p:attrName>
                                        </p:attrNameLst>
                                      </p:cBhvr>
                                    </p:animRot>
                                    <p:animRot by="-240000">
                                      <p:cBhvr>
                                        <p:cTn id="219" dur="200" fill="hold">
                                          <p:stCondLst>
                                            <p:cond delay="600"/>
                                          </p:stCondLst>
                                        </p:cTn>
                                        <p:tgtEl>
                                          <p:spTgt spid="29"/>
                                        </p:tgtEl>
                                        <p:attrNameLst>
                                          <p:attrName>r</p:attrName>
                                        </p:attrNameLst>
                                      </p:cBhvr>
                                    </p:animRot>
                                    <p:animRot by="120000">
                                      <p:cBhvr>
                                        <p:cTn id="220" dur="200" fill="hold">
                                          <p:stCondLst>
                                            <p:cond delay="800"/>
                                          </p:stCondLst>
                                        </p:cTn>
                                        <p:tgtEl>
                                          <p:spTgt spid="29"/>
                                        </p:tgtEl>
                                        <p:attrNameLst>
                                          <p:attrName>r</p:attrName>
                                        </p:attrNameLst>
                                      </p:cBhvr>
                                    </p:animRot>
                                  </p:childTnLst>
                                </p:cTn>
                              </p:par>
                              <p:par>
                                <p:cTn id="221" presetID="32" presetClass="emph" presetSubtype="0" fill="hold" nodeType="withEffect">
                                  <p:stCondLst>
                                    <p:cond delay="0"/>
                                  </p:stCondLst>
                                  <p:childTnLst>
                                    <p:animRot by="120000">
                                      <p:cBhvr>
                                        <p:cTn id="222" dur="100" fill="hold">
                                          <p:stCondLst>
                                            <p:cond delay="0"/>
                                          </p:stCondLst>
                                        </p:cTn>
                                        <p:tgtEl>
                                          <p:spTgt spid="30"/>
                                        </p:tgtEl>
                                        <p:attrNameLst>
                                          <p:attrName>r</p:attrName>
                                        </p:attrNameLst>
                                      </p:cBhvr>
                                    </p:animRot>
                                    <p:animRot by="-240000">
                                      <p:cBhvr>
                                        <p:cTn id="223" dur="200" fill="hold">
                                          <p:stCondLst>
                                            <p:cond delay="200"/>
                                          </p:stCondLst>
                                        </p:cTn>
                                        <p:tgtEl>
                                          <p:spTgt spid="30"/>
                                        </p:tgtEl>
                                        <p:attrNameLst>
                                          <p:attrName>r</p:attrName>
                                        </p:attrNameLst>
                                      </p:cBhvr>
                                    </p:animRot>
                                    <p:animRot by="240000">
                                      <p:cBhvr>
                                        <p:cTn id="224" dur="200" fill="hold">
                                          <p:stCondLst>
                                            <p:cond delay="400"/>
                                          </p:stCondLst>
                                        </p:cTn>
                                        <p:tgtEl>
                                          <p:spTgt spid="30"/>
                                        </p:tgtEl>
                                        <p:attrNameLst>
                                          <p:attrName>r</p:attrName>
                                        </p:attrNameLst>
                                      </p:cBhvr>
                                    </p:animRot>
                                    <p:animRot by="-240000">
                                      <p:cBhvr>
                                        <p:cTn id="225" dur="200" fill="hold">
                                          <p:stCondLst>
                                            <p:cond delay="600"/>
                                          </p:stCondLst>
                                        </p:cTn>
                                        <p:tgtEl>
                                          <p:spTgt spid="30"/>
                                        </p:tgtEl>
                                        <p:attrNameLst>
                                          <p:attrName>r</p:attrName>
                                        </p:attrNameLst>
                                      </p:cBhvr>
                                    </p:animRot>
                                    <p:animRot by="120000">
                                      <p:cBhvr>
                                        <p:cTn id="226" dur="200" fill="hold">
                                          <p:stCondLst>
                                            <p:cond delay="800"/>
                                          </p:stCondLst>
                                        </p:cTn>
                                        <p:tgtEl>
                                          <p:spTgt spid="30"/>
                                        </p:tgtEl>
                                        <p:attrNameLst>
                                          <p:attrName>r</p:attrName>
                                        </p:attrNameLst>
                                      </p:cBhvr>
                                    </p:animRot>
                                  </p:childTnLst>
                                </p:cTn>
                              </p:par>
                              <p:par>
                                <p:cTn id="227" presetID="32" presetClass="emph" presetSubtype="0" fill="hold" nodeType="withEffect">
                                  <p:stCondLst>
                                    <p:cond delay="0"/>
                                  </p:stCondLst>
                                  <p:childTnLst>
                                    <p:animRot by="120000">
                                      <p:cBhvr>
                                        <p:cTn id="228" dur="100" fill="hold">
                                          <p:stCondLst>
                                            <p:cond delay="0"/>
                                          </p:stCondLst>
                                        </p:cTn>
                                        <p:tgtEl>
                                          <p:spTgt spid="31"/>
                                        </p:tgtEl>
                                        <p:attrNameLst>
                                          <p:attrName>r</p:attrName>
                                        </p:attrNameLst>
                                      </p:cBhvr>
                                    </p:animRot>
                                    <p:animRot by="-240000">
                                      <p:cBhvr>
                                        <p:cTn id="229" dur="200" fill="hold">
                                          <p:stCondLst>
                                            <p:cond delay="200"/>
                                          </p:stCondLst>
                                        </p:cTn>
                                        <p:tgtEl>
                                          <p:spTgt spid="31"/>
                                        </p:tgtEl>
                                        <p:attrNameLst>
                                          <p:attrName>r</p:attrName>
                                        </p:attrNameLst>
                                      </p:cBhvr>
                                    </p:animRot>
                                    <p:animRot by="240000">
                                      <p:cBhvr>
                                        <p:cTn id="230" dur="200" fill="hold">
                                          <p:stCondLst>
                                            <p:cond delay="400"/>
                                          </p:stCondLst>
                                        </p:cTn>
                                        <p:tgtEl>
                                          <p:spTgt spid="31"/>
                                        </p:tgtEl>
                                        <p:attrNameLst>
                                          <p:attrName>r</p:attrName>
                                        </p:attrNameLst>
                                      </p:cBhvr>
                                    </p:animRot>
                                    <p:animRot by="-240000">
                                      <p:cBhvr>
                                        <p:cTn id="231" dur="200" fill="hold">
                                          <p:stCondLst>
                                            <p:cond delay="600"/>
                                          </p:stCondLst>
                                        </p:cTn>
                                        <p:tgtEl>
                                          <p:spTgt spid="31"/>
                                        </p:tgtEl>
                                        <p:attrNameLst>
                                          <p:attrName>r</p:attrName>
                                        </p:attrNameLst>
                                      </p:cBhvr>
                                    </p:animRot>
                                    <p:animRot by="120000">
                                      <p:cBhvr>
                                        <p:cTn id="232" dur="200" fill="hold">
                                          <p:stCondLst>
                                            <p:cond delay="800"/>
                                          </p:stCondLst>
                                        </p:cTn>
                                        <p:tgtEl>
                                          <p:spTgt spid="31"/>
                                        </p:tgtEl>
                                        <p:attrNameLst>
                                          <p:attrName>r</p:attrName>
                                        </p:attrNameLst>
                                      </p:cBhvr>
                                    </p:animRot>
                                  </p:childTnLst>
                                </p:cTn>
                              </p:par>
                              <p:par>
                                <p:cTn id="233" presetID="32" presetClass="emph" presetSubtype="0" fill="hold" nodeType="withEffect">
                                  <p:stCondLst>
                                    <p:cond delay="0"/>
                                  </p:stCondLst>
                                  <p:childTnLst>
                                    <p:animRot by="120000">
                                      <p:cBhvr>
                                        <p:cTn id="234" dur="100" fill="hold">
                                          <p:stCondLst>
                                            <p:cond delay="0"/>
                                          </p:stCondLst>
                                        </p:cTn>
                                        <p:tgtEl>
                                          <p:spTgt spid="32"/>
                                        </p:tgtEl>
                                        <p:attrNameLst>
                                          <p:attrName>r</p:attrName>
                                        </p:attrNameLst>
                                      </p:cBhvr>
                                    </p:animRot>
                                    <p:animRot by="-240000">
                                      <p:cBhvr>
                                        <p:cTn id="235" dur="200" fill="hold">
                                          <p:stCondLst>
                                            <p:cond delay="200"/>
                                          </p:stCondLst>
                                        </p:cTn>
                                        <p:tgtEl>
                                          <p:spTgt spid="32"/>
                                        </p:tgtEl>
                                        <p:attrNameLst>
                                          <p:attrName>r</p:attrName>
                                        </p:attrNameLst>
                                      </p:cBhvr>
                                    </p:animRot>
                                    <p:animRot by="240000">
                                      <p:cBhvr>
                                        <p:cTn id="236" dur="200" fill="hold">
                                          <p:stCondLst>
                                            <p:cond delay="400"/>
                                          </p:stCondLst>
                                        </p:cTn>
                                        <p:tgtEl>
                                          <p:spTgt spid="32"/>
                                        </p:tgtEl>
                                        <p:attrNameLst>
                                          <p:attrName>r</p:attrName>
                                        </p:attrNameLst>
                                      </p:cBhvr>
                                    </p:animRot>
                                    <p:animRot by="-240000">
                                      <p:cBhvr>
                                        <p:cTn id="237" dur="200" fill="hold">
                                          <p:stCondLst>
                                            <p:cond delay="600"/>
                                          </p:stCondLst>
                                        </p:cTn>
                                        <p:tgtEl>
                                          <p:spTgt spid="32"/>
                                        </p:tgtEl>
                                        <p:attrNameLst>
                                          <p:attrName>r</p:attrName>
                                        </p:attrNameLst>
                                      </p:cBhvr>
                                    </p:animRot>
                                    <p:animRot by="120000">
                                      <p:cBhvr>
                                        <p:cTn id="238" dur="200" fill="hold">
                                          <p:stCondLst>
                                            <p:cond delay="800"/>
                                          </p:stCondLst>
                                        </p:cTn>
                                        <p:tgtEl>
                                          <p:spTgt spid="32"/>
                                        </p:tgtEl>
                                        <p:attrNameLst>
                                          <p:attrName>r</p:attrName>
                                        </p:attrNameLst>
                                      </p:cBhvr>
                                    </p:animRot>
                                  </p:childTnLst>
                                </p:cTn>
                              </p:par>
                              <p:par>
                                <p:cTn id="239" presetID="32" presetClass="emph" presetSubtype="0" fill="hold" nodeType="withEffect">
                                  <p:stCondLst>
                                    <p:cond delay="0"/>
                                  </p:stCondLst>
                                  <p:childTnLst>
                                    <p:animRot by="120000">
                                      <p:cBhvr>
                                        <p:cTn id="240" dur="100" fill="hold">
                                          <p:stCondLst>
                                            <p:cond delay="0"/>
                                          </p:stCondLst>
                                        </p:cTn>
                                        <p:tgtEl>
                                          <p:spTgt spid="33"/>
                                        </p:tgtEl>
                                        <p:attrNameLst>
                                          <p:attrName>r</p:attrName>
                                        </p:attrNameLst>
                                      </p:cBhvr>
                                    </p:animRot>
                                    <p:animRot by="-240000">
                                      <p:cBhvr>
                                        <p:cTn id="241" dur="200" fill="hold">
                                          <p:stCondLst>
                                            <p:cond delay="200"/>
                                          </p:stCondLst>
                                        </p:cTn>
                                        <p:tgtEl>
                                          <p:spTgt spid="33"/>
                                        </p:tgtEl>
                                        <p:attrNameLst>
                                          <p:attrName>r</p:attrName>
                                        </p:attrNameLst>
                                      </p:cBhvr>
                                    </p:animRot>
                                    <p:animRot by="240000">
                                      <p:cBhvr>
                                        <p:cTn id="242" dur="200" fill="hold">
                                          <p:stCondLst>
                                            <p:cond delay="400"/>
                                          </p:stCondLst>
                                        </p:cTn>
                                        <p:tgtEl>
                                          <p:spTgt spid="33"/>
                                        </p:tgtEl>
                                        <p:attrNameLst>
                                          <p:attrName>r</p:attrName>
                                        </p:attrNameLst>
                                      </p:cBhvr>
                                    </p:animRot>
                                    <p:animRot by="-240000">
                                      <p:cBhvr>
                                        <p:cTn id="243" dur="200" fill="hold">
                                          <p:stCondLst>
                                            <p:cond delay="600"/>
                                          </p:stCondLst>
                                        </p:cTn>
                                        <p:tgtEl>
                                          <p:spTgt spid="33"/>
                                        </p:tgtEl>
                                        <p:attrNameLst>
                                          <p:attrName>r</p:attrName>
                                        </p:attrNameLst>
                                      </p:cBhvr>
                                    </p:animRot>
                                    <p:animRot by="120000">
                                      <p:cBhvr>
                                        <p:cTn id="244" dur="200" fill="hold">
                                          <p:stCondLst>
                                            <p:cond delay="800"/>
                                          </p:stCondLst>
                                        </p:cTn>
                                        <p:tgtEl>
                                          <p:spTgt spid="33"/>
                                        </p:tgtEl>
                                        <p:attrNameLst>
                                          <p:attrName>r</p:attrName>
                                        </p:attrNameLst>
                                      </p:cBhvr>
                                    </p:animRot>
                                  </p:childTnLst>
                                </p:cTn>
                              </p:par>
                              <p:par>
                                <p:cTn id="245" presetID="32" presetClass="emph" presetSubtype="0" fill="hold" nodeType="withEffect">
                                  <p:stCondLst>
                                    <p:cond delay="0"/>
                                  </p:stCondLst>
                                  <p:childTnLst>
                                    <p:animRot by="120000">
                                      <p:cBhvr>
                                        <p:cTn id="246" dur="100" fill="hold">
                                          <p:stCondLst>
                                            <p:cond delay="0"/>
                                          </p:stCondLst>
                                        </p:cTn>
                                        <p:tgtEl>
                                          <p:spTgt spid="21"/>
                                        </p:tgtEl>
                                        <p:attrNameLst>
                                          <p:attrName>r</p:attrName>
                                        </p:attrNameLst>
                                      </p:cBhvr>
                                    </p:animRot>
                                    <p:animRot by="-240000">
                                      <p:cBhvr>
                                        <p:cTn id="247" dur="200" fill="hold">
                                          <p:stCondLst>
                                            <p:cond delay="200"/>
                                          </p:stCondLst>
                                        </p:cTn>
                                        <p:tgtEl>
                                          <p:spTgt spid="21"/>
                                        </p:tgtEl>
                                        <p:attrNameLst>
                                          <p:attrName>r</p:attrName>
                                        </p:attrNameLst>
                                      </p:cBhvr>
                                    </p:animRot>
                                    <p:animRot by="240000">
                                      <p:cBhvr>
                                        <p:cTn id="248" dur="200" fill="hold">
                                          <p:stCondLst>
                                            <p:cond delay="400"/>
                                          </p:stCondLst>
                                        </p:cTn>
                                        <p:tgtEl>
                                          <p:spTgt spid="21"/>
                                        </p:tgtEl>
                                        <p:attrNameLst>
                                          <p:attrName>r</p:attrName>
                                        </p:attrNameLst>
                                      </p:cBhvr>
                                    </p:animRot>
                                    <p:animRot by="-240000">
                                      <p:cBhvr>
                                        <p:cTn id="249" dur="200" fill="hold">
                                          <p:stCondLst>
                                            <p:cond delay="600"/>
                                          </p:stCondLst>
                                        </p:cTn>
                                        <p:tgtEl>
                                          <p:spTgt spid="21"/>
                                        </p:tgtEl>
                                        <p:attrNameLst>
                                          <p:attrName>r</p:attrName>
                                        </p:attrNameLst>
                                      </p:cBhvr>
                                    </p:animRot>
                                    <p:animRot by="120000">
                                      <p:cBhvr>
                                        <p:cTn id="250" dur="200" fill="hold">
                                          <p:stCondLst>
                                            <p:cond delay="800"/>
                                          </p:stCondLst>
                                        </p:cTn>
                                        <p:tgtEl>
                                          <p:spTgt spid="21"/>
                                        </p:tgtEl>
                                        <p:attrNameLst>
                                          <p:attrName>r</p:attrName>
                                        </p:attrNameLst>
                                      </p:cBhvr>
                                    </p:animRot>
                                  </p:childTnLst>
                                </p:cTn>
                              </p:par>
                              <p:par>
                                <p:cTn id="251" presetID="32" presetClass="emph" presetSubtype="0" fill="hold" nodeType="withEffect">
                                  <p:stCondLst>
                                    <p:cond delay="0"/>
                                  </p:stCondLst>
                                  <p:childTnLst>
                                    <p:animRot by="120000">
                                      <p:cBhvr>
                                        <p:cTn id="252" dur="100" fill="hold">
                                          <p:stCondLst>
                                            <p:cond delay="0"/>
                                          </p:stCondLst>
                                        </p:cTn>
                                        <p:tgtEl>
                                          <p:spTgt spid="22"/>
                                        </p:tgtEl>
                                        <p:attrNameLst>
                                          <p:attrName>r</p:attrName>
                                        </p:attrNameLst>
                                      </p:cBhvr>
                                    </p:animRot>
                                    <p:animRot by="-240000">
                                      <p:cBhvr>
                                        <p:cTn id="253" dur="200" fill="hold">
                                          <p:stCondLst>
                                            <p:cond delay="200"/>
                                          </p:stCondLst>
                                        </p:cTn>
                                        <p:tgtEl>
                                          <p:spTgt spid="22"/>
                                        </p:tgtEl>
                                        <p:attrNameLst>
                                          <p:attrName>r</p:attrName>
                                        </p:attrNameLst>
                                      </p:cBhvr>
                                    </p:animRot>
                                    <p:animRot by="240000">
                                      <p:cBhvr>
                                        <p:cTn id="254" dur="200" fill="hold">
                                          <p:stCondLst>
                                            <p:cond delay="400"/>
                                          </p:stCondLst>
                                        </p:cTn>
                                        <p:tgtEl>
                                          <p:spTgt spid="22"/>
                                        </p:tgtEl>
                                        <p:attrNameLst>
                                          <p:attrName>r</p:attrName>
                                        </p:attrNameLst>
                                      </p:cBhvr>
                                    </p:animRot>
                                    <p:animRot by="-240000">
                                      <p:cBhvr>
                                        <p:cTn id="255" dur="200" fill="hold">
                                          <p:stCondLst>
                                            <p:cond delay="600"/>
                                          </p:stCondLst>
                                        </p:cTn>
                                        <p:tgtEl>
                                          <p:spTgt spid="22"/>
                                        </p:tgtEl>
                                        <p:attrNameLst>
                                          <p:attrName>r</p:attrName>
                                        </p:attrNameLst>
                                      </p:cBhvr>
                                    </p:animRot>
                                    <p:animRot by="120000">
                                      <p:cBhvr>
                                        <p:cTn id="256" dur="200" fill="hold">
                                          <p:stCondLst>
                                            <p:cond delay="800"/>
                                          </p:stCondLst>
                                        </p:cTn>
                                        <p:tgtEl>
                                          <p:spTgt spid="22"/>
                                        </p:tgtEl>
                                        <p:attrNameLst>
                                          <p:attrName>r</p:attrName>
                                        </p:attrNameLst>
                                      </p:cBhvr>
                                    </p:animRot>
                                  </p:childTnLst>
                                </p:cTn>
                              </p:par>
                            </p:childTnLst>
                          </p:cTn>
                        </p:par>
                      </p:childTnLst>
                    </p:cTn>
                  </p:par>
                  <p:par>
                    <p:cTn id="257" fill="hold">
                      <p:stCondLst>
                        <p:cond delay="indefinite"/>
                      </p:stCondLst>
                      <p:childTnLst>
                        <p:par>
                          <p:cTn id="258" fill="hold">
                            <p:stCondLst>
                              <p:cond delay="0"/>
                            </p:stCondLst>
                            <p:childTnLst>
                              <p:par>
                                <p:cTn id="259" presetID="10" presetClass="entr" presetSubtype="0" fill="hold" grpId="0" nodeType="clickEffect">
                                  <p:stCondLst>
                                    <p:cond delay="0"/>
                                  </p:stCondLst>
                                  <p:childTnLst>
                                    <p:set>
                                      <p:cBhvr>
                                        <p:cTn id="260" dur="1" fill="hold">
                                          <p:stCondLst>
                                            <p:cond delay="0"/>
                                          </p:stCondLst>
                                        </p:cTn>
                                        <p:tgtEl>
                                          <p:spTgt spid="2"/>
                                        </p:tgtEl>
                                        <p:attrNameLst>
                                          <p:attrName>style.visibility</p:attrName>
                                        </p:attrNameLst>
                                      </p:cBhvr>
                                      <p:to>
                                        <p:strVal val="visible"/>
                                      </p:to>
                                    </p:set>
                                    <p:animEffect transition="in" filter="fade">
                                      <p:cBhvr>
                                        <p:cTn id="261" dur="500"/>
                                        <p:tgtEl>
                                          <p:spTgt spid="2"/>
                                        </p:tgtEl>
                                      </p:cBhvr>
                                    </p:animEffect>
                                  </p:childTnLst>
                                </p:cTn>
                              </p:par>
                              <p:par>
                                <p:cTn id="262" presetID="10" presetClass="entr" presetSubtype="0" fill="hold" grpId="0" nodeType="withEffect">
                                  <p:stCondLst>
                                    <p:cond delay="0"/>
                                  </p:stCondLst>
                                  <p:childTnLst>
                                    <p:set>
                                      <p:cBhvr>
                                        <p:cTn id="263" dur="1" fill="hold">
                                          <p:stCondLst>
                                            <p:cond delay="0"/>
                                          </p:stCondLst>
                                        </p:cTn>
                                        <p:tgtEl>
                                          <p:spTgt spid="26"/>
                                        </p:tgtEl>
                                        <p:attrNameLst>
                                          <p:attrName>style.visibility</p:attrName>
                                        </p:attrNameLst>
                                      </p:cBhvr>
                                      <p:to>
                                        <p:strVal val="visible"/>
                                      </p:to>
                                    </p:set>
                                    <p:animEffect transition="in" filter="fade">
                                      <p:cBhvr>
                                        <p:cTn id="264" dur="500"/>
                                        <p:tgtEl>
                                          <p:spTgt spid="26"/>
                                        </p:tgtEl>
                                      </p:cBhvr>
                                    </p:animEffect>
                                  </p:childTnLst>
                                </p:cTn>
                              </p:par>
                              <p:par>
                                <p:cTn id="265" presetID="10" presetClass="entr" presetSubtype="0" fill="hold" grpId="0" nodeType="withEffect">
                                  <p:stCondLst>
                                    <p:cond delay="0"/>
                                  </p:stCondLst>
                                  <p:childTnLst>
                                    <p:set>
                                      <p:cBhvr>
                                        <p:cTn id="266" dur="1" fill="hold">
                                          <p:stCondLst>
                                            <p:cond delay="0"/>
                                          </p:stCondLst>
                                        </p:cTn>
                                        <p:tgtEl>
                                          <p:spTgt spid="27"/>
                                        </p:tgtEl>
                                        <p:attrNameLst>
                                          <p:attrName>style.visibility</p:attrName>
                                        </p:attrNameLst>
                                      </p:cBhvr>
                                      <p:to>
                                        <p:strVal val="visible"/>
                                      </p:to>
                                    </p:set>
                                    <p:animEffect transition="in" filter="fade">
                                      <p:cBhvr>
                                        <p:cTn id="267" dur="500"/>
                                        <p:tgtEl>
                                          <p:spTgt spid="27"/>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37"/>
                                        </p:tgtEl>
                                        <p:attrNameLst>
                                          <p:attrName>style.visibility</p:attrName>
                                        </p:attrNameLst>
                                      </p:cBhvr>
                                      <p:to>
                                        <p:strVal val="visible"/>
                                      </p:to>
                                    </p:set>
                                    <p:animEffect transition="in" filter="fade">
                                      <p:cBhvr>
                                        <p:cTn id="270" dur="500"/>
                                        <p:tgtEl>
                                          <p:spTgt spid="37"/>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38"/>
                                        </p:tgtEl>
                                        <p:attrNameLst>
                                          <p:attrName>style.visibility</p:attrName>
                                        </p:attrNameLst>
                                      </p:cBhvr>
                                      <p:to>
                                        <p:strVal val="visible"/>
                                      </p:to>
                                    </p:set>
                                    <p:animEffect transition="in" filter="fade">
                                      <p:cBhvr>
                                        <p:cTn id="273" dur="500"/>
                                        <p:tgtEl>
                                          <p:spTgt spid="38"/>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39"/>
                                        </p:tgtEl>
                                        <p:attrNameLst>
                                          <p:attrName>style.visibility</p:attrName>
                                        </p:attrNameLst>
                                      </p:cBhvr>
                                      <p:to>
                                        <p:strVal val="visible"/>
                                      </p:to>
                                    </p:set>
                                    <p:animEffect transition="in" filter="fade">
                                      <p:cBhvr>
                                        <p:cTn id="276" dur="500"/>
                                        <p:tgtEl>
                                          <p:spTgt spid="39"/>
                                        </p:tgtEl>
                                      </p:cBhvr>
                                    </p:animEffect>
                                  </p:childTnLst>
                                </p:cTn>
                              </p:par>
                              <p:par>
                                <p:cTn id="277" presetID="10" presetClass="entr" presetSubtype="0" fill="hold" grpId="0" nodeType="withEffect">
                                  <p:stCondLst>
                                    <p:cond delay="0"/>
                                  </p:stCondLst>
                                  <p:childTnLst>
                                    <p:set>
                                      <p:cBhvr>
                                        <p:cTn id="278" dur="1" fill="hold">
                                          <p:stCondLst>
                                            <p:cond delay="0"/>
                                          </p:stCondLst>
                                        </p:cTn>
                                        <p:tgtEl>
                                          <p:spTgt spid="41"/>
                                        </p:tgtEl>
                                        <p:attrNameLst>
                                          <p:attrName>style.visibility</p:attrName>
                                        </p:attrNameLst>
                                      </p:cBhvr>
                                      <p:to>
                                        <p:strVal val="visible"/>
                                      </p:to>
                                    </p:set>
                                    <p:animEffect transition="in" filter="fade">
                                      <p:cBhvr>
                                        <p:cTn id="279" dur="500"/>
                                        <p:tgtEl>
                                          <p:spTgt spid="41"/>
                                        </p:tgtEl>
                                      </p:cBhvr>
                                    </p:animEffect>
                                  </p:childTnLst>
                                </p:cTn>
                              </p:par>
                              <p:par>
                                <p:cTn id="280" presetID="10" presetClass="entr" presetSubtype="0" fill="hold" grpId="0" nodeType="withEffect">
                                  <p:stCondLst>
                                    <p:cond delay="0"/>
                                  </p:stCondLst>
                                  <p:childTnLst>
                                    <p:set>
                                      <p:cBhvr>
                                        <p:cTn id="281" dur="1" fill="hold">
                                          <p:stCondLst>
                                            <p:cond delay="0"/>
                                          </p:stCondLst>
                                        </p:cTn>
                                        <p:tgtEl>
                                          <p:spTgt spid="42"/>
                                        </p:tgtEl>
                                        <p:attrNameLst>
                                          <p:attrName>style.visibility</p:attrName>
                                        </p:attrNameLst>
                                      </p:cBhvr>
                                      <p:to>
                                        <p:strVal val="visible"/>
                                      </p:to>
                                    </p:set>
                                    <p:animEffect transition="in" filter="fade">
                                      <p:cBhvr>
                                        <p:cTn id="282" dur="500"/>
                                        <p:tgtEl>
                                          <p:spTgt spid="42"/>
                                        </p:tgtEl>
                                      </p:cBhvr>
                                    </p:animEffect>
                                  </p:childTnLst>
                                </p:cTn>
                              </p:par>
                            </p:childTnLst>
                          </p:cTn>
                        </p:par>
                        <p:par>
                          <p:cTn id="283" fill="hold">
                            <p:stCondLst>
                              <p:cond delay="500"/>
                            </p:stCondLst>
                            <p:childTnLst>
                              <p:par>
                                <p:cTn id="284" presetID="32" presetClass="emph" presetSubtype="0" fill="hold" grpId="1" nodeType="afterEffect">
                                  <p:stCondLst>
                                    <p:cond delay="0"/>
                                  </p:stCondLst>
                                  <p:childTnLst>
                                    <p:animRot by="120000">
                                      <p:cBhvr>
                                        <p:cTn id="285" dur="200" fill="hold">
                                          <p:stCondLst>
                                            <p:cond delay="0"/>
                                          </p:stCondLst>
                                        </p:cTn>
                                        <p:tgtEl>
                                          <p:spTgt spid="2"/>
                                        </p:tgtEl>
                                        <p:attrNameLst>
                                          <p:attrName>r</p:attrName>
                                        </p:attrNameLst>
                                      </p:cBhvr>
                                    </p:animRot>
                                    <p:animRot by="-240000">
                                      <p:cBhvr>
                                        <p:cTn id="286" dur="400" fill="hold">
                                          <p:stCondLst>
                                            <p:cond delay="400"/>
                                          </p:stCondLst>
                                        </p:cTn>
                                        <p:tgtEl>
                                          <p:spTgt spid="2"/>
                                        </p:tgtEl>
                                        <p:attrNameLst>
                                          <p:attrName>r</p:attrName>
                                        </p:attrNameLst>
                                      </p:cBhvr>
                                    </p:animRot>
                                    <p:animRot by="240000">
                                      <p:cBhvr>
                                        <p:cTn id="287" dur="400" fill="hold">
                                          <p:stCondLst>
                                            <p:cond delay="800"/>
                                          </p:stCondLst>
                                        </p:cTn>
                                        <p:tgtEl>
                                          <p:spTgt spid="2"/>
                                        </p:tgtEl>
                                        <p:attrNameLst>
                                          <p:attrName>r</p:attrName>
                                        </p:attrNameLst>
                                      </p:cBhvr>
                                    </p:animRot>
                                    <p:animRot by="-240000">
                                      <p:cBhvr>
                                        <p:cTn id="288" dur="400" fill="hold">
                                          <p:stCondLst>
                                            <p:cond delay="1200"/>
                                          </p:stCondLst>
                                        </p:cTn>
                                        <p:tgtEl>
                                          <p:spTgt spid="2"/>
                                        </p:tgtEl>
                                        <p:attrNameLst>
                                          <p:attrName>r</p:attrName>
                                        </p:attrNameLst>
                                      </p:cBhvr>
                                    </p:animRot>
                                    <p:animRot by="120000">
                                      <p:cBhvr>
                                        <p:cTn id="289" dur="400" fill="hold">
                                          <p:stCondLst>
                                            <p:cond delay="1600"/>
                                          </p:stCondLst>
                                        </p:cTn>
                                        <p:tgtEl>
                                          <p:spTgt spid="2"/>
                                        </p:tgtEl>
                                        <p:attrNameLst>
                                          <p:attrName>r</p:attrName>
                                        </p:attrNameLst>
                                      </p:cBhvr>
                                    </p:animRot>
                                  </p:childTnLst>
                                </p:cTn>
                              </p:par>
                              <p:par>
                                <p:cTn id="290" presetID="32" presetClass="emph" presetSubtype="0" fill="hold" grpId="1" nodeType="withEffect">
                                  <p:stCondLst>
                                    <p:cond delay="0"/>
                                  </p:stCondLst>
                                  <p:childTnLst>
                                    <p:animRot by="120000">
                                      <p:cBhvr>
                                        <p:cTn id="291" dur="200" fill="hold">
                                          <p:stCondLst>
                                            <p:cond delay="0"/>
                                          </p:stCondLst>
                                        </p:cTn>
                                        <p:tgtEl>
                                          <p:spTgt spid="26"/>
                                        </p:tgtEl>
                                        <p:attrNameLst>
                                          <p:attrName>r</p:attrName>
                                        </p:attrNameLst>
                                      </p:cBhvr>
                                    </p:animRot>
                                    <p:animRot by="-240000">
                                      <p:cBhvr>
                                        <p:cTn id="292" dur="400" fill="hold">
                                          <p:stCondLst>
                                            <p:cond delay="400"/>
                                          </p:stCondLst>
                                        </p:cTn>
                                        <p:tgtEl>
                                          <p:spTgt spid="26"/>
                                        </p:tgtEl>
                                        <p:attrNameLst>
                                          <p:attrName>r</p:attrName>
                                        </p:attrNameLst>
                                      </p:cBhvr>
                                    </p:animRot>
                                    <p:animRot by="240000">
                                      <p:cBhvr>
                                        <p:cTn id="293" dur="400" fill="hold">
                                          <p:stCondLst>
                                            <p:cond delay="800"/>
                                          </p:stCondLst>
                                        </p:cTn>
                                        <p:tgtEl>
                                          <p:spTgt spid="26"/>
                                        </p:tgtEl>
                                        <p:attrNameLst>
                                          <p:attrName>r</p:attrName>
                                        </p:attrNameLst>
                                      </p:cBhvr>
                                    </p:animRot>
                                    <p:animRot by="-240000">
                                      <p:cBhvr>
                                        <p:cTn id="294" dur="400" fill="hold">
                                          <p:stCondLst>
                                            <p:cond delay="1200"/>
                                          </p:stCondLst>
                                        </p:cTn>
                                        <p:tgtEl>
                                          <p:spTgt spid="26"/>
                                        </p:tgtEl>
                                        <p:attrNameLst>
                                          <p:attrName>r</p:attrName>
                                        </p:attrNameLst>
                                      </p:cBhvr>
                                    </p:animRot>
                                    <p:animRot by="120000">
                                      <p:cBhvr>
                                        <p:cTn id="295" dur="400" fill="hold">
                                          <p:stCondLst>
                                            <p:cond delay="1600"/>
                                          </p:stCondLst>
                                        </p:cTn>
                                        <p:tgtEl>
                                          <p:spTgt spid="26"/>
                                        </p:tgtEl>
                                        <p:attrNameLst>
                                          <p:attrName>r</p:attrName>
                                        </p:attrNameLst>
                                      </p:cBhvr>
                                    </p:animRot>
                                  </p:childTnLst>
                                </p:cTn>
                              </p:par>
                              <p:par>
                                <p:cTn id="296" presetID="32" presetClass="emph" presetSubtype="0" fill="hold" grpId="1" nodeType="withEffect">
                                  <p:stCondLst>
                                    <p:cond delay="0"/>
                                  </p:stCondLst>
                                  <p:childTnLst>
                                    <p:animRot by="120000">
                                      <p:cBhvr>
                                        <p:cTn id="297" dur="200" fill="hold">
                                          <p:stCondLst>
                                            <p:cond delay="0"/>
                                          </p:stCondLst>
                                        </p:cTn>
                                        <p:tgtEl>
                                          <p:spTgt spid="27"/>
                                        </p:tgtEl>
                                        <p:attrNameLst>
                                          <p:attrName>r</p:attrName>
                                        </p:attrNameLst>
                                      </p:cBhvr>
                                    </p:animRot>
                                    <p:animRot by="-240000">
                                      <p:cBhvr>
                                        <p:cTn id="298" dur="400" fill="hold">
                                          <p:stCondLst>
                                            <p:cond delay="400"/>
                                          </p:stCondLst>
                                        </p:cTn>
                                        <p:tgtEl>
                                          <p:spTgt spid="27"/>
                                        </p:tgtEl>
                                        <p:attrNameLst>
                                          <p:attrName>r</p:attrName>
                                        </p:attrNameLst>
                                      </p:cBhvr>
                                    </p:animRot>
                                    <p:animRot by="240000">
                                      <p:cBhvr>
                                        <p:cTn id="299" dur="400" fill="hold">
                                          <p:stCondLst>
                                            <p:cond delay="800"/>
                                          </p:stCondLst>
                                        </p:cTn>
                                        <p:tgtEl>
                                          <p:spTgt spid="27"/>
                                        </p:tgtEl>
                                        <p:attrNameLst>
                                          <p:attrName>r</p:attrName>
                                        </p:attrNameLst>
                                      </p:cBhvr>
                                    </p:animRot>
                                    <p:animRot by="-240000">
                                      <p:cBhvr>
                                        <p:cTn id="300" dur="400" fill="hold">
                                          <p:stCondLst>
                                            <p:cond delay="1200"/>
                                          </p:stCondLst>
                                        </p:cTn>
                                        <p:tgtEl>
                                          <p:spTgt spid="27"/>
                                        </p:tgtEl>
                                        <p:attrNameLst>
                                          <p:attrName>r</p:attrName>
                                        </p:attrNameLst>
                                      </p:cBhvr>
                                    </p:animRot>
                                    <p:animRot by="120000">
                                      <p:cBhvr>
                                        <p:cTn id="301" dur="400" fill="hold">
                                          <p:stCondLst>
                                            <p:cond delay="1600"/>
                                          </p:stCondLst>
                                        </p:cTn>
                                        <p:tgtEl>
                                          <p:spTgt spid="27"/>
                                        </p:tgtEl>
                                        <p:attrNameLst>
                                          <p:attrName>r</p:attrName>
                                        </p:attrNameLst>
                                      </p:cBhvr>
                                    </p:animRot>
                                  </p:childTnLst>
                                </p:cTn>
                              </p:par>
                              <p:par>
                                <p:cTn id="302" presetID="32" presetClass="emph" presetSubtype="0" fill="hold" grpId="1" nodeType="withEffect">
                                  <p:stCondLst>
                                    <p:cond delay="0"/>
                                  </p:stCondLst>
                                  <p:childTnLst>
                                    <p:animRot by="120000">
                                      <p:cBhvr>
                                        <p:cTn id="303" dur="200" fill="hold">
                                          <p:stCondLst>
                                            <p:cond delay="0"/>
                                          </p:stCondLst>
                                        </p:cTn>
                                        <p:tgtEl>
                                          <p:spTgt spid="37"/>
                                        </p:tgtEl>
                                        <p:attrNameLst>
                                          <p:attrName>r</p:attrName>
                                        </p:attrNameLst>
                                      </p:cBhvr>
                                    </p:animRot>
                                    <p:animRot by="-240000">
                                      <p:cBhvr>
                                        <p:cTn id="304" dur="400" fill="hold">
                                          <p:stCondLst>
                                            <p:cond delay="400"/>
                                          </p:stCondLst>
                                        </p:cTn>
                                        <p:tgtEl>
                                          <p:spTgt spid="37"/>
                                        </p:tgtEl>
                                        <p:attrNameLst>
                                          <p:attrName>r</p:attrName>
                                        </p:attrNameLst>
                                      </p:cBhvr>
                                    </p:animRot>
                                    <p:animRot by="240000">
                                      <p:cBhvr>
                                        <p:cTn id="305" dur="400" fill="hold">
                                          <p:stCondLst>
                                            <p:cond delay="800"/>
                                          </p:stCondLst>
                                        </p:cTn>
                                        <p:tgtEl>
                                          <p:spTgt spid="37"/>
                                        </p:tgtEl>
                                        <p:attrNameLst>
                                          <p:attrName>r</p:attrName>
                                        </p:attrNameLst>
                                      </p:cBhvr>
                                    </p:animRot>
                                    <p:animRot by="-240000">
                                      <p:cBhvr>
                                        <p:cTn id="306" dur="400" fill="hold">
                                          <p:stCondLst>
                                            <p:cond delay="1200"/>
                                          </p:stCondLst>
                                        </p:cTn>
                                        <p:tgtEl>
                                          <p:spTgt spid="37"/>
                                        </p:tgtEl>
                                        <p:attrNameLst>
                                          <p:attrName>r</p:attrName>
                                        </p:attrNameLst>
                                      </p:cBhvr>
                                    </p:animRot>
                                    <p:animRot by="120000">
                                      <p:cBhvr>
                                        <p:cTn id="307" dur="400" fill="hold">
                                          <p:stCondLst>
                                            <p:cond delay="1600"/>
                                          </p:stCondLst>
                                        </p:cTn>
                                        <p:tgtEl>
                                          <p:spTgt spid="37"/>
                                        </p:tgtEl>
                                        <p:attrNameLst>
                                          <p:attrName>r</p:attrName>
                                        </p:attrNameLst>
                                      </p:cBhvr>
                                    </p:animRot>
                                  </p:childTnLst>
                                </p:cTn>
                              </p:par>
                              <p:par>
                                <p:cTn id="308" presetID="32" presetClass="emph" presetSubtype="0" fill="hold" grpId="1" nodeType="withEffect">
                                  <p:stCondLst>
                                    <p:cond delay="0"/>
                                  </p:stCondLst>
                                  <p:childTnLst>
                                    <p:animRot by="120000">
                                      <p:cBhvr>
                                        <p:cTn id="309" dur="200" fill="hold">
                                          <p:stCondLst>
                                            <p:cond delay="0"/>
                                          </p:stCondLst>
                                        </p:cTn>
                                        <p:tgtEl>
                                          <p:spTgt spid="38"/>
                                        </p:tgtEl>
                                        <p:attrNameLst>
                                          <p:attrName>r</p:attrName>
                                        </p:attrNameLst>
                                      </p:cBhvr>
                                    </p:animRot>
                                    <p:animRot by="-240000">
                                      <p:cBhvr>
                                        <p:cTn id="310" dur="400" fill="hold">
                                          <p:stCondLst>
                                            <p:cond delay="400"/>
                                          </p:stCondLst>
                                        </p:cTn>
                                        <p:tgtEl>
                                          <p:spTgt spid="38"/>
                                        </p:tgtEl>
                                        <p:attrNameLst>
                                          <p:attrName>r</p:attrName>
                                        </p:attrNameLst>
                                      </p:cBhvr>
                                    </p:animRot>
                                    <p:animRot by="240000">
                                      <p:cBhvr>
                                        <p:cTn id="311" dur="400" fill="hold">
                                          <p:stCondLst>
                                            <p:cond delay="800"/>
                                          </p:stCondLst>
                                        </p:cTn>
                                        <p:tgtEl>
                                          <p:spTgt spid="38"/>
                                        </p:tgtEl>
                                        <p:attrNameLst>
                                          <p:attrName>r</p:attrName>
                                        </p:attrNameLst>
                                      </p:cBhvr>
                                    </p:animRot>
                                    <p:animRot by="-240000">
                                      <p:cBhvr>
                                        <p:cTn id="312" dur="400" fill="hold">
                                          <p:stCondLst>
                                            <p:cond delay="1200"/>
                                          </p:stCondLst>
                                        </p:cTn>
                                        <p:tgtEl>
                                          <p:spTgt spid="38"/>
                                        </p:tgtEl>
                                        <p:attrNameLst>
                                          <p:attrName>r</p:attrName>
                                        </p:attrNameLst>
                                      </p:cBhvr>
                                    </p:animRot>
                                    <p:animRot by="120000">
                                      <p:cBhvr>
                                        <p:cTn id="313" dur="400" fill="hold">
                                          <p:stCondLst>
                                            <p:cond delay="1600"/>
                                          </p:stCondLst>
                                        </p:cTn>
                                        <p:tgtEl>
                                          <p:spTgt spid="38"/>
                                        </p:tgtEl>
                                        <p:attrNameLst>
                                          <p:attrName>r</p:attrName>
                                        </p:attrNameLst>
                                      </p:cBhvr>
                                    </p:animRot>
                                  </p:childTnLst>
                                </p:cTn>
                              </p:par>
                              <p:par>
                                <p:cTn id="314" presetID="32" presetClass="emph" presetSubtype="0" fill="hold" grpId="1" nodeType="withEffect">
                                  <p:stCondLst>
                                    <p:cond delay="0"/>
                                  </p:stCondLst>
                                  <p:childTnLst>
                                    <p:animRot by="120000">
                                      <p:cBhvr>
                                        <p:cTn id="315" dur="200" fill="hold">
                                          <p:stCondLst>
                                            <p:cond delay="0"/>
                                          </p:stCondLst>
                                        </p:cTn>
                                        <p:tgtEl>
                                          <p:spTgt spid="39"/>
                                        </p:tgtEl>
                                        <p:attrNameLst>
                                          <p:attrName>r</p:attrName>
                                        </p:attrNameLst>
                                      </p:cBhvr>
                                    </p:animRot>
                                    <p:animRot by="-240000">
                                      <p:cBhvr>
                                        <p:cTn id="316" dur="400" fill="hold">
                                          <p:stCondLst>
                                            <p:cond delay="400"/>
                                          </p:stCondLst>
                                        </p:cTn>
                                        <p:tgtEl>
                                          <p:spTgt spid="39"/>
                                        </p:tgtEl>
                                        <p:attrNameLst>
                                          <p:attrName>r</p:attrName>
                                        </p:attrNameLst>
                                      </p:cBhvr>
                                    </p:animRot>
                                    <p:animRot by="240000">
                                      <p:cBhvr>
                                        <p:cTn id="317" dur="400" fill="hold">
                                          <p:stCondLst>
                                            <p:cond delay="800"/>
                                          </p:stCondLst>
                                        </p:cTn>
                                        <p:tgtEl>
                                          <p:spTgt spid="39"/>
                                        </p:tgtEl>
                                        <p:attrNameLst>
                                          <p:attrName>r</p:attrName>
                                        </p:attrNameLst>
                                      </p:cBhvr>
                                    </p:animRot>
                                    <p:animRot by="-240000">
                                      <p:cBhvr>
                                        <p:cTn id="318" dur="400" fill="hold">
                                          <p:stCondLst>
                                            <p:cond delay="1200"/>
                                          </p:stCondLst>
                                        </p:cTn>
                                        <p:tgtEl>
                                          <p:spTgt spid="39"/>
                                        </p:tgtEl>
                                        <p:attrNameLst>
                                          <p:attrName>r</p:attrName>
                                        </p:attrNameLst>
                                      </p:cBhvr>
                                    </p:animRot>
                                    <p:animRot by="120000">
                                      <p:cBhvr>
                                        <p:cTn id="319" dur="400" fill="hold">
                                          <p:stCondLst>
                                            <p:cond delay="1600"/>
                                          </p:stCondLst>
                                        </p:cTn>
                                        <p:tgtEl>
                                          <p:spTgt spid="39"/>
                                        </p:tgtEl>
                                        <p:attrNameLst>
                                          <p:attrName>r</p:attrName>
                                        </p:attrNameLst>
                                      </p:cBhvr>
                                    </p:animRot>
                                  </p:childTnLst>
                                </p:cTn>
                              </p:par>
                              <p:par>
                                <p:cTn id="320" presetID="32" presetClass="emph" presetSubtype="0" fill="hold" grpId="1" nodeType="withEffect">
                                  <p:stCondLst>
                                    <p:cond delay="0"/>
                                  </p:stCondLst>
                                  <p:childTnLst>
                                    <p:animRot by="120000">
                                      <p:cBhvr>
                                        <p:cTn id="321" dur="200" fill="hold">
                                          <p:stCondLst>
                                            <p:cond delay="0"/>
                                          </p:stCondLst>
                                        </p:cTn>
                                        <p:tgtEl>
                                          <p:spTgt spid="41"/>
                                        </p:tgtEl>
                                        <p:attrNameLst>
                                          <p:attrName>r</p:attrName>
                                        </p:attrNameLst>
                                      </p:cBhvr>
                                    </p:animRot>
                                    <p:animRot by="-240000">
                                      <p:cBhvr>
                                        <p:cTn id="322" dur="400" fill="hold">
                                          <p:stCondLst>
                                            <p:cond delay="400"/>
                                          </p:stCondLst>
                                        </p:cTn>
                                        <p:tgtEl>
                                          <p:spTgt spid="41"/>
                                        </p:tgtEl>
                                        <p:attrNameLst>
                                          <p:attrName>r</p:attrName>
                                        </p:attrNameLst>
                                      </p:cBhvr>
                                    </p:animRot>
                                    <p:animRot by="240000">
                                      <p:cBhvr>
                                        <p:cTn id="323" dur="400" fill="hold">
                                          <p:stCondLst>
                                            <p:cond delay="800"/>
                                          </p:stCondLst>
                                        </p:cTn>
                                        <p:tgtEl>
                                          <p:spTgt spid="41"/>
                                        </p:tgtEl>
                                        <p:attrNameLst>
                                          <p:attrName>r</p:attrName>
                                        </p:attrNameLst>
                                      </p:cBhvr>
                                    </p:animRot>
                                    <p:animRot by="-240000">
                                      <p:cBhvr>
                                        <p:cTn id="324" dur="400" fill="hold">
                                          <p:stCondLst>
                                            <p:cond delay="1200"/>
                                          </p:stCondLst>
                                        </p:cTn>
                                        <p:tgtEl>
                                          <p:spTgt spid="41"/>
                                        </p:tgtEl>
                                        <p:attrNameLst>
                                          <p:attrName>r</p:attrName>
                                        </p:attrNameLst>
                                      </p:cBhvr>
                                    </p:animRot>
                                    <p:animRot by="120000">
                                      <p:cBhvr>
                                        <p:cTn id="325" dur="400" fill="hold">
                                          <p:stCondLst>
                                            <p:cond delay="1600"/>
                                          </p:stCondLst>
                                        </p:cTn>
                                        <p:tgtEl>
                                          <p:spTgt spid="41"/>
                                        </p:tgtEl>
                                        <p:attrNameLst>
                                          <p:attrName>r</p:attrName>
                                        </p:attrNameLst>
                                      </p:cBhvr>
                                    </p:animRot>
                                  </p:childTnLst>
                                </p:cTn>
                              </p:par>
                              <p:par>
                                <p:cTn id="326" presetID="32" presetClass="emph" presetSubtype="0" fill="hold" grpId="1" nodeType="withEffect">
                                  <p:stCondLst>
                                    <p:cond delay="0"/>
                                  </p:stCondLst>
                                  <p:childTnLst>
                                    <p:animRot by="120000">
                                      <p:cBhvr>
                                        <p:cTn id="327" dur="200" fill="hold">
                                          <p:stCondLst>
                                            <p:cond delay="0"/>
                                          </p:stCondLst>
                                        </p:cTn>
                                        <p:tgtEl>
                                          <p:spTgt spid="42"/>
                                        </p:tgtEl>
                                        <p:attrNameLst>
                                          <p:attrName>r</p:attrName>
                                        </p:attrNameLst>
                                      </p:cBhvr>
                                    </p:animRot>
                                    <p:animRot by="-240000">
                                      <p:cBhvr>
                                        <p:cTn id="328" dur="400" fill="hold">
                                          <p:stCondLst>
                                            <p:cond delay="400"/>
                                          </p:stCondLst>
                                        </p:cTn>
                                        <p:tgtEl>
                                          <p:spTgt spid="42"/>
                                        </p:tgtEl>
                                        <p:attrNameLst>
                                          <p:attrName>r</p:attrName>
                                        </p:attrNameLst>
                                      </p:cBhvr>
                                    </p:animRot>
                                    <p:animRot by="240000">
                                      <p:cBhvr>
                                        <p:cTn id="329" dur="400" fill="hold">
                                          <p:stCondLst>
                                            <p:cond delay="800"/>
                                          </p:stCondLst>
                                        </p:cTn>
                                        <p:tgtEl>
                                          <p:spTgt spid="42"/>
                                        </p:tgtEl>
                                        <p:attrNameLst>
                                          <p:attrName>r</p:attrName>
                                        </p:attrNameLst>
                                      </p:cBhvr>
                                    </p:animRot>
                                    <p:animRot by="-240000">
                                      <p:cBhvr>
                                        <p:cTn id="330" dur="400" fill="hold">
                                          <p:stCondLst>
                                            <p:cond delay="1200"/>
                                          </p:stCondLst>
                                        </p:cTn>
                                        <p:tgtEl>
                                          <p:spTgt spid="42"/>
                                        </p:tgtEl>
                                        <p:attrNameLst>
                                          <p:attrName>r</p:attrName>
                                        </p:attrNameLst>
                                      </p:cBhvr>
                                    </p:animRot>
                                    <p:animRot by="120000">
                                      <p:cBhvr>
                                        <p:cTn id="331" dur="400" fill="hold">
                                          <p:stCondLst>
                                            <p:cond delay="1600"/>
                                          </p:stCondLst>
                                        </p:cTn>
                                        <p:tgtEl>
                                          <p:spTgt spid="42"/>
                                        </p:tgtEl>
                                        <p:attrNameLst>
                                          <p:attrName>r</p:attrName>
                                        </p:attrNameLst>
                                      </p:cBhvr>
                                    </p:animRot>
                                  </p:childTnLst>
                                </p:cTn>
                              </p:par>
                            </p:childTnLst>
                          </p:cTn>
                        </p:par>
                      </p:childTnLst>
                    </p:cTn>
                  </p:par>
                  <p:par>
                    <p:cTn id="332" fill="hold">
                      <p:stCondLst>
                        <p:cond delay="indefinite"/>
                      </p:stCondLst>
                      <p:childTnLst>
                        <p:par>
                          <p:cTn id="333" fill="hold">
                            <p:stCondLst>
                              <p:cond delay="0"/>
                            </p:stCondLst>
                            <p:childTnLst>
                              <p:par>
                                <p:cTn id="334" presetID="10" presetClass="exit" presetSubtype="0" fill="hold" nodeType="clickEffect">
                                  <p:stCondLst>
                                    <p:cond delay="0"/>
                                  </p:stCondLst>
                                  <p:childTnLst>
                                    <p:animEffect transition="out" filter="fade">
                                      <p:cBhvr>
                                        <p:cTn id="335" dur="10"/>
                                        <p:tgtEl>
                                          <p:spTgt spid="11"/>
                                        </p:tgtEl>
                                      </p:cBhvr>
                                    </p:animEffect>
                                    <p:set>
                                      <p:cBhvr>
                                        <p:cTn id="336" dur="1" fill="hold">
                                          <p:stCondLst>
                                            <p:cond delay="9"/>
                                          </p:stCondLst>
                                        </p:cTn>
                                        <p:tgtEl>
                                          <p:spTgt spid="11"/>
                                        </p:tgtEl>
                                        <p:attrNameLst>
                                          <p:attrName>style.visibility</p:attrName>
                                        </p:attrNameLst>
                                      </p:cBhvr>
                                      <p:to>
                                        <p:strVal val="hidden"/>
                                      </p:to>
                                    </p:set>
                                  </p:childTnLst>
                                </p:cTn>
                              </p:par>
                              <p:par>
                                <p:cTn id="337" presetID="10" presetClass="exit" presetSubtype="0" fill="hold" nodeType="withEffect">
                                  <p:stCondLst>
                                    <p:cond delay="0"/>
                                  </p:stCondLst>
                                  <p:childTnLst>
                                    <p:animEffect transition="out" filter="fade">
                                      <p:cBhvr>
                                        <p:cTn id="338" dur="10"/>
                                        <p:tgtEl>
                                          <p:spTgt spid="13"/>
                                        </p:tgtEl>
                                      </p:cBhvr>
                                    </p:animEffect>
                                    <p:set>
                                      <p:cBhvr>
                                        <p:cTn id="339" dur="1" fill="hold">
                                          <p:stCondLst>
                                            <p:cond delay="9"/>
                                          </p:stCondLst>
                                        </p:cTn>
                                        <p:tgtEl>
                                          <p:spTgt spid="13"/>
                                        </p:tgtEl>
                                        <p:attrNameLst>
                                          <p:attrName>style.visibility</p:attrName>
                                        </p:attrNameLst>
                                      </p:cBhvr>
                                      <p:to>
                                        <p:strVal val="hidden"/>
                                      </p:to>
                                    </p:set>
                                  </p:childTnLst>
                                </p:cTn>
                              </p:par>
                              <p:par>
                                <p:cTn id="340" presetID="10" presetClass="exit" presetSubtype="0" fill="hold" nodeType="withEffect">
                                  <p:stCondLst>
                                    <p:cond delay="0"/>
                                  </p:stCondLst>
                                  <p:childTnLst>
                                    <p:animEffect transition="out" filter="fade">
                                      <p:cBhvr>
                                        <p:cTn id="341" dur="10"/>
                                        <p:tgtEl>
                                          <p:spTgt spid="28"/>
                                        </p:tgtEl>
                                      </p:cBhvr>
                                    </p:animEffect>
                                    <p:set>
                                      <p:cBhvr>
                                        <p:cTn id="342" dur="1" fill="hold">
                                          <p:stCondLst>
                                            <p:cond delay="9"/>
                                          </p:stCondLst>
                                        </p:cTn>
                                        <p:tgtEl>
                                          <p:spTgt spid="28"/>
                                        </p:tgtEl>
                                        <p:attrNameLst>
                                          <p:attrName>style.visibility</p:attrName>
                                        </p:attrNameLst>
                                      </p:cBhvr>
                                      <p:to>
                                        <p:strVal val="hidden"/>
                                      </p:to>
                                    </p:set>
                                  </p:childTnLst>
                                </p:cTn>
                              </p:par>
                              <p:par>
                                <p:cTn id="343" presetID="10" presetClass="exit" presetSubtype="0" fill="hold" nodeType="withEffect">
                                  <p:stCondLst>
                                    <p:cond delay="0"/>
                                  </p:stCondLst>
                                  <p:childTnLst>
                                    <p:animEffect transition="out" filter="fade">
                                      <p:cBhvr>
                                        <p:cTn id="344" dur="10"/>
                                        <p:tgtEl>
                                          <p:spTgt spid="29"/>
                                        </p:tgtEl>
                                      </p:cBhvr>
                                    </p:animEffect>
                                    <p:set>
                                      <p:cBhvr>
                                        <p:cTn id="345" dur="1" fill="hold">
                                          <p:stCondLst>
                                            <p:cond delay="9"/>
                                          </p:stCondLst>
                                        </p:cTn>
                                        <p:tgtEl>
                                          <p:spTgt spid="29"/>
                                        </p:tgtEl>
                                        <p:attrNameLst>
                                          <p:attrName>style.visibility</p:attrName>
                                        </p:attrNameLst>
                                      </p:cBhvr>
                                      <p:to>
                                        <p:strVal val="hidden"/>
                                      </p:to>
                                    </p:set>
                                  </p:childTnLst>
                                </p:cTn>
                              </p:par>
                              <p:par>
                                <p:cTn id="346" presetID="10" presetClass="exit" presetSubtype="0" fill="hold" nodeType="withEffect">
                                  <p:stCondLst>
                                    <p:cond delay="0"/>
                                  </p:stCondLst>
                                  <p:childTnLst>
                                    <p:animEffect transition="out" filter="fade">
                                      <p:cBhvr>
                                        <p:cTn id="347" dur="10"/>
                                        <p:tgtEl>
                                          <p:spTgt spid="30"/>
                                        </p:tgtEl>
                                      </p:cBhvr>
                                    </p:animEffect>
                                    <p:set>
                                      <p:cBhvr>
                                        <p:cTn id="348" dur="1" fill="hold">
                                          <p:stCondLst>
                                            <p:cond delay="9"/>
                                          </p:stCondLst>
                                        </p:cTn>
                                        <p:tgtEl>
                                          <p:spTgt spid="30"/>
                                        </p:tgtEl>
                                        <p:attrNameLst>
                                          <p:attrName>style.visibility</p:attrName>
                                        </p:attrNameLst>
                                      </p:cBhvr>
                                      <p:to>
                                        <p:strVal val="hidden"/>
                                      </p:to>
                                    </p:set>
                                  </p:childTnLst>
                                </p:cTn>
                              </p:par>
                              <p:par>
                                <p:cTn id="349" presetID="10" presetClass="exit" presetSubtype="0" fill="hold" nodeType="withEffect">
                                  <p:stCondLst>
                                    <p:cond delay="0"/>
                                  </p:stCondLst>
                                  <p:childTnLst>
                                    <p:animEffect transition="out" filter="fade">
                                      <p:cBhvr>
                                        <p:cTn id="350" dur="10"/>
                                        <p:tgtEl>
                                          <p:spTgt spid="31"/>
                                        </p:tgtEl>
                                      </p:cBhvr>
                                    </p:animEffect>
                                    <p:set>
                                      <p:cBhvr>
                                        <p:cTn id="351" dur="1" fill="hold">
                                          <p:stCondLst>
                                            <p:cond delay="9"/>
                                          </p:stCondLst>
                                        </p:cTn>
                                        <p:tgtEl>
                                          <p:spTgt spid="31"/>
                                        </p:tgtEl>
                                        <p:attrNameLst>
                                          <p:attrName>style.visibility</p:attrName>
                                        </p:attrNameLst>
                                      </p:cBhvr>
                                      <p:to>
                                        <p:strVal val="hidden"/>
                                      </p:to>
                                    </p:set>
                                  </p:childTnLst>
                                </p:cTn>
                              </p:par>
                              <p:par>
                                <p:cTn id="352" presetID="10" presetClass="exit" presetSubtype="0" fill="hold" nodeType="withEffect">
                                  <p:stCondLst>
                                    <p:cond delay="0"/>
                                  </p:stCondLst>
                                  <p:childTnLst>
                                    <p:animEffect transition="out" filter="fade">
                                      <p:cBhvr>
                                        <p:cTn id="353" dur="10"/>
                                        <p:tgtEl>
                                          <p:spTgt spid="32"/>
                                        </p:tgtEl>
                                      </p:cBhvr>
                                    </p:animEffect>
                                    <p:set>
                                      <p:cBhvr>
                                        <p:cTn id="354" dur="1" fill="hold">
                                          <p:stCondLst>
                                            <p:cond delay="9"/>
                                          </p:stCondLst>
                                        </p:cTn>
                                        <p:tgtEl>
                                          <p:spTgt spid="32"/>
                                        </p:tgtEl>
                                        <p:attrNameLst>
                                          <p:attrName>style.visibility</p:attrName>
                                        </p:attrNameLst>
                                      </p:cBhvr>
                                      <p:to>
                                        <p:strVal val="hidden"/>
                                      </p:to>
                                    </p:set>
                                  </p:childTnLst>
                                </p:cTn>
                              </p:par>
                              <p:par>
                                <p:cTn id="355" presetID="10" presetClass="exit" presetSubtype="0" fill="hold" nodeType="withEffect">
                                  <p:stCondLst>
                                    <p:cond delay="0"/>
                                  </p:stCondLst>
                                  <p:childTnLst>
                                    <p:animEffect transition="out" filter="fade">
                                      <p:cBhvr>
                                        <p:cTn id="356" dur="10"/>
                                        <p:tgtEl>
                                          <p:spTgt spid="33"/>
                                        </p:tgtEl>
                                      </p:cBhvr>
                                    </p:animEffect>
                                    <p:set>
                                      <p:cBhvr>
                                        <p:cTn id="357" dur="1" fill="hold">
                                          <p:stCondLst>
                                            <p:cond delay="9"/>
                                          </p:stCondLst>
                                        </p:cTn>
                                        <p:tgtEl>
                                          <p:spTgt spid="33"/>
                                        </p:tgtEl>
                                        <p:attrNameLst>
                                          <p:attrName>style.visibility</p:attrName>
                                        </p:attrNameLst>
                                      </p:cBhvr>
                                      <p:to>
                                        <p:strVal val="hidden"/>
                                      </p:to>
                                    </p:set>
                                  </p:childTnLst>
                                </p:cTn>
                              </p:par>
                              <p:par>
                                <p:cTn id="358" presetID="10" presetClass="exit" presetSubtype="0" fill="hold" nodeType="withEffect">
                                  <p:stCondLst>
                                    <p:cond delay="0"/>
                                  </p:stCondLst>
                                  <p:childTnLst>
                                    <p:animEffect transition="out" filter="fade">
                                      <p:cBhvr>
                                        <p:cTn id="359" dur="10"/>
                                        <p:tgtEl>
                                          <p:spTgt spid="21"/>
                                        </p:tgtEl>
                                      </p:cBhvr>
                                    </p:animEffect>
                                    <p:set>
                                      <p:cBhvr>
                                        <p:cTn id="360" dur="1" fill="hold">
                                          <p:stCondLst>
                                            <p:cond delay="9"/>
                                          </p:stCondLst>
                                        </p:cTn>
                                        <p:tgtEl>
                                          <p:spTgt spid="21"/>
                                        </p:tgtEl>
                                        <p:attrNameLst>
                                          <p:attrName>style.visibility</p:attrName>
                                        </p:attrNameLst>
                                      </p:cBhvr>
                                      <p:to>
                                        <p:strVal val="hidden"/>
                                      </p:to>
                                    </p:set>
                                  </p:childTnLst>
                                </p:cTn>
                              </p:par>
                              <p:par>
                                <p:cTn id="361" presetID="10" presetClass="exit" presetSubtype="0" fill="hold" nodeType="withEffect">
                                  <p:stCondLst>
                                    <p:cond delay="0"/>
                                  </p:stCondLst>
                                  <p:childTnLst>
                                    <p:animEffect transition="out" filter="fade">
                                      <p:cBhvr>
                                        <p:cTn id="362" dur="10"/>
                                        <p:tgtEl>
                                          <p:spTgt spid="22"/>
                                        </p:tgtEl>
                                      </p:cBhvr>
                                    </p:animEffect>
                                    <p:set>
                                      <p:cBhvr>
                                        <p:cTn id="363" dur="1" fill="hold">
                                          <p:stCondLst>
                                            <p:cond delay="9"/>
                                          </p:stCondLst>
                                        </p:cTn>
                                        <p:tgtEl>
                                          <p:spTgt spid="22"/>
                                        </p:tgtEl>
                                        <p:attrNameLst>
                                          <p:attrName>style.visibility</p:attrName>
                                        </p:attrNameLst>
                                      </p:cBhvr>
                                      <p:to>
                                        <p:strVal val="hidden"/>
                                      </p:to>
                                    </p:set>
                                  </p:childTnLst>
                                </p:cTn>
                              </p:par>
                              <p:par>
                                <p:cTn id="364" presetID="10" presetClass="exit" presetSubtype="0" fill="hold" grpId="2" nodeType="withEffect">
                                  <p:stCondLst>
                                    <p:cond delay="0"/>
                                  </p:stCondLst>
                                  <p:childTnLst>
                                    <p:animEffect transition="out" filter="fade">
                                      <p:cBhvr>
                                        <p:cTn id="365" dur="10"/>
                                        <p:tgtEl>
                                          <p:spTgt spid="2"/>
                                        </p:tgtEl>
                                      </p:cBhvr>
                                    </p:animEffect>
                                    <p:set>
                                      <p:cBhvr>
                                        <p:cTn id="366" dur="1" fill="hold">
                                          <p:stCondLst>
                                            <p:cond delay="9"/>
                                          </p:stCondLst>
                                        </p:cTn>
                                        <p:tgtEl>
                                          <p:spTgt spid="2"/>
                                        </p:tgtEl>
                                        <p:attrNameLst>
                                          <p:attrName>style.visibility</p:attrName>
                                        </p:attrNameLst>
                                      </p:cBhvr>
                                      <p:to>
                                        <p:strVal val="hidden"/>
                                      </p:to>
                                    </p:set>
                                  </p:childTnLst>
                                </p:cTn>
                              </p:par>
                              <p:par>
                                <p:cTn id="367" presetID="10" presetClass="exit" presetSubtype="0" fill="hold" grpId="2" nodeType="withEffect">
                                  <p:stCondLst>
                                    <p:cond delay="0"/>
                                  </p:stCondLst>
                                  <p:childTnLst>
                                    <p:animEffect transition="out" filter="fade">
                                      <p:cBhvr>
                                        <p:cTn id="368" dur="10"/>
                                        <p:tgtEl>
                                          <p:spTgt spid="26"/>
                                        </p:tgtEl>
                                      </p:cBhvr>
                                    </p:animEffect>
                                    <p:set>
                                      <p:cBhvr>
                                        <p:cTn id="369" dur="1" fill="hold">
                                          <p:stCondLst>
                                            <p:cond delay="9"/>
                                          </p:stCondLst>
                                        </p:cTn>
                                        <p:tgtEl>
                                          <p:spTgt spid="26"/>
                                        </p:tgtEl>
                                        <p:attrNameLst>
                                          <p:attrName>style.visibility</p:attrName>
                                        </p:attrNameLst>
                                      </p:cBhvr>
                                      <p:to>
                                        <p:strVal val="hidden"/>
                                      </p:to>
                                    </p:set>
                                  </p:childTnLst>
                                </p:cTn>
                              </p:par>
                              <p:par>
                                <p:cTn id="370" presetID="10" presetClass="exit" presetSubtype="0" fill="hold" grpId="2" nodeType="withEffect">
                                  <p:stCondLst>
                                    <p:cond delay="0"/>
                                  </p:stCondLst>
                                  <p:childTnLst>
                                    <p:animEffect transition="out" filter="fade">
                                      <p:cBhvr>
                                        <p:cTn id="371" dur="10"/>
                                        <p:tgtEl>
                                          <p:spTgt spid="27"/>
                                        </p:tgtEl>
                                      </p:cBhvr>
                                    </p:animEffect>
                                    <p:set>
                                      <p:cBhvr>
                                        <p:cTn id="372" dur="1" fill="hold">
                                          <p:stCondLst>
                                            <p:cond delay="9"/>
                                          </p:stCondLst>
                                        </p:cTn>
                                        <p:tgtEl>
                                          <p:spTgt spid="27"/>
                                        </p:tgtEl>
                                        <p:attrNameLst>
                                          <p:attrName>style.visibility</p:attrName>
                                        </p:attrNameLst>
                                      </p:cBhvr>
                                      <p:to>
                                        <p:strVal val="hidden"/>
                                      </p:to>
                                    </p:set>
                                  </p:childTnLst>
                                </p:cTn>
                              </p:par>
                              <p:par>
                                <p:cTn id="373" presetID="10" presetClass="exit" presetSubtype="0" fill="hold" grpId="2" nodeType="withEffect">
                                  <p:stCondLst>
                                    <p:cond delay="0"/>
                                  </p:stCondLst>
                                  <p:childTnLst>
                                    <p:animEffect transition="out" filter="fade">
                                      <p:cBhvr>
                                        <p:cTn id="374" dur="10"/>
                                        <p:tgtEl>
                                          <p:spTgt spid="37"/>
                                        </p:tgtEl>
                                      </p:cBhvr>
                                    </p:animEffect>
                                    <p:set>
                                      <p:cBhvr>
                                        <p:cTn id="375" dur="1" fill="hold">
                                          <p:stCondLst>
                                            <p:cond delay="9"/>
                                          </p:stCondLst>
                                        </p:cTn>
                                        <p:tgtEl>
                                          <p:spTgt spid="37"/>
                                        </p:tgtEl>
                                        <p:attrNameLst>
                                          <p:attrName>style.visibility</p:attrName>
                                        </p:attrNameLst>
                                      </p:cBhvr>
                                      <p:to>
                                        <p:strVal val="hidden"/>
                                      </p:to>
                                    </p:set>
                                  </p:childTnLst>
                                </p:cTn>
                              </p:par>
                              <p:par>
                                <p:cTn id="376" presetID="10" presetClass="exit" presetSubtype="0" fill="hold" grpId="2" nodeType="withEffect">
                                  <p:stCondLst>
                                    <p:cond delay="0"/>
                                  </p:stCondLst>
                                  <p:childTnLst>
                                    <p:animEffect transition="out" filter="fade">
                                      <p:cBhvr>
                                        <p:cTn id="377" dur="10"/>
                                        <p:tgtEl>
                                          <p:spTgt spid="38"/>
                                        </p:tgtEl>
                                      </p:cBhvr>
                                    </p:animEffect>
                                    <p:set>
                                      <p:cBhvr>
                                        <p:cTn id="378" dur="1" fill="hold">
                                          <p:stCondLst>
                                            <p:cond delay="9"/>
                                          </p:stCondLst>
                                        </p:cTn>
                                        <p:tgtEl>
                                          <p:spTgt spid="38"/>
                                        </p:tgtEl>
                                        <p:attrNameLst>
                                          <p:attrName>style.visibility</p:attrName>
                                        </p:attrNameLst>
                                      </p:cBhvr>
                                      <p:to>
                                        <p:strVal val="hidden"/>
                                      </p:to>
                                    </p:set>
                                  </p:childTnLst>
                                </p:cTn>
                              </p:par>
                              <p:par>
                                <p:cTn id="379" presetID="10" presetClass="exit" presetSubtype="0" fill="hold" grpId="2" nodeType="withEffect">
                                  <p:stCondLst>
                                    <p:cond delay="0"/>
                                  </p:stCondLst>
                                  <p:childTnLst>
                                    <p:animEffect transition="out" filter="fade">
                                      <p:cBhvr>
                                        <p:cTn id="380" dur="10"/>
                                        <p:tgtEl>
                                          <p:spTgt spid="39"/>
                                        </p:tgtEl>
                                      </p:cBhvr>
                                    </p:animEffect>
                                    <p:set>
                                      <p:cBhvr>
                                        <p:cTn id="381" dur="1" fill="hold">
                                          <p:stCondLst>
                                            <p:cond delay="9"/>
                                          </p:stCondLst>
                                        </p:cTn>
                                        <p:tgtEl>
                                          <p:spTgt spid="39"/>
                                        </p:tgtEl>
                                        <p:attrNameLst>
                                          <p:attrName>style.visibility</p:attrName>
                                        </p:attrNameLst>
                                      </p:cBhvr>
                                      <p:to>
                                        <p:strVal val="hidden"/>
                                      </p:to>
                                    </p:set>
                                  </p:childTnLst>
                                </p:cTn>
                              </p:par>
                              <p:par>
                                <p:cTn id="382" presetID="10" presetClass="exit" presetSubtype="0" fill="hold" grpId="2" nodeType="withEffect">
                                  <p:stCondLst>
                                    <p:cond delay="0"/>
                                  </p:stCondLst>
                                  <p:childTnLst>
                                    <p:animEffect transition="out" filter="fade">
                                      <p:cBhvr>
                                        <p:cTn id="383" dur="10"/>
                                        <p:tgtEl>
                                          <p:spTgt spid="41"/>
                                        </p:tgtEl>
                                      </p:cBhvr>
                                    </p:animEffect>
                                    <p:set>
                                      <p:cBhvr>
                                        <p:cTn id="384" dur="1" fill="hold">
                                          <p:stCondLst>
                                            <p:cond delay="9"/>
                                          </p:stCondLst>
                                        </p:cTn>
                                        <p:tgtEl>
                                          <p:spTgt spid="41"/>
                                        </p:tgtEl>
                                        <p:attrNameLst>
                                          <p:attrName>style.visibility</p:attrName>
                                        </p:attrNameLst>
                                      </p:cBhvr>
                                      <p:to>
                                        <p:strVal val="hidden"/>
                                      </p:to>
                                    </p:set>
                                  </p:childTnLst>
                                </p:cTn>
                              </p:par>
                              <p:par>
                                <p:cTn id="385" presetID="10" presetClass="exit" presetSubtype="0" fill="hold" grpId="2" nodeType="withEffect">
                                  <p:stCondLst>
                                    <p:cond delay="0"/>
                                  </p:stCondLst>
                                  <p:childTnLst>
                                    <p:animEffect transition="out" filter="fade">
                                      <p:cBhvr>
                                        <p:cTn id="386" dur="10"/>
                                        <p:tgtEl>
                                          <p:spTgt spid="42"/>
                                        </p:tgtEl>
                                      </p:cBhvr>
                                    </p:animEffect>
                                    <p:set>
                                      <p:cBhvr>
                                        <p:cTn id="387" dur="1" fill="hold">
                                          <p:stCondLst>
                                            <p:cond delay="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 grpId="0"/>
      <p:bldP spid="2" grpId="1"/>
      <p:bldP spid="2" grpId="2"/>
      <p:bldP spid="26" grpId="0"/>
      <p:bldP spid="26" grpId="1"/>
      <p:bldP spid="26" grpId="2"/>
      <p:bldP spid="27" grpId="0"/>
      <p:bldP spid="27" grpId="1"/>
      <p:bldP spid="27" grpId="2"/>
      <p:bldP spid="37" grpId="0"/>
      <p:bldP spid="37" grpId="1"/>
      <p:bldP spid="37" grpId="2"/>
      <p:bldP spid="38" grpId="0"/>
      <p:bldP spid="38" grpId="1"/>
      <p:bldP spid="38" grpId="2"/>
      <p:bldP spid="39" grpId="0"/>
      <p:bldP spid="39" grpId="1"/>
      <p:bldP spid="39" grpId="2"/>
      <p:bldP spid="41" grpId="0"/>
      <p:bldP spid="41" grpId="1"/>
      <p:bldP spid="41" grpId="2"/>
      <p:bldP spid="42" grpId="0"/>
      <p:bldP spid="42" grpId="1"/>
      <p:bldP spid="4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7" name="3248816974972">
            <a:hlinkClick r:id="" action="ppaction://media"/>
            <a:extLst>
              <a:ext uri="{FF2B5EF4-FFF2-40B4-BE49-F238E27FC236}">
                <a16:creationId xmlns:a16="http://schemas.microsoft.com/office/drawing/2014/main" id="{9DCB84B2-7652-4488-A916-7B7DCC678A37}"/>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304800" y="438150"/>
            <a:ext cx="7285038" cy="4156075"/>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95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75BE5-B5BB-4BCD-93E8-C2C588523B0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A8423A7-0E21-45A0-9EDF-1DAF352103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1" y="205979"/>
            <a:ext cx="6934200" cy="4731541"/>
          </a:xfrm>
        </p:spPr>
      </p:pic>
    </p:spTree>
    <p:extLst>
      <p:ext uri="{BB962C8B-B14F-4D97-AF65-F5344CB8AC3E}">
        <p14:creationId xmlns:p14="http://schemas.microsoft.com/office/powerpoint/2010/main" val="12675476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76200" y="285750"/>
            <a:ext cx="9067800"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Chú bé chăn cừu</a:t>
            </a:r>
            <a:r>
              <a:rPr lang="en-US" sz="3200">
                <a:solidFill>
                  <a:schemeClr val="tx1"/>
                </a:solidFill>
                <a:latin typeface="Arial" pitchFamily="34" charset="0"/>
                <a:cs typeface="Arial" pitchFamily="34" charset="0"/>
              </a:rPr>
              <a:t> (trang 94, 95).</a:t>
            </a:r>
          </a:p>
          <a:p>
            <a:pPr marL="457138" indent="-457138" algn="just">
              <a:buFontTx/>
              <a:buChar char="-"/>
            </a:pPr>
            <a:r>
              <a:rPr lang="en-US" sz="3200">
                <a:solidFill>
                  <a:schemeClr val="tx1"/>
                </a:solidFill>
                <a:latin typeface="Arial" pitchFamily="34" charset="0"/>
                <a:cs typeface="Arial" pitchFamily="34" charset="0"/>
              </a:rPr>
              <a:t>Chuẩn bị bài mới (trang 96, 97).</a:t>
            </a:r>
          </a:p>
        </p:txBody>
      </p:sp>
    </p:spTree>
    <p:extLst>
      <p:ext uri="{BB962C8B-B14F-4D97-AF65-F5344CB8AC3E}">
        <p14:creationId xmlns:p14="http://schemas.microsoft.com/office/powerpoint/2010/main" val="3388511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5933"/>
            <a:ext cx="8915400" cy="1567434"/>
          </a:xfrm>
          <a:solidFill>
            <a:schemeClr val="accent6">
              <a:lumMod val="20000"/>
              <a:lumOff val="80000"/>
            </a:schemeClr>
          </a:solidFill>
        </p:spPr>
        <p:txBody>
          <a:bodyPr>
            <a:normAutofit fontScale="90000"/>
          </a:bodyPr>
          <a:lstStyle/>
          <a:p>
            <a:pPr algn="just">
              <a:lnSpc>
                <a:spcPct val="150000"/>
              </a:lnSpc>
            </a:pPr>
            <a:r>
              <a:rPr lang="en-US" dirty="0" err="1">
                <a:latin typeface="Arial" pitchFamily="34" charset="0"/>
                <a:cs typeface="Arial" pitchFamily="34" charset="0"/>
              </a:rPr>
              <a:t>Cuộc</a:t>
            </a:r>
            <a:r>
              <a:rPr lang="en-US" dirty="0">
                <a:latin typeface="Arial" pitchFamily="34" charset="0"/>
                <a:cs typeface="Arial" pitchFamily="34" charset="0"/>
              </a:rPr>
              <a:t> </a:t>
            </a:r>
            <a:r>
              <a:rPr lang="en-US" dirty="0" err="1">
                <a:latin typeface="Arial" pitchFamily="34" charset="0"/>
                <a:cs typeface="Arial" pitchFamily="34" charset="0"/>
              </a:rPr>
              <a:t>sống</a:t>
            </a:r>
            <a:r>
              <a:rPr lang="en-US" dirty="0">
                <a:latin typeface="Arial" pitchFamily="34" charset="0"/>
                <a:cs typeface="Arial" pitchFamily="34" charset="0"/>
              </a:rPr>
              <a:t> </a:t>
            </a:r>
            <a:r>
              <a:rPr lang="en-US" dirty="0" err="1">
                <a:latin typeface="Arial" pitchFamily="34" charset="0"/>
                <a:cs typeface="Arial" pitchFamily="34" charset="0"/>
              </a:rPr>
              <a:t>của</a:t>
            </a:r>
            <a:r>
              <a:rPr lang="en-US" dirty="0">
                <a:latin typeface="Arial" pitchFamily="34" charset="0"/>
                <a:cs typeface="Arial" pitchFamily="34" charset="0"/>
              </a:rPr>
              <a:t> </a:t>
            </a:r>
            <a:r>
              <a:rPr lang="en-US" dirty="0" err="1">
                <a:latin typeface="Arial" pitchFamily="34" charset="0"/>
                <a:cs typeface="Arial" pitchFamily="34" charset="0"/>
              </a:rPr>
              <a:t>chúng</a:t>
            </a:r>
            <a:r>
              <a:rPr lang="en-US" dirty="0">
                <a:latin typeface="Arial" pitchFamily="34" charset="0"/>
                <a:cs typeface="Arial" pitchFamily="34" charset="0"/>
              </a:rPr>
              <a:t> ta </a:t>
            </a:r>
            <a:r>
              <a:rPr lang="en-US" dirty="0" err="1">
                <a:latin typeface="Arial" pitchFamily="34" charset="0"/>
                <a:cs typeface="Arial" pitchFamily="34" charset="0"/>
              </a:rPr>
              <a:t>sẽ</a:t>
            </a:r>
            <a:r>
              <a:rPr lang="en-US" dirty="0">
                <a:latin typeface="Arial" pitchFamily="34" charset="0"/>
                <a:cs typeface="Arial" pitchFamily="34" charset="0"/>
              </a:rPr>
              <a:t> </a:t>
            </a:r>
            <a:r>
              <a:rPr lang="en-US" dirty="0" err="1">
                <a:latin typeface="Arial" pitchFamily="34" charset="0"/>
                <a:cs typeface="Arial" pitchFamily="34" charset="0"/>
              </a:rPr>
              <a:t>vui</a:t>
            </a:r>
            <a:r>
              <a:rPr lang="en-US" dirty="0">
                <a:latin typeface="Arial" pitchFamily="34" charset="0"/>
                <a:cs typeface="Arial" pitchFamily="34" charset="0"/>
              </a:rPr>
              <a:t> </a:t>
            </a:r>
            <a:r>
              <a:rPr lang="en-US" dirty="0" err="1">
                <a:latin typeface="Arial" pitchFamily="34" charset="0"/>
                <a:cs typeface="Arial" pitchFamily="34" charset="0"/>
              </a:rPr>
              <a:t>vẻ</a:t>
            </a:r>
            <a:r>
              <a:rPr lang="en-US" dirty="0">
                <a:latin typeface="Arial" pitchFamily="34" charset="0"/>
                <a:cs typeface="Arial" pitchFamily="34" charset="0"/>
              </a:rPr>
              <a:t> </a:t>
            </a:r>
            <a:r>
              <a:rPr lang="en-US" dirty="0" err="1">
                <a:latin typeface="Arial" pitchFamily="34" charset="0"/>
                <a:cs typeface="Arial" pitchFamily="34" charset="0"/>
              </a:rPr>
              <a:t>và</a:t>
            </a:r>
            <a:r>
              <a:rPr lang="en-US" dirty="0">
                <a:latin typeface="Arial" pitchFamily="34" charset="0"/>
                <a:cs typeface="Arial" pitchFamily="34" charset="0"/>
              </a:rPr>
              <a:t> </a:t>
            </a:r>
            <a:r>
              <a:rPr lang="en-US" dirty="0" err="1">
                <a:latin typeface="Arial" pitchFamily="34" charset="0"/>
                <a:cs typeface="Arial" pitchFamily="34" charset="0"/>
              </a:rPr>
              <a:t>hạnh</a:t>
            </a:r>
            <a:r>
              <a:rPr lang="en-US" dirty="0">
                <a:latin typeface="Arial" pitchFamily="34" charset="0"/>
                <a:cs typeface="Arial" pitchFamily="34" charset="0"/>
              </a:rPr>
              <a:t> </a:t>
            </a:r>
            <a:r>
              <a:rPr lang="en-US" dirty="0" err="1">
                <a:latin typeface="Arial" pitchFamily="34" charset="0"/>
                <a:cs typeface="Arial" pitchFamily="34" charset="0"/>
              </a:rPr>
              <a:t>phúc</a:t>
            </a:r>
            <a:r>
              <a:rPr lang="en-US" dirty="0">
                <a:latin typeface="Arial" pitchFamily="34" charset="0"/>
                <a:cs typeface="Arial" pitchFamily="34" charset="0"/>
              </a:rPr>
              <a:t> </a:t>
            </a:r>
            <a:r>
              <a:rPr lang="en-US" dirty="0" err="1">
                <a:latin typeface="Arial" pitchFamily="34" charset="0"/>
                <a:cs typeface="Arial" pitchFamily="34" charset="0"/>
              </a:rPr>
              <a:t>khi</a:t>
            </a:r>
            <a:r>
              <a:rPr lang="en-US" dirty="0">
                <a:latin typeface="Arial" pitchFamily="34" charset="0"/>
                <a:cs typeface="Arial" pitchFamily="34" charset="0"/>
              </a:rPr>
              <a:t> </a:t>
            </a:r>
            <a:r>
              <a:rPr lang="en-US" dirty="0" err="1">
                <a:latin typeface="Arial" pitchFamily="34" charset="0"/>
                <a:cs typeface="Arial" pitchFamily="34" charset="0"/>
              </a:rPr>
              <a:t>có</a:t>
            </a:r>
            <a:r>
              <a:rPr lang="en-US" dirty="0">
                <a:latin typeface="Arial" pitchFamily="34" charset="0"/>
                <a:cs typeface="Arial" pitchFamily="34" charset="0"/>
              </a:rPr>
              <a:t> ………... </a:t>
            </a:r>
            <a:r>
              <a:rPr lang="en-US" b="1" dirty="0">
                <a:latin typeface="Arial" pitchFamily="34" charset="0"/>
                <a:cs typeface="Arial" pitchFamily="34" charset="0"/>
              </a:rPr>
              <a:t>.</a:t>
            </a:r>
            <a:endParaRPr lang="en-US" b="1" dirty="0">
              <a:solidFill>
                <a:srgbClr val="002060"/>
              </a:solidFill>
              <a:latin typeface="Arial" pitchFamily="34" charset="0"/>
              <a:cs typeface="Arial" pitchFamily="34" charset="0"/>
            </a:endParaRPr>
          </a:p>
        </p:txBody>
      </p:sp>
      <p:sp>
        <p:nvSpPr>
          <p:cNvPr id="4" name="Title 1"/>
          <p:cNvSpPr txBox="1">
            <a:spLocks/>
          </p:cNvSpPr>
          <p:nvPr/>
        </p:nvSpPr>
        <p:spPr>
          <a:xfrm>
            <a:off x="2433865" y="2389868"/>
            <a:ext cx="5795735"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a:solidFill>
                  <a:srgbClr val="002060"/>
                </a:solidFill>
                <a:latin typeface="Arial" pitchFamily="34" charset="0"/>
                <a:cs typeface="Arial" pitchFamily="34" charset="0"/>
              </a:rPr>
              <a:t>A. những người bạn tốt</a:t>
            </a:r>
          </a:p>
        </p:txBody>
      </p:sp>
      <p:sp>
        <p:nvSpPr>
          <p:cNvPr id="5" name="Title 1"/>
          <p:cNvSpPr txBox="1">
            <a:spLocks/>
          </p:cNvSpPr>
          <p:nvPr/>
        </p:nvSpPr>
        <p:spPr>
          <a:xfrm>
            <a:off x="2433865" y="3619500"/>
            <a:ext cx="5109935" cy="857250"/>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4000">
                <a:solidFill>
                  <a:srgbClr val="002060"/>
                </a:solidFill>
                <a:latin typeface="Arial" pitchFamily="34" charset="0"/>
                <a:cs typeface="Arial" pitchFamily="34" charset="0"/>
              </a:rPr>
              <a:t>B. sói làm bạn</a:t>
            </a:r>
          </a:p>
        </p:txBody>
      </p:sp>
    </p:spTree>
    <p:extLst>
      <p:ext uri="{BB962C8B-B14F-4D97-AF65-F5344CB8AC3E}">
        <p14:creationId xmlns:p14="http://schemas.microsoft.com/office/powerpoint/2010/main" val="405067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4"/>
                                        </p:tgtEl>
                                        <p:attrNameLst>
                                          <p:attrName>style.color</p:attrName>
                                        </p:attrNameLst>
                                      </p:cBhvr>
                                      <p:to>
                                        <p:clrVal>
                                          <a:srgbClr val="FF0000"/>
                                        </p:clrVal>
                                      </p:to>
                                    </p:set>
                                    <p:set>
                                      <p:cBhvr>
                                        <p:cTn id="7" dur="500" fill="hold"/>
                                        <p:tgtEl>
                                          <p:spTgt spid="4"/>
                                        </p:tgtEl>
                                        <p:attrNameLst>
                                          <p:attrName>fillcolor</p:attrName>
                                        </p:attrNameLst>
                                      </p:cBhvr>
                                      <p:to>
                                        <p:clrVal>
                                          <a:srgbClr val="FF0000"/>
                                        </p:clrVal>
                                      </p:to>
                                    </p:set>
                                    <p:set>
                                      <p:cBhvr>
                                        <p:cTn id="8" dur="500" fill="hold"/>
                                        <p:tgtEl>
                                          <p:spTgt spid="4"/>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045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a:solidFill>
                  <a:schemeClr val="tx1"/>
                </a:solidFill>
                <a:latin typeface="Arial" pitchFamily="34" charset="0"/>
                <a:ea typeface="Arial-Rounded" pitchFamily="34" charset="0"/>
                <a:cs typeface="Arial" pitchFamily="34" charset="0"/>
              </a:rPr>
              <a:t>Học sinh đọc thầm</a:t>
            </a:r>
          </a:p>
        </p:txBody>
      </p:sp>
    </p:spTree>
    <p:extLst>
      <p:ext uri="{BB962C8B-B14F-4D97-AF65-F5344CB8AC3E}">
        <p14:creationId xmlns:p14="http://schemas.microsoft.com/office/powerpoint/2010/main" val="256163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9" name="TextBox 18"/>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4" name="TextBox 3"/>
          <p:cNvSpPr txBox="1"/>
          <p:nvPr/>
        </p:nvSpPr>
        <p:spPr>
          <a:xfrm>
            <a:off x="609600" y="4624806"/>
            <a:ext cx="5117841"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tìm từ khó trong bài.</a:t>
            </a:r>
          </a:p>
        </p:txBody>
      </p:sp>
      <p:cxnSp>
        <p:nvCxnSpPr>
          <p:cNvPr id="5" name="Straight Connector 4"/>
          <p:cNvCxnSpPr/>
          <p:nvPr/>
        </p:nvCxnSpPr>
        <p:spPr>
          <a:xfrm flipH="1">
            <a:off x="4318410" y="534441"/>
            <a:ext cx="161273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276600" y="895350"/>
            <a:ext cx="12782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965706" y="7012132"/>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37991" y="4552236"/>
            <a:ext cx="14005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686750" y="2361294"/>
            <a:ext cx="12071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664695" y="7349837"/>
            <a:ext cx="8797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061695" y="7718137"/>
            <a:ext cx="574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81"/>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9715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Tức tốc</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làm một việc gì đó ngay lập tức, rất gấp.</a:t>
            </a:r>
          </a:p>
        </p:txBody>
      </p:sp>
      <p:sp>
        <p:nvSpPr>
          <p:cNvPr id="6" name="Title 1"/>
          <p:cNvSpPr txBox="1">
            <a:spLocks/>
          </p:cNvSpPr>
          <p:nvPr/>
        </p:nvSpPr>
        <p:spPr>
          <a:xfrm>
            <a:off x="228600" y="1885950"/>
            <a:ext cx="9144000" cy="1295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Thản nhiên</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Có vẻ như bình thường, coi như không có chuyện gì. </a:t>
            </a:r>
          </a:p>
        </p:txBody>
      </p:sp>
      <p:sp>
        <p:nvSpPr>
          <p:cNvPr id="8" name="Title 1"/>
          <p:cNvSpPr txBox="1">
            <a:spLocks/>
          </p:cNvSpPr>
          <p:nvPr/>
        </p:nvSpPr>
        <p:spPr>
          <a:xfrm>
            <a:off x="250371" y="3219450"/>
            <a:ext cx="91440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400" b="1">
                <a:solidFill>
                  <a:srgbClr val="FF0000"/>
                </a:solidFill>
                <a:latin typeface="Arial" pitchFamily="34" charset="0"/>
                <a:cs typeface="Arial" pitchFamily="34" charset="0"/>
              </a:rPr>
              <a:t>Thỏa thuê</a:t>
            </a:r>
            <a:r>
              <a:rPr lang="en-US" sz="3400" b="1">
                <a:latin typeface="Arial" pitchFamily="34" charset="0"/>
                <a:cs typeface="Arial" pitchFamily="34" charset="0"/>
              </a:rPr>
              <a:t>:</a:t>
            </a:r>
            <a:r>
              <a:rPr lang="en-US" sz="3400" b="1">
                <a:solidFill>
                  <a:srgbClr val="FF0000"/>
                </a:solidFill>
                <a:latin typeface="Arial" pitchFamily="34" charset="0"/>
                <a:cs typeface="Arial" pitchFamily="34" charset="0"/>
              </a:rPr>
              <a:t> </a:t>
            </a:r>
            <a:r>
              <a:rPr lang="en-US" sz="3400">
                <a:latin typeface="Arial" pitchFamily="34" charset="0"/>
                <a:cs typeface="Arial" pitchFamily="34" charset="0"/>
              </a:rPr>
              <a:t>rất thỏa, được tha hồ theo ý muốn.</a:t>
            </a: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206500" y="4639493"/>
            <a:ext cx="1143000" cy="441037"/>
          </a:xfrm>
          <a:prstGeom prst="rect">
            <a:avLst/>
          </a:prstGeom>
        </p:spPr>
      </p:pic>
      <p:sp>
        <p:nvSpPr>
          <p:cNvPr id="4" name="TextBox 3"/>
          <p:cNvSpPr txBox="1"/>
          <p:nvPr/>
        </p:nvSpPr>
        <p:spPr>
          <a:xfrm>
            <a:off x="2362200" y="4710301"/>
            <a:ext cx="2736687" cy="381441"/>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Thi đua</a:t>
            </a:r>
          </a:p>
        </p:txBody>
      </p:sp>
      <p:sp>
        <p:nvSpPr>
          <p:cNvPr id="10" name="TextBox 9"/>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1" name="TextBox 10"/>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dirty="0" err="1">
                <a:latin typeface="Arial" pitchFamily="34" charset="0"/>
                <a:ea typeface="Arial-Rounded" pitchFamily="34" charset="0"/>
                <a:cs typeface="Arial" pitchFamily="34" charset="0"/>
              </a:rPr>
              <a:t>Trả</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lời</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câu</a:t>
            </a:r>
            <a:r>
              <a:rPr lang="en-US" sz="2400" b="1" dirty="0">
                <a:latin typeface="Arial" pitchFamily="34" charset="0"/>
                <a:ea typeface="Arial-Rounded" pitchFamily="34" charset="0"/>
                <a:cs typeface="Arial" pitchFamily="34" charset="0"/>
              </a:rPr>
              <a:t> </a:t>
            </a:r>
            <a:r>
              <a:rPr lang="en-US" sz="2400" b="1" dirty="0" err="1">
                <a:latin typeface="Arial" pitchFamily="34" charset="0"/>
                <a:ea typeface="Arial-Rounded" pitchFamily="34" charset="0"/>
                <a:cs typeface="Arial" pitchFamily="34" charset="0"/>
              </a:rPr>
              <a:t>hỏi</a:t>
            </a:r>
            <a:endParaRPr lang="en-US" sz="2400" b="1" dirty="0">
              <a:latin typeface="Arial" pitchFamily="34" charset="0"/>
              <a:ea typeface="Arial-Rounded" pitchFamily="34" charset="0"/>
              <a:cs typeface="Arial" pitchFamily="34" charset="0"/>
            </a:endParaRPr>
          </a:p>
        </p:txBody>
      </p:sp>
      <p:sp>
        <p:nvSpPr>
          <p:cNvPr id="2" name="Cloud 1"/>
          <p:cNvSpPr/>
          <p:nvPr/>
        </p:nvSpPr>
        <p:spPr>
          <a:xfrm>
            <a:off x="7010400" y="0"/>
            <a:ext cx="2209800" cy="543435"/>
          </a:xfrm>
          <a:prstGeom prst="cloud">
            <a:avLst/>
          </a:prstGeom>
          <a:solidFill>
            <a:srgbClr val="FEDE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1600">
                <a:solidFill>
                  <a:schemeClr val="tx1"/>
                </a:solidFill>
                <a:latin typeface="Arial" pitchFamily="34" charset="0"/>
                <a:ea typeface="Arial-Rounded" pitchFamily="34" charset="0"/>
                <a:cs typeface="Arial" pitchFamily="34" charset="0"/>
              </a:rPr>
              <a:t>Đọc toàn bài</a:t>
            </a:r>
          </a:p>
        </p:txBody>
      </p:sp>
      <p:sp>
        <p:nvSpPr>
          <p:cNvPr id="8" name="Oval 7"/>
          <p:cNvSpPr/>
          <p:nvPr/>
        </p:nvSpPr>
        <p:spPr>
          <a:xfrm>
            <a:off x="-1219200" y="238635"/>
            <a:ext cx="609600" cy="609600"/>
          </a:xfrm>
          <a:prstGeom prst="ellipse">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80" y="-19050"/>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522268" y="224465"/>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12" name="TextBox 11"/>
          <p:cNvSpPr txBox="1"/>
          <p:nvPr/>
        </p:nvSpPr>
        <p:spPr>
          <a:xfrm>
            <a:off x="50800" y="600031"/>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50"/>
            <a:ext cx="9144000" cy="1255101"/>
          </a:xfrm>
          <a:solidFill>
            <a:srgbClr val="00B0F0"/>
          </a:solidFill>
        </p:spPr>
        <p:txBody>
          <a:bodyPr>
            <a:normAutofit fontScale="90000"/>
          </a:bodyPr>
          <a:lstStyle/>
          <a:p>
            <a:r>
              <a:rPr lang="en-US" dirty="0">
                <a:solidFill>
                  <a:srgbClr val="002060"/>
                </a:solidFill>
                <a:latin typeface="Times New Roman" panose="02020603050405020304" pitchFamily="18" charset="0"/>
                <a:cs typeface="Times New Roman" panose="02020603050405020304" pitchFamily="18" charset="0"/>
              </a:rPr>
              <a:t>Hai </a:t>
            </a:r>
            <a:r>
              <a:rPr lang="en-US" dirty="0" err="1">
                <a:solidFill>
                  <a:srgbClr val="002060"/>
                </a:solidFill>
                <a:latin typeface="Times New Roman" panose="02020603050405020304" pitchFamily="18" charset="0"/>
                <a:cs typeface="Times New Roman" panose="02020603050405020304" pitchFamily="18" charset="0"/>
              </a:rPr>
              <a:t>loài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vật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nào</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xuất</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hiện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trong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câu</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chuyện</a:t>
            </a:r>
            <a:r>
              <a:rPr lang="en-US" dirty="0">
                <a:solidFill>
                  <a:srgbClr val="002060"/>
                </a:solidFill>
                <a:latin typeface="Times New Roman" panose="02020603050405020304" pitchFamily="18" charset="0"/>
                <a:cs typeface="Times New Roman" panose="02020603050405020304" pitchFamily="18" charset="0"/>
              </a:rPr>
              <a:t> </a:t>
            </a:r>
            <a:r>
              <a:rPr lang="en-US" dirty="0" smtClean="0">
                <a:solidFill>
                  <a:srgbClr val="002060"/>
                </a:solidFill>
                <a:latin typeface="Times New Roman" panose="02020603050405020304" pitchFamily="18" charset="0"/>
                <a:cs typeface="Times New Roman" panose="02020603050405020304" pitchFamily="18" charset="0"/>
              </a:rPr>
              <a:t>“</a:t>
            </a:r>
            <a:r>
              <a:rPr lang="en-US" i="1" dirty="0" err="1" smtClean="0">
                <a:solidFill>
                  <a:srgbClr val="002060"/>
                </a:solidFill>
                <a:latin typeface="Times New Roman" panose="02020603050405020304" pitchFamily="18" charset="0"/>
                <a:cs typeface="Times New Roman" panose="02020603050405020304" pitchFamily="18" charset="0"/>
              </a:rPr>
              <a:t>Câu</a:t>
            </a:r>
            <a:r>
              <a:rPr lang="en-US" i="1" dirty="0" smtClean="0">
                <a:solidFill>
                  <a:srgbClr val="002060"/>
                </a:solidFill>
                <a:latin typeface="Times New Roman" panose="02020603050405020304" pitchFamily="18" charset="0"/>
                <a:cs typeface="Times New Roman" panose="02020603050405020304" pitchFamily="18" charset="0"/>
              </a:rPr>
              <a:t> </a:t>
            </a:r>
            <a:r>
              <a:rPr lang="en-US" i="1" dirty="0" err="1">
                <a:solidFill>
                  <a:srgbClr val="002060"/>
                </a:solidFill>
                <a:latin typeface="Times New Roman" panose="02020603050405020304" pitchFamily="18" charset="0"/>
                <a:cs typeface="Times New Roman" panose="02020603050405020304" pitchFamily="18" charset="0"/>
              </a:rPr>
              <a:t>hỏi</a:t>
            </a:r>
            <a:r>
              <a:rPr lang="en-US" i="1" dirty="0">
                <a:solidFill>
                  <a:srgbClr val="002060"/>
                </a:solidFill>
                <a:latin typeface="Times New Roman" panose="02020603050405020304" pitchFamily="18" charset="0"/>
                <a:cs typeface="Times New Roman" panose="02020603050405020304" pitchFamily="18" charset="0"/>
              </a:rPr>
              <a:t> </a:t>
            </a:r>
            <a:r>
              <a:rPr lang="en-US" i="1" dirty="0" err="1">
                <a:solidFill>
                  <a:srgbClr val="002060"/>
                </a:solidFill>
                <a:latin typeface="Times New Roman" panose="02020603050405020304" pitchFamily="18" charset="0"/>
                <a:cs typeface="Times New Roman" panose="02020603050405020304" pitchFamily="18" charset="0"/>
              </a:rPr>
              <a:t>của</a:t>
            </a:r>
            <a:r>
              <a:rPr lang="en-US" i="1" dirty="0">
                <a:solidFill>
                  <a:srgbClr val="002060"/>
                </a:solidFill>
                <a:latin typeface="Times New Roman" panose="02020603050405020304" pitchFamily="18" charset="0"/>
                <a:cs typeface="Times New Roman" panose="02020603050405020304" pitchFamily="18" charset="0"/>
              </a:rPr>
              <a:t> </a:t>
            </a:r>
            <a:r>
              <a:rPr lang="en-US" i="1" dirty="0" err="1">
                <a:solidFill>
                  <a:srgbClr val="002060"/>
                </a:solidFill>
                <a:latin typeface="Times New Roman" panose="02020603050405020304" pitchFamily="18" charset="0"/>
                <a:cs typeface="Times New Roman" panose="02020603050405020304" pitchFamily="18" charset="0"/>
              </a:rPr>
              <a:t>Sói</a:t>
            </a:r>
            <a:r>
              <a:rPr lang="en-US" dirty="0" smtClean="0">
                <a:solidFill>
                  <a:srgbClr val="002060"/>
                </a:solidFill>
                <a:latin typeface="Times New Roman" panose="02020603050405020304" pitchFamily="18" charset="0"/>
                <a:cs typeface="Times New Roman" panose="02020603050405020304" pitchFamily="18" charset="0"/>
              </a:rPr>
              <a:t>?”</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2013984" y="2038350"/>
            <a:ext cx="5109935" cy="857250"/>
          </a:xfrm>
          <a:prstGeom prst="rect">
            <a:avLst/>
          </a:prstGeom>
          <a:solidFill>
            <a:srgbClr val="00B050"/>
          </a:solidFill>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dirty="0">
                <a:solidFill>
                  <a:srgbClr val="002060"/>
                </a:solidFill>
                <a:latin typeface="Times New Roman" panose="02020603050405020304" pitchFamily="18" charset="0"/>
                <a:cs typeface="Times New Roman" panose="02020603050405020304" pitchFamily="18" charset="0"/>
              </a:rPr>
              <a:t>A. </a:t>
            </a:r>
            <a:r>
              <a:rPr lang="en-US" dirty="0" err="1">
                <a:solidFill>
                  <a:srgbClr val="002060"/>
                </a:solidFill>
                <a:latin typeface="Times New Roman" panose="02020603050405020304" pitchFamily="18" charset="0"/>
                <a:cs typeface="Times New Roman" panose="02020603050405020304" pitchFamily="18" charset="0"/>
              </a:rPr>
              <a:t>Sói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và</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gà</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2013984" y="3105150"/>
            <a:ext cx="5109935" cy="857250"/>
          </a:xfrm>
          <a:prstGeom prst="rect">
            <a:avLst/>
          </a:prstGeom>
          <a:solidFill>
            <a:srgbClr val="FFFF00"/>
          </a:solidFill>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dirty="0">
                <a:solidFill>
                  <a:srgbClr val="002060"/>
                </a:solidFill>
                <a:latin typeface="Times New Roman" panose="02020603050405020304" pitchFamily="18" charset="0"/>
                <a:cs typeface="Times New Roman" panose="02020603050405020304" pitchFamily="18" charset="0"/>
              </a:rPr>
              <a:t>B. </a:t>
            </a:r>
            <a:r>
              <a:rPr lang="en-US" dirty="0" err="1">
                <a:solidFill>
                  <a:srgbClr val="002060"/>
                </a:solidFill>
                <a:latin typeface="Times New Roman" panose="02020603050405020304" pitchFamily="18" charset="0"/>
                <a:cs typeface="Times New Roman" panose="02020603050405020304" pitchFamily="18" charset="0"/>
              </a:rPr>
              <a:t>Sói</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và</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sóc</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3" name="Oval 2"/>
          <p:cNvSpPr/>
          <p:nvPr/>
        </p:nvSpPr>
        <p:spPr>
          <a:xfrm>
            <a:off x="1981200" y="3105150"/>
            <a:ext cx="685800" cy="8572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4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rgbClr val="FF0000"/>
                                        </p:clrVal>
                                      </p:to>
                                    </p:set>
                                    <p:set>
                                      <p:cBhvr>
                                        <p:cTn id="7" dur="500" fill="hold"/>
                                        <p:tgtEl>
                                          <p:spTgt spid="5"/>
                                        </p:tgtEl>
                                        <p:attrNameLst>
                                          <p:attrName>fillcolor</p:attrName>
                                        </p:attrNameLst>
                                      </p:cBhvr>
                                      <p:to>
                                        <p:clrVal>
                                          <a:srgbClr val="FF0000"/>
                                        </p:clrVal>
                                      </p:to>
                                    </p:set>
                                    <p:set>
                                      <p:cBhvr>
                                        <p:cTn id="8" dur="500" fill="hold"/>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2979618" y="5605171"/>
            <a:ext cx="4303698" cy="646197"/>
          </a:xfrm>
          <a:prstGeom prst="rect">
            <a:avLst/>
          </a:prstGeom>
          <a:noFill/>
        </p:spPr>
        <p:txBody>
          <a:bodyPr wrap="square" lIns="91305" tIns="45654" rIns="91305" bIns="45654" rtlCol="0">
            <a:spAutoFit/>
          </a:bodyPr>
          <a:lstStyle/>
          <a:p>
            <a:pPr algn="ctr"/>
            <a:r>
              <a:rPr lang="en-US" sz="3600" b="1">
                <a:ln w="12700">
                  <a:solidFill>
                    <a:srgbClr val="FD0B95"/>
                  </a:solidFill>
                </a:ln>
                <a:solidFill>
                  <a:srgbClr val="FD0B95"/>
                </a:solidFill>
                <a:latin typeface="Arial-Rounded" pitchFamily="34" charset="0"/>
                <a:ea typeface="Arial-Rounded" pitchFamily="34" charset="0"/>
                <a:cs typeface="Arial-Rounded" pitchFamily="34" charset="0"/>
              </a:rPr>
              <a:t>CHÚ BÉ CHĂN CỪU</a:t>
            </a: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4</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243" y="2192868"/>
            <a:ext cx="430371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257" y="2076980"/>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3352800" y="3249476"/>
            <a:ext cx="3108788" cy="2214686"/>
            <a:chOff x="3758364" y="3249476"/>
            <a:chExt cx="3108788" cy="2214686"/>
          </a:xfrm>
        </p:grpSpPr>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b="15802"/>
            <a:stretch/>
          </p:blipFill>
          <p:spPr>
            <a:xfrm>
              <a:off x="3758364" y="3272367"/>
              <a:ext cx="1854154" cy="1504950"/>
            </a:xfrm>
            <a:prstGeom prst="rect">
              <a:avLst/>
            </a:prstGeom>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5099" y="3249476"/>
              <a:ext cx="2052053" cy="2214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830305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219200" y="241697"/>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1</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1667" t="29249" r="20833" b="29249"/>
          <a:stretch/>
        </p:blipFill>
        <p:spPr>
          <a:xfrm>
            <a:off x="152400" y="133350"/>
            <a:ext cx="8763000" cy="4832623"/>
          </a:xfrm>
          <a:prstGeom prst="rect">
            <a:avLst/>
          </a:prstGeom>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745" y="395304"/>
            <a:ext cx="412609" cy="478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56754" y="461034"/>
            <a:ext cx="7962900" cy="399976"/>
          </a:xfrm>
          <a:prstGeom prst="rect">
            <a:avLst/>
          </a:prstGeom>
          <a:solidFill>
            <a:schemeClr val="bg1">
              <a:lumMod val="95000"/>
            </a:schemeClr>
          </a:solidFill>
          <a:ln>
            <a:noFill/>
          </a:ln>
        </p:spPr>
        <p:txBody>
          <a:bodyPr wrap="square" lIns="91305" tIns="45654" rIns="91305" bIns="45654" rtlCol="0">
            <a:spAutoFit/>
          </a:bodyPr>
          <a:lstStyle/>
          <a:p>
            <a:pPr algn="just"/>
            <a:r>
              <a:rPr lang="en-US" sz="2000" b="1" dirty="0" err="1">
                <a:latin typeface=".VnAvant" panose="020B7200000000000000" pitchFamily="34" charset="0"/>
                <a:ea typeface="Arial-Rounded" pitchFamily="34" charset="0"/>
                <a:cs typeface="Times New Roman" panose="02020603050405020304" pitchFamily="18" charset="0"/>
              </a:rPr>
              <a:t>Quan</a:t>
            </a:r>
            <a:r>
              <a:rPr lang="en-US" sz="2000" b="1" dirty="0">
                <a:latin typeface=".VnAvant" panose="020B7200000000000000" pitchFamily="34" charset="0"/>
                <a:ea typeface="Arial-Rounded" pitchFamily="34" charset="0"/>
                <a:cs typeface="Times New Roman" panose="02020603050405020304" pitchFamily="18" charset="0"/>
              </a:rPr>
              <a:t> </a:t>
            </a:r>
            <a:r>
              <a:rPr lang="vi-VN" sz="2000" b="1" dirty="0" smtClean="0">
                <a:latin typeface=".VnAvant" panose="020B7200000000000000" pitchFamily="34" charset="0"/>
                <a:ea typeface="Arial-Rounded" pitchFamily="34" charset="0"/>
                <a:cs typeface="Times New Roman" panose="02020603050405020304" pitchFamily="18" charset="0"/>
              </a:rPr>
              <a:t>s¸t</a:t>
            </a:r>
            <a:r>
              <a:rPr lang="en-US" sz="2000" b="1" dirty="0" smtClean="0">
                <a:latin typeface=".VnAvant" panose="020B7200000000000000" pitchFamily="34" charset="0"/>
                <a:ea typeface="Arial-Rounded" pitchFamily="34" charset="0"/>
                <a:cs typeface="Times New Roman" panose="02020603050405020304" pitchFamily="18" charset="0"/>
              </a:rPr>
              <a:t> </a:t>
            </a:r>
            <a:r>
              <a:rPr lang="en-US" sz="2000" b="1" dirty="0" err="1">
                <a:latin typeface=".VnAvant" panose="020B7200000000000000" pitchFamily="34" charset="0"/>
                <a:ea typeface="Arial-Rounded" pitchFamily="34" charset="0"/>
                <a:cs typeface="Times New Roman" panose="02020603050405020304" pitchFamily="18" charset="0"/>
              </a:rPr>
              <a:t>tranh</a:t>
            </a:r>
            <a:r>
              <a:rPr lang="en-US" sz="2000" b="1" dirty="0">
                <a:latin typeface=".VnAvant" panose="020B7200000000000000" pitchFamily="34" charset="0"/>
                <a:ea typeface="Arial-Rounded" pitchFamily="34" charset="0"/>
                <a:cs typeface="Times New Roman" panose="02020603050405020304" pitchFamily="18" charset="0"/>
              </a:rPr>
              <a:t> </a:t>
            </a:r>
            <a:r>
              <a:rPr lang="vi-VN" sz="2000" b="1" dirty="0" smtClean="0">
                <a:latin typeface=".VnAvant" panose="020B7200000000000000" pitchFamily="34" charset="0"/>
                <a:ea typeface="Arial-Rounded" pitchFamily="34" charset="0"/>
                <a:cs typeface="Times New Roman" panose="02020603050405020304" pitchFamily="18" charset="0"/>
              </a:rPr>
              <a:t>vµ</a:t>
            </a:r>
            <a:r>
              <a:rPr lang="en-US" sz="2000" b="1" dirty="0" smtClean="0">
                <a:latin typeface=".VnAvant" panose="020B7200000000000000" pitchFamily="34" charset="0"/>
                <a:ea typeface="Arial-Rounded" pitchFamily="34" charset="0"/>
                <a:cs typeface="Times New Roman" panose="02020603050405020304" pitchFamily="18" charset="0"/>
              </a:rPr>
              <a:t> </a:t>
            </a:r>
            <a:r>
              <a:rPr lang="vi-VN" sz="2000" b="1" dirty="0" smtClean="0">
                <a:latin typeface=".VnAvant" panose="020B7200000000000000" pitchFamily="34" charset="0"/>
                <a:ea typeface="Arial-Rounded" pitchFamily="34" charset="0"/>
                <a:cs typeface="Times New Roman" panose="02020603050405020304" pitchFamily="18" charset="0"/>
              </a:rPr>
              <a:t>nãi</a:t>
            </a:r>
            <a:r>
              <a:rPr lang="en-US" sz="2000" b="1" dirty="0" smtClean="0">
                <a:latin typeface=".VnAvant" panose="020B7200000000000000" pitchFamily="34" charset="0"/>
                <a:ea typeface="Arial-Rounded" pitchFamily="34" charset="0"/>
                <a:cs typeface="Times New Roman" panose="02020603050405020304" pitchFamily="18" charset="0"/>
              </a:rPr>
              <a:t> </a:t>
            </a:r>
            <a:r>
              <a:rPr lang="vi-VN" sz="2000" b="1" dirty="0" smtClean="0">
                <a:latin typeface=".VnAvant" panose="020B7200000000000000" pitchFamily="34" charset="0"/>
                <a:ea typeface="Arial-Rounded" pitchFamily="34" charset="0"/>
                <a:cs typeface="Times New Roman" panose="02020603050405020304" pitchFamily="18" charset="0"/>
              </a:rPr>
              <a:t>vÒ</a:t>
            </a:r>
            <a:r>
              <a:rPr lang="en-US" sz="2000" b="1" dirty="0" smtClean="0">
                <a:latin typeface=".VnAvant" panose="020B7200000000000000" pitchFamily="34" charset="0"/>
                <a:ea typeface="Arial-Rounded" pitchFamily="34" charset="0"/>
                <a:cs typeface="Times New Roman" panose="02020603050405020304" pitchFamily="18" charset="0"/>
              </a:rPr>
              <a:t> </a:t>
            </a:r>
            <a:r>
              <a:rPr lang="en-US" sz="2000" b="1" dirty="0">
                <a:latin typeface=".VnAvant" panose="020B7200000000000000" pitchFamily="34" charset="0"/>
                <a:ea typeface="Arial-Rounded" pitchFamily="34" charset="0"/>
                <a:cs typeface="Times New Roman" panose="02020603050405020304" pitchFamily="18" charset="0"/>
              </a:rPr>
              <a:t>con </a:t>
            </a:r>
            <a:r>
              <a:rPr lang="vi-VN" sz="2000" b="1" dirty="0" smtClean="0">
                <a:latin typeface=".VnAvant" panose="020B7200000000000000" pitchFamily="34" charset="0"/>
                <a:ea typeface="Arial-Rounded" pitchFamily="34" charset="0"/>
                <a:cs typeface="Times New Roman" panose="02020603050405020304" pitchFamily="18" charset="0"/>
              </a:rPr>
              <a:t>ng­ười</a:t>
            </a:r>
            <a:r>
              <a:rPr lang="en-US" sz="2000" b="1" dirty="0" smtClean="0">
                <a:latin typeface=".VnAvant" panose="020B7200000000000000" pitchFamily="34" charset="0"/>
                <a:ea typeface="Arial-Rounded" pitchFamily="34" charset="0"/>
                <a:cs typeface="Times New Roman" panose="02020603050405020304" pitchFamily="18" charset="0"/>
              </a:rPr>
              <a:t>, </a:t>
            </a:r>
            <a:r>
              <a:rPr lang="vi-VN" sz="2000" b="1" dirty="0" smtClean="0">
                <a:latin typeface=".VnAvant" panose="020B7200000000000000" pitchFamily="34" charset="0"/>
                <a:ea typeface="Arial-Rounded" pitchFamily="34" charset="0"/>
                <a:cs typeface="Times New Roman" panose="02020603050405020304" pitchFamily="18" charset="0"/>
              </a:rPr>
              <a:t>c¶nh vËt </a:t>
            </a:r>
            <a:r>
              <a:rPr lang="en-US" sz="2000" b="1" dirty="0" err="1" smtClean="0">
                <a:latin typeface=".VnAvant" panose="020B7200000000000000" pitchFamily="34" charset="0"/>
                <a:ea typeface="Arial-Rounded" pitchFamily="34" charset="0"/>
                <a:cs typeface="Times New Roman" panose="02020603050405020304" pitchFamily="18" charset="0"/>
              </a:rPr>
              <a:t>trong</a:t>
            </a:r>
            <a:r>
              <a:rPr lang="en-US" sz="2000" b="1" dirty="0" smtClean="0">
                <a:latin typeface=".VnAvant" panose="020B7200000000000000" pitchFamily="34" charset="0"/>
                <a:ea typeface="Arial-Rounded" pitchFamily="34" charset="0"/>
                <a:cs typeface="Times New Roman" panose="02020603050405020304" pitchFamily="18" charset="0"/>
              </a:rPr>
              <a:t> </a:t>
            </a:r>
            <a:r>
              <a:rPr lang="en-US" sz="2000" b="1" dirty="0" err="1">
                <a:latin typeface=".VnAvant" panose="020B7200000000000000" pitchFamily="34" charset="0"/>
                <a:ea typeface="Arial-Rounded" pitchFamily="34" charset="0"/>
                <a:cs typeface="Times New Roman" panose="02020603050405020304" pitchFamily="18" charset="0"/>
              </a:rPr>
              <a:t>tranh</a:t>
            </a:r>
            <a:endParaRPr lang="en-US" sz="2000" b="1" dirty="0">
              <a:latin typeface=".VnAvant" panose="020B7200000000000000" pitchFamily="34"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5683" y="100997"/>
            <a:ext cx="1160318"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Đọc</a:t>
            </a:r>
          </a:p>
        </p:txBody>
      </p:sp>
      <p:sp>
        <p:nvSpPr>
          <p:cNvPr id="4" name="TextBox 3"/>
          <p:cNvSpPr txBox="1"/>
          <p:nvPr/>
        </p:nvSpPr>
        <p:spPr>
          <a:xfrm>
            <a:off x="1522268" y="122867"/>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5" name="TextBox 4"/>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Có</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thường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gần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núi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buồn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quá</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trò</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đùa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vui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giả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vờ</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toáng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lên</a:t>
            </a:r>
            <a:r>
              <a:rPr lang="en-US" sz="2400" dirty="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tôi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với</a:t>
            </a:r>
            <a:r>
              <a:rPr lang="en-US" sz="2400" dirty="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Nghe</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tiếng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đang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việc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gần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tức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tốc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tới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Nhưng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họ</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đâu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vậy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khoái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chí</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lắm</a:t>
            </a:r>
            <a:r>
              <a:rPr lang="en-US" sz="2400" dirty="0">
                <a:latin typeface="Arial" pitchFamily="34" charset="0"/>
                <a:ea typeface="Arial-Rounded" pitchFamily="34" charset="0"/>
                <a:cs typeface="Arial" pitchFamily="34" charset="0"/>
              </a:rPr>
              <a:t>.</a:t>
            </a:r>
          </a:p>
          <a:p>
            <a:pPr algn="just"/>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sau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bày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trò</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ấy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chạy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tới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Rồi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một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hôm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đến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thật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hốt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hoảng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kêu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gào</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xin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cứu</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giúp</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bác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nông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dân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nghĩ</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lại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lừa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mình</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vẫn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thản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nhiên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làm</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việc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Thế</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là</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sói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thỏa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thuê</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ăn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thịt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hết</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cả</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đàn</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cừu</a:t>
            </a:r>
            <a:r>
              <a:rPr lang="en-US" sz="2400" dirty="0">
                <a:latin typeface="Arial" pitchFamily="34" charset="0"/>
                <a:ea typeface="Arial-Rounded" pitchFamily="34" charset="0"/>
                <a:cs typeface="Arial" pitchFamily="34" charset="0"/>
              </a:rPr>
              <a:t>.</a:t>
            </a:r>
          </a:p>
          <a:p>
            <a:pPr algn="r"/>
            <a:r>
              <a:rPr lang="en-US" sz="2400" dirty="0">
                <a:latin typeface="Arial" pitchFamily="34" charset="0"/>
                <a:ea typeface="Arial-Rounded" pitchFamily="34" charset="0"/>
                <a:cs typeface="Arial" pitchFamily="34" charset="0"/>
              </a:rPr>
              <a:t>(</a:t>
            </a:r>
            <a:r>
              <a:rPr lang="en-US" sz="2400" i="1" dirty="0">
                <a:latin typeface="Arial" pitchFamily="34" charset="0"/>
                <a:ea typeface="Arial-Rounded" pitchFamily="34" charset="0"/>
                <a:cs typeface="Arial" pitchFamily="34" charset="0"/>
              </a:rPr>
              <a:t>Theo</a:t>
            </a:r>
            <a:r>
              <a:rPr lang="en-US" sz="2400" dirty="0">
                <a:latin typeface="Arial" pitchFamily="34" charset="0"/>
                <a:ea typeface="Arial-Rounded" pitchFamily="34" charset="0"/>
                <a:cs typeface="Arial" pitchFamily="34" charset="0"/>
              </a:rPr>
              <a:t> Ê-</a:t>
            </a:r>
            <a:r>
              <a:rPr lang="en-US" sz="2400" dirty="0" err="1">
                <a:latin typeface="Arial" pitchFamily="34" charset="0"/>
                <a:ea typeface="Arial-Rounded" pitchFamily="34" charset="0"/>
                <a:cs typeface="Arial" pitchFamily="34" charset="0"/>
              </a:rPr>
              <a:t>dốp</a:t>
            </a:r>
            <a:r>
              <a:rPr lang="en-US" sz="2400" dirty="0">
                <a:latin typeface="Arial" pitchFamily="34" charset="0"/>
                <a:ea typeface="Arial-Rounded" pitchFamily="34" charset="0"/>
                <a:cs typeface="Arial" pitchFamily="34" charset="0"/>
              </a:rPr>
              <a:t>)</a:t>
            </a:r>
          </a:p>
        </p:txBody>
      </p:sp>
      <p:sp>
        <p:nvSpPr>
          <p:cNvPr id="8" name="Cloud 7"/>
          <p:cNvSpPr/>
          <p:nvPr/>
        </p:nvSpPr>
        <p:spPr>
          <a:xfrm>
            <a:off x="7315200" y="65829"/>
            <a:ext cx="1790700" cy="499833"/>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2</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5683" cy="7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343400" y="4552950"/>
            <a:ext cx="1295400"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2931" y="140760"/>
            <a:ext cx="3124200" cy="685800"/>
          </a:xfrm>
          <a:prstGeom prst="rect">
            <a:avLst/>
          </a:prstGeom>
          <a:solidFill>
            <a:srgbClr val="00B050"/>
          </a:solidFill>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3600" b="1" dirty="0" err="1">
                <a:latin typeface="Arial" pitchFamily="34" charset="0"/>
                <a:cs typeface="Arial" pitchFamily="34" charset="0"/>
              </a:rPr>
              <a:t>Luyện</a:t>
            </a:r>
            <a:r>
              <a:rPr lang="en-US" sz="3600" b="1" dirty="0">
                <a:latin typeface="Arial" pitchFamily="34" charset="0"/>
                <a:cs typeface="Arial" pitchFamily="34" charset="0"/>
              </a:rPr>
              <a:t> </a:t>
            </a:r>
            <a:r>
              <a:rPr lang="en-US" sz="3600" b="1" dirty="0" err="1">
                <a:latin typeface="Arial" pitchFamily="34" charset="0"/>
                <a:cs typeface="Arial" pitchFamily="34" charset="0"/>
              </a:rPr>
              <a:t>đọc</a:t>
            </a:r>
            <a:endParaRPr lang="en-US" sz="3600" b="1" dirty="0">
              <a:latin typeface="Arial" pitchFamily="34" charset="0"/>
              <a:cs typeface="Arial" pitchFamily="34" charset="0"/>
            </a:endParaRPr>
          </a:p>
        </p:txBody>
      </p:sp>
      <p:sp>
        <p:nvSpPr>
          <p:cNvPr id="5" name="Title 1"/>
          <p:cNvSpPr>
            <a:spLocks noGrp="1"/>
          </p:cNvSpPr>
          <p:nvPr>
            <p:ph type="title"/>
          </p:nvPr>
        </p:nvSpPr>
        <p:spPr>
          <a:xfrm>
            <a:off x="3142778" y="2537355"/>
            <a:ext cx="2743200" cy="914400"/>
          </a:xfrm>
        </p:spPr>
        <p:txBody>
          <a:bodyPr>
            <a:normAutofit/>
          </a:bodyPr>
          <a:lstStyle/>
          <a:p>
            <a:pPr algn="l"/>
            <a:r>
              <a:rPr lang="en-US" sz="3900" dirty="0" err="1">
                <a:latin typeface="Arial" pitchFamily="34" charset="0"/>
                <a:cs typeface="Arial" pitchFamily="34" charset="0"/>
              </a:rPr>
              <a:t>kêu</a:t>
            </a:r>
            <a:r>
              <a:rPr lang="en-US" sz="3900" dirty="0">
                <a:latin typeface="Arial" pitchFamily="34" charset="0"/>
                <a:cs typeface="Arial" pitchFamily="34" charset="0"/>
              </a:rPr>
              <a:t> </a:t>
            </a:r>
            <a:r>
              <a:rPr lang="en-US" sz="3900" dirty="0" err="1">
                <a:latin typeface="Arial" pitchFamily="34" charset="0"/>
                <a:cs typeface="Arial" pitchFamily="34" charset="0"/>
              </a:rPr>
              <a:t>cứu</a:t>
            </a:r>
            <a:endParaRPr lang="en-US" sz="3900" dirty="0">
              <a:latin typeface="Arial" pitchFamily="34" charset="0"/>
              <a:cs typeface="Arial" pitchFamily="34" charset="0"/>
            </a:endParaRPr>
          </a:p>
        </p:txBody>
      </p:sp>
      <p:sp>
        <p:nvSpPr>
          <p:cNvPr id="6" name="Title 1"/>
          <p:cNvSpPr txBox="1">
            <a:spLocks/>
          </p:cNvSpPr>
          <p:nvPr/>
        </p:nvSpPr>
        <p:spPr>
          <a:xfrm>
            <a:off x="3142778" y="2000250"/>
            <a:ext cx="2514600" cy="6858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3900" dirty="0" err="1">
                <a:latin typeface="Arial" pitchFamily="34" charset="0"/>
                <a:cs typeface="Arial" pitchFamily="34" charset="0"/>
              </a:rPr>
              <a:t>chăn</a:t>
            </a:r>
            <a:r>
              <a:rPr lang="en-US" sz="3900" dirty="0">
                <a:latin typeface="Arial" pitchFamily="34" charset="0"/>
                <a:cs typeface="Arial" pitchFamily="34" charset="0"/>
              </a:rPr>
              <a:t> </a:t>
            </a:r>
            <a:r>
              <a:rPr lang="en-US" sz="3900" dirty="0" err="1">
                <a:latin typeface="Arial" pitchFamily="34" charset="0"/>
                <a:cs typeface="Arial" pitchFamily="34" charset="0"/>
              </a:rPr>
              <a:t>cừu</a:t>
            </a:r>
            <a:endParaRPr lang="en-US" sz="3900" dirty="0">
              <a:latin typeface="Arial" pitchFamily="34" charset="0"/>
              <a:cs typeface="Arial" pitchFamily="34" charset="0"/>
            </a:endParaRPr>
          </a:p>
        </p:txBody>
      </p:sp>
      <p:sp>
        <p:nvSpPr>
          <p:cNvPr id="7" name="Title 1"/>
          <p:cNvSpPr txBox="1">
            <a:spLocks/>
          </p:cNvSpPr>
          <p:nvPr/>
        </p:nvSpPr>
        <p:spPr>
          <a:xfrm>
            <a:off x="3142778" y="2994555"/>
            <a:ext cx="3297936" cy="1253595"/>
          </a:xfrm>
          <a:prstGeom prst="rect">
            <a:avLst/>
          </a:prstGeom>
        </p:spPr>
        <p:txBody>
          <a:bodyPr vert="horz" lIns="91305" tIns="45654" rIns="91305" bIns="45654" rtlCol="0" anchor="ctr">
            <a:normAutofit fontScale="97500"/>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4000">
                <a:latin typeface="Arial" pitchFamily="34" charset="0"/>
                <a:cs typeface="Arial" pitchFamily="34" charset="0"/>
              </a:rPr>
              <a:t>thản nhiên</a:t>
            </a:r>
          </a:p>
        </p:txBody>
      </p:sp>
      <p:sp>
        <p:nvSpPr>
          <p:cNvPr id="8" name="Title 1"/>
          <p:cNvSpPr txBox="1">
            <a:spLocks/>
          </p:cNvSpPr>
          <p:nvPr/>
        </p:nvSpPr>
        <p:spPr>
          <a:xfrm>
            <a:off x="3098872" y="1280055"/>
            <a:ext cx="2514600" cy="68580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l"/>
            <a:r>
              <a:rPr lang="en-US" sz="4000" dirty="0" err="1">
                <a:latin typeface="Arial" pitchFamily="34" charset="0"/>
                <a:ea typeface="Arial-Rounded" pitchFamily="34" charset="0"/>
                <a:cs typeface="Arial" pitchFamily="34" charset="0"/>
              </a:rPr>
              <a:t>thỏa</a:t>
            </a:r>
            <a:r>
              <a:rPr lang="en-US" sz="4000" dirty="0">
                <a:latin typeface="Arial" pitchFamily="34" charset="0"/>
                <a:ea typeface="Arial-Rounded" pitchFamily="34" charset="0"/>
                <a:cs typeface="Arial" pitchFamily="34" charset="0"/>
              </a:rPr>
              <a:t> </a:t>
            </a:r>
            <a:r>
              <a:rPr lang="en-US" sz="4000" dirty="0" err="1">
                <a:latin typeface="Arial" pitchFamily="34" charset="0"/>
                <a:ea typeface="Arial-Rounded" pitchFamily="34" charset="0"/>
                <a:cs typeface="Arial" pitchFamily="34" charset="0"/>
              </a:rPr>
              <a:t>thuê</a:t>
            </a:r>
            <a:endParaRPr lang="en-US" sz="3900" dirty="0">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800" y="498433"/>
            <a:ext cx="8991600" cy="4524182"/>
          </a:xfrm>
          <a:prstGeom prst="rect">
            <a:avLst/>
          </a:prstGeom>
          <a:no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 Một hôm thấy buồn quá, chú nghĩ ra một trò đùa cho vui. Chú giả vờ kêu toáng lên:</a:t>
            </a:r>
          </a:p>
          <a:p>
            <a:pPr algn="just"/>
            <a:r>
              <a:rPr lang="en-US" sz="2400">
                <a:latin typeface="Arial" pitchFamily="34" charset="0"/>
                <a:ea typeface="Arial-Rounded" pitchFamily="34" charset="0"/>
                <a:cs typeface="Arial" pitchFamily="34" charset="0"/>
              </a:rPr>
              <a:t>	– Sói! Sói! Cứu tôi với!</a:t>
            </a: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 Nhưng họ không thấy sói đâu. Thấy vậy, chú khoái chí lắm.</a:t>
            </a:r>
          </a:p>
          <a:p>
            <a:pPr algn="just"/>
            <a:r>
              <a:rPr lang="en-US" sz="2400">
                <a:latin typeface="Arial" pitchFamily="34" charset="0"/>
                <a:ea typeface="Arial-Rounded" pitchFamily="34" charset="0"/>
                <a:cs typeface="Arial" pitchFamily="34" charset="0"/>
              </a:rPr>
              <a:t>	Mấy hôm sau, chú lại bày ra trò ấy. Các bác nông dân lại chạy tới. Rồi một hôm, sói đến thật. Chú hốt hoảng kêu gào xin cứu giúp. Các bác nông dân nghĩ là chú lại lừa mình, nên vẫn thản nhiên làm việc. Thế là sói thỏa thuê ăn thịt hết cả đàn cừu.</a:t>
            </a: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13" name="TextBox 12"/>
          <p:cNvSpPr txBox="1"/>
          <p:nvPr/>
        </p:nvSpPr>
        <p:spPr>
          <a:xfrm>
            <a:off x="47172" y="351066"/>
            <a:ext cx="8991600" cy="4893514"/>
          </a:xfrm>
          <a:prstGeom prst="rect">
            <a:avLst/>
          </a:prstGeom>
          <a:solidFill>
            <a:schemeClr val="bg1"/>
          </a:solidFill>
        </p:spPr>
        <p:txBody>
          <a:bodyPr wrap="square" lIns="91305" tIns="45654" rIns="91305" bIns="45654" rtlCol="0">
            <a:spAutoFit/>
          </a:bodyPr>
          <a:lstStyle/>
          <a:p>
            <a:pPr algn="just"/>
            <a:r>
              <a:rPr lang="en-US" sz="2400">
                <a:latin typeface="Arial" pitchFamily="34" charset="0"/>
                <a:ea typeface="Arial-Rounded" pitchFamily="34" charset="0"/>
                <a:cs typeface="Arial" pitchFamily="34" charset="0"/>
              </a:rPr>
              <a:t>          Có một chú bé chăn cừu thường thả cừu gần chân núi.</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Một hôm thấy buồn quá, chú nghĩ ra một trò đùa cho vui.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Chú giả vờ kêu toáng lên:</a:t>
            </a:r>
          </a:p>
          <a:p>
            <a:pPr algn="just"/>
            <a:r>
              <a:rPr lang="en-US" sz="2400">
                <a:latin typeface="Arial" pitchFamily="34" charset="0"/>
                <a:ea typeface="Arial-Rounded" pitchFamily="34" charset="0"/>
                <a:cs typeface="Arial" pitchFamily="34" charset="0"/>
              </a:rPr>
              <a:t>	– Sói! Sói! Cứu tôi với!</a:t>
            </a:r>
            <a:r>
              <a:rPr lang="en-US" sz="2400">
                <a:solidFill>
                  <a:srgbClr val="FF0000"/>
                </a:solidFill>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Nghe tiếng kêu cứu, mấy bác nông dân đang làm việc gần đấy tức tốc chạy tới.</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Nhưng họ không thấy sói đâu.</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Thấy vậy, chú khoái chí lắm.</a:t>
            </a:r>
            <a:r>
              <a:rPr lang="en-US" sz="2400">
                <a:solidFill>
                  <a:srgbClr val="FF0000"/>
                </a:solidFill>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just"/>
            <a:r>
              <a:rPr lang="en-US" sz="2400">
                <a:latin typeface="Arial" pitchFamily="34" charset="0"/>
                <a:ea typeface="Arial-Rounded" pitchFamily="34" charset="0"/>
                <a:cs typeface="Arial" pitchFamily="34" charset="0"/>
              </a:rPr>
              <a:t>	Mấy hôm sau, chú lại bày ra trò ấy.</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Các bác nông dân lại chạy tới.</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Rồi một hôm, sói đến thật.</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Chú hốt hoảng kêu gào xin cứu giúp.</a:t>
            </a:r>
            <a:r>
              <a:rPr lang="en-US" sz="2400">
                <a:solidFill>
                  <a:srgbClr val="FF0000"/>
                </a:solidFill>
                <a:latin typeface="Arial" pitchFamily="34" charset="0"/>
                <a:ea typeface="Arial-Rounded" pitchFamily="34" charset="0"/>
                <a:cs typeface="Arial" pitchFamily="34" charset="0"/>
              </a:rPr>
              <a:t>//</a:t>
            </a:r>
            <a:r>
              <a:rPr lang="en-US" sz="2400">
                <a:latin typeface="Arial" pitchFamily="34" charset="0"/>
                <a:ea typeface="Arial-Rounded" pitchFamily="34" charset="0"/>
                <a:cs typeface="Arial" pitchFamily="34" charset="0"/>
              </a:rPr>
              <a:t> Các bác nông dân nghĩ là chú lại lừa mình, nên vẫn thản nhiên làm việc.</a:t>
            </a:r>
            <a:r>
              <a:rPr lang="en-US" sz="2400">
                <a:solidFill>
                  <a:srgbClr val="FF0000"/>
                </a:solidFill>
                <a:latin typeface="Arial" pitchFamily="34" charset="0"/>
                <a:ea typeface="Arial-Rounded" pitchFamily="34" charset="0"/>
                <a:cs typeface="Arial" pitchFamily="34" charset="0"/>
              </a:rPr>
              <a:t>//  </a:t>
            </a:r>
            <a:r>
              <a:rPr lang="en-US" sz="2400">
                <a:latin typeface="Arial" pitchFamily="34" charset="0"/>
                <a:ea typeface="Arial-Rounded" pitchFamily="34" charset="0"/>
                <a:cs typeface="Arial" pitchFamily="34" charset="0"/>
              </a:rPr>
              <a:t>Thế là sói thỏa thuê ăn thịt hết cả đàn cừu.</a:t>
            </a:r>
            <a:r>
              <a:rPr lang="en-US" sz="2400">
                <a:solidFill>
                  <a:srgbClr val="FF0000"/>
                </a:solidFill>
                <a:latin typeface="Arial" pitchFamily="34" charset="0"/>
                <a:ea typeface="Arial-Rounded" pitchFamily="34" charset="0"/>
                <a:cs typeface="Arial" pitchFamily="34" charset="0"/>
              </a:rPr>
              <a:t>//</a:t>
            </a:r>
            <a:endParaRPr lang="en-US" sz="2400">
              <a:latin typeface="Arial" pitchFamily="34" charset="0"/>
              <a:ea typeface="Arial-Rounded" pitchFamily="34" charset="0"/>
              <a:cs typeface="Arial" pitchFamily="34" charset="0"/>
            </a:endParaRPr>
          </a:p>
          <a:p>
            <a:pPr algn="r"/>
            <a:r>
              <a:rPr lang="en-US" sz="2400">
                <a:latin typeface="Arial" pitchFamily="34" charset="0"/>
                <a:ea typeface="Arial-Rounded" pitchFamily="34" charset="0"/>
                <a:cs typeface="Arial" pitchFamily="34" charset="0"/>
              </a:rPr>
              <a:t>(</a:t>
            </a:r>
            <a:r>
              <a:rPr lang="en-US" sz="2400" i="1">
                <a:latin typeface="Arial" pitchFamily="34" charset="0"/>
                <a:ea typeface="Arial-Rounded" pitchFamily="34" charset="0"/>
                <a:cs typeface="Arial" pitchFamily="34" charset="0"/>
              </a:rPr>
              <a:t>Theo</a:t>
            </a:r>
            <a:r>
              <a:rPr lang="en-US" sz="2400">
                <a:latin typeface="Arial" pitchFamily="34" charset="0"/>
                <a:ea typeface="Arial-Rounded" pitchFamily="34" charset="0"/>
                <a:cs typeface="Arial" pitchFamily="34" charset="0"/>
              </a:rPr>
              <a:t> Ê-dốp)</a:t>
            </a:r>
          </a:p>
        </p:txBody>
      </p:sp>
      <p:sp>
        <p:nvSpPr>
          <p:cNvPr id="6" name="TextBox 5"/>
          <p:cNvSpPr txBox="1"/>
          <p:nvPr/>
        </p:nvSpPr>
        <p:spPr>
          <a:xfrm>
            <a:off x="1832465" y="4695952"/>
            <a:ext cx="4907598" cy="461544"/>
          </a:xfrm>
          <a:prstGeom prst="rect">
            <a:avLst/>
          </a:prstGeom>
          <a:solidFill>
            <a:srgbClr val="FEDEF3"/>
          </a:solidFill>
        </p:spPr>
        <p:txBody>
          <a:bodyPr wrap="square" lIns="91318" tIns="45660" rIns="91318" bIns="45660" rtlCol="0">
            <a:spAutoFit/>
          </a:bodyPr>
          <a:lstStyle/>
          <a:p>
            <a:pPr algn="ctr"/>
            <a:r>
              <a:rPr lang="en-US" sz="24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1828800" y="4695952"/>
            <a:ext cx="4914929" cy="461544"/>
          </a:xfrm>
          <a:prstGeom prst="rect">
            <a:avLst/>
          </a:prstGeom>
          <a:solidFill>
            <a:srgbClr val="FEDEF3"/>
          </a:solidFill>
        </p:spPr>
        <p:txBody>
          <a:bodyPr wrap="square" lIns="91318" tIns="45660" rIns="91318" bIns="45660" rtlCol="0">
            <a:spAutoFit/>
          </a:bodyPr>
          <a:lstStyle/>
          <a:p>
            <a:pPr algn="ctr"/>
            <a:r>
              <a:rPr lang="en-US" sz="2400" dirty="0" err="1">
                <a:latin typeface="Arial" pitchFamily="34" charset="0"/>
                <a:ea typeface="Arial-Rounded" pitchFamily="34" charset="0"/>
                <a:cs typeface="Arial" pitchFamily="34" charset="0"/>
              </a:rPr>
              <a:t>Đọc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nối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tiếp</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câu</a:t>
            </a:r>
            <a:endParaRPr lang="en-US" sz="2400" dirty="0">
              <a:latin typeface="Arial" pitchFamily="34" charset="0"/>
              <a:ea typeface="Arial-Rounded" pitchFamily="34" charset="0"/>
              <a:cs typeface="Arial" pitchFamily="34" charset="0"/>
            </a:endParaRPr>
          </a:p>
        </p:txBody>
      </p:sp>
      <p:sp>
        <p:nvSpPr>
          <p:cNvPr id="10" name="TextBox 9"/>
          <p:cNvSpPr txBox="1"/>
          <p:nvPr/>
        </p:nvSpPr>
        <p:spPr>
          <a:xfrm>
            <a:off x="1522268" y="-36015"/>
            <a:ext cx="5947064" cy="492309"/>
          </a:xfrm>
          <a:prstGeom prst="rect">
            <a:avLst/>
          </a:prstGeom>
          <a:noFill/>
        </p:spPr>
        <p:txBody>
          <a:bodyPr wrap="square" lIns="91305" tIns="45654" rIns="91305" bIns="45654" rtlCol="0">
            <a:spAutoFit/>
          </a:bodyPr>
          <a:lstStyle/>
          <a:p>
            <a:pPr algn="ctr"/>
            <a:r>
              <a:rPr lang="en-US" sz="2600" b="1">
                <a:latin typeface="Arial" pitchFamily="34" charset="0"/>
                <a:ea typeface="Arial-Rounded" pitchFamily="34" charset="0"/>
                <a:cs typeface="Arial" pitchFamily="34" charset="0"/>
              </a:rPr>
              <a:t>Chú bé chăn cừu</a:t>
            </a:r>
          </a:p>
        </p:txBody>
      </p:sp>
      <p:sp>
        <p:nvSpPr>
          <p:cNvPr id="3" name="TextBox 2">
            <a:extLst>
              <a:ext uri="{FF2B5EF4-FFF2-40B4-BE49-F238E27FC236}">
                <a16:creationId xmlns:a16="http://schemas.microsoft.com/office/drawing/2014/main" id="{5F4CBDA3-5235-4585-8433-EBB8B8245A36}"/>
              </a:ext>
            </a:extLst>
          </p:cNvPr>
          <p:cNvSpPr txBox="1"/>
          <p:nvPr/>
        </p:nvSpPr>
        <p:spPr>
          <a:xfrm>
            <a:off x="773752" y="373619"/>
            <a:ext cx="381000" cy="369332"/>
          </a:xfrm>
          <a:prstGeom prst="rect">
            <a:avLst/>
          </a:prstGeom>
          <a:noFill/>
        </p:spPr>
        <p:txBody>
          <a:bodyPr wrap="square" rtlCol="0">
            <a:spAutoFit/>
          </a:bodyPr>
          <a:lstStyle/>
          <a:p>
            <a:r>
              <a:rPr lang="en-US">
                <a:solidFill>
                  <a:srgbClr val="FF0000"/>
                </a:solidFill>
              </a:rPr>
              <a:t>1</a:t>
            </a:r>
          </a:p>
        </p:txBody>
      </p:sp>
      <p:sp>
        <p:nvSpPr>
          <p:cNvPr id="20" name="TextBox 19">
            <a:extLst>
              <a:ext uri="{FF2B5EF4-FFF2-40B4-BE49-F238E27FC236}">
                <a16:creationId xmlns:a16="http://schemas.microsoft.com/office/drawing/2014/main" id="{74E3827E-F98B-435B-ADED-FCA774EBD91F}"/>
              </a:ext>
            </a:extLst>
          </p:cNvPr>
          <p:cNvSpPr txBox="1"/>
          <p:nvPr/>
        </p:nvSpPr>
        <p:spPr>
          <a:xfrm>
            <a:off x="13607" y="602218"/>
            <a:ext cx="381000" cy="369332"/>
          </a:xfrm>
          <a:prstGeom prst="rect">
            <a:avLst/>
          </a:prstGeom>
          <a:noFill/>
        </p:spPr>
        <p:txBody>
          <a:bodyPr wrap="square" rtlCol="0">
            <a:spAutoFit/>
          </a:bodyPr>
          <a:lstStyle/>
          <a:p>
            <a:r>
              <a:rPr lang="en-US">
                <a:solidFill>
                  <a:srgbClr val="FF0000"/>
                </a:solidFill>
              </a:rPr>
              <a:t>2</a:t>
            </a:r>
          </a:p>
        </p:txBody>
      </p:sp>
      <p:sp>
        <p:nvSpPr>
          <p:cNvPr id="21" name="TextBox 20">
            <a:extLst>
              <a:ext uri="{FF2B5EF4-FFF2-40B4-BE49-F238E27FC236}">
                <a16:creationId xmlns:a16="http://schemas.microsoft.com/office/drawing/2014/main" id="{C02822DC-5D66-41A8-8823-5FC530BCAF3A}"/>
              </a:ext>
            </a:extLst>
          </p:cNvPr>
          <p:cNvSpPr txBox="1"/>
          <p:nvPr/>
        </p:nvSpPr>
        <p:spPr>
          <a:xfrm>
            <a:off x="8229600" y="666750"/>
            <a:ext cx="381000" cy="369332"/>
          </a:xfrm>
          <a:prstGeom prst="rect">
            <a:avLst/>
          </a:prstGeom>
          <a:noFill/>
        </p:spPr>
        <p:txBody>
          <a:bodyPr wrap="square" rtlCol="0">
            <a:spAutoFit/>
          </a:bodyPr>
          <a:lstStyle/>
          <a:p>
            <a:r>
              <a:rPr lang="en-US">
                <a:solidFill>
                  <a:srgbClr val="FF0000"/>
                </a:solidFill>
              </a:rPr>
              <a:t>3</a:t>
            </a:r>
          </a:p>
        </p:txBody>
      </p:sp>
      <p:sp>
        <p:nvSpPr>
          <p:cNvPr id="22" name="TextBox 21">
            <a:extLst>
              <a:ext uri="{FF2B5EF4-FFF2-40B4-BE49-F238E27FC236}">
                <a16:creationId xmlns:a16="http://schemas.microsoft.com/office/drawing/2014/main" id="{AB0A6AA7-8102-4A0F-AB0C-508A5278673D}"/>
              </a:ext>
            </a:extLst>
          </p:cNvPr>
          <p:cNvSpPr txBox="1"/>
          <p:nvPr/>
        </p:nvSpPr>
        <p:spPr>
          <a:xfrm>
            <a:off x="828180" y="1807807"/>
            <a:ext cx="381000" cy="369332"/>
          </a:xfrm>
          <a:prstGeom prst="rect">
            <a:avLst/>
          </a:prstGeom>
          <a:noFill/>
        </p:spPr>
        <p:txBody>
          <a:bodyPr wrap="square" rtlCol="0">
            <a:spAutoFit/>
          </a:bodyPr>
          <a:lstStyle/>
          <a:p>
            <a:r>
              <a:rPr lang="en-US">
                <a:solidFill>
                  <a:srgbClr val="FF0000"/>
                </a:solidFill>
              </a:rPr>
              <a:t>4</a:t>
            </a:r>
          </a:p>
        </p:txBody>
      </p:sp>
      <p:sp>
        <p:nvSpPr>
          <p:cNvPr id="23" name="TextBox 22">
            <a:extLst>
              <a:ext uri="{FF2B5EF4-FFF2-40B4-BE49-F238E27FC236}">
                <a16:creationId xmlns:a16="http://schemas.microsoft.com/office/drawing/2014/main" id="{E6C9E1AF-6409-4AE5-B9EE-5D6E0AEAE0EB}"/>
              </a:ext>
            </a:extLst>
          </p:cNvPr>
          <p:cNvSpPr txBox="1"/>
          <p:nvPr/>
        </p:nvSpPr>
        <p:spPr>
          <a:xfrm>
            <a:off x="3657600" y="2158875"/>
            <a:ext cx="381000" cy="369332"/>
          </a:xfrm>
          <a:prstGeom prst="rect">
            <a:avLst/>
          </a:prstGeom>
          <a:noFill/>
        </p:spPr>
        <p:txBody>
          <a:bodyPr wrap="square" rtlCol="0">
            <a:spAutoFit/>
          </a:bodyPr>
          <a:lstStyle/>
          <a:p>
            <a:r>
              <a:rPr lang="en-US">
                <a:solidFill>
                  <a:srgbClr val="FF0000"/>
                </a:solidFill>
              </a:rPr>
              <a:t>5</a:t>
            </a:r>
          </a:p>
        </p:txBody>
      </p:sp>
      <p:sp>
        <p:nvSpPr>
          <p:cNvPr id="24" name="TextBox 23">
            <a:extLst>
              <a:ext uri="{FF2B5EF4-FFF2-40B4-BE49-F238E27FC236}">
                <a16:creationId xmlns:a16="http://schemas.microsoft.com/office/drawing/2014/main" id="{C701B3F9-2FB0-4F4C-9EC7-478D70882C85}"/>
              </a:ext>
            </a:extLst>
          </p:cNvPr>
          <p:cNvSpPr txBox="1"/>
          <p:nvPr/>
        </p:nvSpPr>
        <p:spPr>
          <a:xfrm>
            <a:off x="8039100" y="2158875"/>
            <a:ext cx="381000" cy="369332"/>
          </a:xfrm>
          <a:prstGeom prst="rect">
            <a:avLst/>
          </a:prstGeom>
          <a:noFill/>
        </p:spPr>
        <p:txBody>
          <a:bodyPr wrap="square" rtlCol="0">
            <a:spAutoFit/>
          </a:bodyPr>
          <a:lstStyle/>
          <a:p>
            <a:r>
              <a:rPr lang="en-US">
                <a:solidFill>
                  <a:srgbClr val="FF0000"/>
                </a:solidFill>
              </a:rPr>
              <a:t>6</a:t>
            </a:r>
          </a:p>
        </p:txBody>
      </p:sp>
      <p:sp>
        <p:nvSpPr>
          <p:cNvPr id="25" name="TextBox 24">
            <a:extLst>
              <a:ext uri="{FF2B5EF4-FFF2-40B4-BE49-F238E27FC236}">
                <a16:creationId xmlns:a16="http://schemas.microsoft.com/office/drawing/2014/main" id="{E6E2ED20-EBEF-48A8-B9FB-43D9836EF5A8}"/>
              </a:ext>
            </a:extLst>
          </p:cNvPr>
          <p:cNvSpPr txBox="1"/>
          <p:nvPr/>
        </p:nvSpPr>
        <p:spPr>
          <a:xfrm>
            <a:off x="838200" y="2876550"/>
            <a:ext cx="381000" cy="369332"/>
          </a:xfrm>
          <a:prstGeom prst="rect">
            <a:avLst/>
          </a:prstGeom>
          <a:noFill/>
        </p:spPr>
        <p:txBody>
          <a:bodyPr wrap="square" rtlCol="0">
            <a:spAutoFit/>
          </a:bodyPr>
          <a:lstStyle/>
          <a:p>
            <a:r>
              <a:rPr lang="en-US">
                <a:solidFill>
                  <a:srgbClr val="FF0000"/>
                </a:solidFill>
              </a:rPr>
              <a:t>7</a:t>
            </a:r>
          </a:p>
        </p:txBody>
      </p:sp>
      <p:sp>
        <p:nvSpPr>
          <p:cNvPr id="26" name="TextBox 25">
            <a:extLst>
              <a:ext uri="{FF2B5EF4-FFF2-40B4-BE49-F238E27FC236}">
                <a16:creationId xmlns:a16="http://schemas.microsoft.com/office/drawing/2014/main" id="{A828CA3B-E6C2-4789-B8DD-DF07E6AAA596}"/>
              </a:ext>
            </a:extLst>
          </p:cNvPr>
          <p:cNvSpPr txBox="1"/>
          <p:nvPr/>
        </p:nvSpPr>
        <p:spPr>
          <a:xfrm>
            <a:off x="6172200" y="2876550"/>
            <a:ext cx="381000" cy="369332"/>
          </a:xfrm>
          <a:prstGeom prst="rect">
            <a:avLst/>
          </a:prstGeom>
          <a:noFill/>
        </p:spPr>
        <p:txBody>
          <a:bodyPr wrap="square" rtlCol="0">
            <a:spAutoFit/>
          </a:bodyPr>
          <a:lstStyle/>
          <a:p>
            <a:r>
              <a:rPr lang="en-US">
                <a:solidFill>
                  <a:srgbClr val="FF0000"/>
                </a:solidFill>
              </a:rPr>
              <a:t>8</a:t>
            </a:r>
          </a:p>
        </p:txBody>
      </p:sp>
      <p:sp>
        <p:nvSpPr>
          <p:cNvPr id="27" name="TextBox 26">
            <a:extLst>
              <a:ext uri="{FF2B5EF4-FFF2-40B4-BE49-F238E27FC236}">
                <a16:creationId xmlns:a16="http://schemas.microsoft.com/office/drawing/2014/main" id="{30D9F974-0767-4A1C-BB54-E8758CF83C77}"/>
              </a:ext>
            </a:extLst>
          </p:cNvPr>
          <p:cNvSpPr txBox="1"/>
          <p:nvPr/>
        </p:nvSpPr>
        <p:spPr>
          <a:xfrm>
            <a:off x="1971180" y="3181350"/>
            <a:ext cx="381000" cy="369332"/>
          </a:xfrm>
          <a:prstGeom prst="rect">
            <a:avLst/>
          </a:prstGeom>
          <a:noFill/>
        </p:spPr>
        <p:txBody>
          <a:bodyPr wrap="square" rtlCol="0">
            <a:spAutoFit/>
          </a:bodyPr>
          <a:lstStyle/>
          <a:p>
            <a:r>
              <a:rPr lang="en-US">
                <a:solidFill>
                  <a:srgbClr val="FF0000"/>
                </a:solidFill>
              </a:rPr>
              <a:t>9</a:t>
            </a:r>
          </a:p>
        </p:txBody>
      </p:sp>
      <p:sp>
        <p:nvSpPr>
          <p:cNvPr id="28" name="TextBox 27">
            <a:extLst>
              <a:ext uri="{FF2B5EF4-FFF2-40B4-BE49-F238E27FC236}">
                <a16:creationId xmlns:a16="http://schemas.microsoft.com/office/drawing/2014/main" id="{993543D1-4BFA-4BC8-A39C-693A4D880786}"/>
              </a:ext>
            </a:extLst>
          </p:cNvPr>
          <p:cNvSpPr txBox="1"/>
          <p:nvPr/>
        </p:nvSpPr>
        <p:spPr>
          <a:xfrm>
            <a:off x="6019800" y="3179555"/>
            <a:ext cx="720263" cy="369332"/>
          </a:xfrm>
          <a:prstGeom prst="rect">
            <a:avLst/>
          </a:prstGeom>
          <a:noFill/>
        </p:spPr>
        <p:txBody>
          <a:bodyPr wrap="square" rtlCol="0">
            <a:spAutoFit/>
          </a:bodyPr>
          <a:lstStyle/>
          <a:p>
            <a:r>
              <a:rPr lang="en-US">
                <a:solidFill>
                  <a:srgbClr val="FF0000"/>
                </a:solidFill>
              </a:rPr>
              <a:t>10</a:t>
            </a:r>
          </a:p>
        </p:txBody>
      </p:sp>
      <p:sp>
        <p:nvSpPr>
          <p:cNvPr id="29" name="TextBox 28">
            <a:extLst>
              <a:ext uri="{FF2B5EF4-FFF2-40B4-BE49-F238E27FC236}">
                <a16:creationId xmlns:a16="http://schemas.microsoft.com/office/drawing/2014/main" id="{299EEAD1-D5C6-4389-AA15-930CA9B411ED}"/>
              </a:ext>
            </a:extLst>
          </p:cNvPr>
          <p:cNvSpPr txBox="1"/>
          <p:nvPr/>
        </p:nvSpPr>
        <p:spPr>
          <a:xfrm>
            <a:off x="2590800" y="3568422"/>
            <a:ext cx="609600" cy="369332"/>
          </a:xfrm>
          <a:prstGeom prst="rect">
            <a:avLst/>
          </a:prstGeom>
          <a:noFill/>
        </p:spPr>
        <p:txBody>
          <a:bodyPr wrap="square" rtlCol="0">
            <a:spAutoFit/>
          </a:bodyPr>
          <a:lstStyle/>
          <a:p>
            <a:r>
              <a:rPr lang="en-US">
                <a:solidFill>
                  <a:srgbClr val="FF0000"/>
                </a:solidFill>
              </a:rPr>
              <a:t>11</a:t>
            </a:r>
          </a:p>
        </p:txBody>
      </p:sp>
      <p:sp>
        <p:nvSpPr>
          <p:cNvPr id="30" name="TextBox 29">
            <a:extLst>
              <a:ext uri="{FF2B5EF4-FFF2-40B4-BE49-F238E27FC236}">
                <a16:creationId xmlns:a16="http://schemas.microsoft.com/office/drawing/2014/main" id="{0F27B5C0-7D6B-436D-A906-E697661E77E9}"/>
              </a:ext>
            </a:extLst>
          </p:cNvPr>
          <p:cNvSpPr txBox="1"/>
          <p:nvPr/>
        </p:nvSpPr>
        <p:spPr>
          <a:xfrm>
            <a:off x="4114800" y="3943350"/>
            <a:ext cx="625929" cy="369332"/>
          </a:xfrm>
          <a:prstGeom prst="rect">
            <a:avLst/>
          </a:prstGeom>
          <a:noFill/>
        </p:spPr>
        <p:txBody>
          <a:bodyPr wrap="square" rtlCol="0">
            <a:spAutoFit/>
          </a:bodyPr>
          <a:lstStyle/>
          <a:p>
            <a:r>
              <a:rPr lang="en-US">
                <a:solidFill>
                  <a:srgbClr val="FF0000"/>
                </a:solidFill>
              </a:rPr>
              <a:t>12</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1000" fill="hold"/>
                                        <p:tgtEl>
                                          <p:spTgt spid="7"/>
                                        </p:tgtEl>
                                        <p:attrNameLst>
                                          <p:attrName>ppt_x</p:attrName>
                                        </p:attrNameLst>
                                      </p:cBhvr>
                                      <p:tavLst>
                                        <p:tav tm="0">
                                          <p:val>
                                            <p:strVal val="1+#ppt_w/2"/>
                                          </p:val>
                                        </p:tav>
                                        <p:tav tm="100000">
                                          <p:val>
                                            <p:strVal val="#ppt_x"/>
                                          </p:val>
                                        </p:tav>
                                      </p:tavLst>
                                    </p:anim>
                                    <p:anim calcmode="lin" valueType="num">
                                      <p:cBhvr additive="base">
                                        <p:cTn id="5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P spid="3" grpId="0"/>
      <p:bldP spid="20" grpId="0"/>
      <p:bldP spid="21" grpId="0"/>
      <p:bldP spid="22" grpId="0"/>
      <p:bldP spid="23" grpId="0"/>
      <p:bldP spid="24" grpId="0"/>
      <p:bldP spid="25" grpId="0"/>
      <p:bldP spid="26" grpId="0"/>
      <p:bldP spid="27" grpId="0"/>
      <p:bldP spid="28" grpId="0"/>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1947</TotalTime>
  <Words>798</Words>
  <Application>Microsoft Office PowerPoint</Application>
  <PresentationFormat>On-screen Show (16:9)</PresentationFormat>
  <Paragraphs>207</Paragraphs>
  <Slides>34</Slides>
  <Notes>12</Notes>
  <HiddenSlides>0</HiddenSlides>
  <MMClips>2</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34</vt:i4>
      </vt:variant>
    </vt:vector>
  </HeadingPairs>
  <TitlesOfParts>
    <vt:vector size="46" baseType="lpstr">
      <vt:lpstr>宋体</vt:lpstr>
      <vt:lpstr>.VnAvant</vt:lpstr>
      <vt:lpstr>Arial</vt:lpstr>
      <vt:lpstr>Arial Rounded MT Bold</vt:lpstr>
      <vt:lpstr>Arial-Rounded</vt:lpstr>
      <vt:lpstr>Arial-SGK-TV</vt:lpstr>
      <vt:lpstr>Calibri</vt:lpstr>
      <vt:lpstr>HP001 4 hàng</vt:lpstr>
      <vt:lpstr>Times New Roman</vt:lpstr>
      <vt:lpstr>UTM Avo</vt:lpstr>
      <vt:lpstr>Office Theme</vt:lpstr>
      <vt:lpstr>1_Office Theme</vt:lpstr>
      <vt:lpstr>PowerPoint Presentation</vt:lpstr>
      <vt:lpstr>PowerPoint Presentation</vt:lpstr>
      <vt:lpstr>PowerPoint Presentation</vt:lpstr>
      <vt:lpstr>Hai loài vật nào xuất hiện trong câu chuyện “Câu hỏi của Sói?”</vt:lpstr>
      <vt:lpstr>PowerPoint Presentation</vt:lpstr>
      <vt:lpstr>PowerPoint Presentation</vt:lpstr>
      <vt:lpstr>PowerPoint Presentation</vt:lpstr>
      <vt:lpstr>kêu cứu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Cuộc sống của chúng ta sẽ vui vẻ và hạnh phúc khi có ………... .</vt:lpstr>
      <vt:lpstr>PowerPoint Presentation</vt:lpstr>
      <vt:lpstr>PowerPoint Presentation</vt:lpstr>
      <vt:lpstr>Giải nghĩa từ khó:</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P010921</cp:lastModifiedBy>
  <cp:revision>274</cp:revision>
  <dcterms:created xsi:type="dcterms:W3CDTF">2020-12-08T15:48:47Z</dcterms:created>
  <dcterms:modified xsi:type="dcterms:W3CDTF">2023-03-26T06:03:27Z</dcterms:modified>
</cp:coreProperties>
</file>