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1" r:id="rId3"/>
    <p:sldId id="257" r:id="rId4"/>
    <p:sldId id="262" r:id="rId5"/>
    <p:sldId id="263" r:id="rId6"/>
    <p:sldId id="264" r:id="rId7"/>
    <p:sldId id="265" r:id="rId8"/>
    <p:sldId id="266" r:id="rId9"/>
    <p:sldId id="25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6A436-9A25-4F6A-B8B4-259DD1400DAA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47932-1C54-4244-A92B-45A75AF9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5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41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6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3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12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7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0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7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8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B6AC95-76DD-4C48-A31E-17FE2025AB27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9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B6AC95-76DD-4C48-A31E-17FE2025AB27}" type="datetimeFigureOut">
              <a:rPr lang="en-US" smtClean="0"/>
              <a:t>01/06/2023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07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62632" y="154744"/>
            <a:ext cx="9575075" cy="25864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rgbClr val="FF0000"/>
                </a:solidFill>
              </a:rPr>
              <a:t>CHÀO MỪNG  CÁC CON ĐẾN VỚI TIẾT HỌC </a:t>
            </a:r>
          </a:p>
          <a:p>
            <a:pPr algn="ctr"/>
            <a:r>
              <a:rPr lang="vi-V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Đạo đức lớp 1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D3FB08-6E57-4B62-B1CA-339B5E35B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0" b="81449"/>
          <a:stretch/>
        </p:blipFill>
        <p:spPr>
          <a:xfrm>
            <a:off x="1250881" y="1940337"/>
            <a:ext cx="8998575" cy="273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80387" r="13315" b="5842"/>
          <a:stretch/>
        </p:blipFill>
        <p:spPr>
          <a:xfrm>
            <a:off x="860949" y="1908313"/>
            <a:ext cx="10609249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D3FB08-6E57-4B62-B1CA-339B5E35B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t="28343" r="6197" b="17897"/>
          <a:stretch/>
        </p:blipFill>
        <p:spPr>
          <a:xfrm>
            <a:off x="2015573" y="0"/>
            <a:ext cx="7661827" cy="689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6654" r="16989" b="52259"/>
          <a:stretch/>
        </p:blipFill>
        <p:spPr>
          <a:xfrm>
            <a:off x="1351722" y="0"/>
            <a:ext cx="7982620" cy="62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3" t="18934" r="64980" b="67022"/>
          <a:stretch/>
        </p:blipFill>
        <p:spPr>
          <a:xfrm>
            <a:off x="2991678" y="1292087"/>
            <a:ext cx="4432852" cy="39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8" t="18927" r="40818" b="67029"/>
          <a:stretch/>
        </p:blipFill>
        <p:spPr>
          <a:xfrm>
            <a:off x="2991677" y="1292087"/>
            <a:ext cx="4810539" cy="39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2" t="19098" r="16614" b="66858"/>
          <a:stretch/>
        </p:blipFill>
        <p:spPr>
          <a:xfrm>
            <a:off x="2991677" y="1292087"/>
            <a:ext cx="4810539" cy="39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1" t="33487" r="46575" b="52469"/>
          <a:stretch/>
        </p:blipFill>
        <p:spPr>
          <a:xfrm>
            <a:off x="2991677" y="1292087"/>
            <a:ext cx="4810539" cy="39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6" t="33524" r="22160" b="52432"/>
          <a:stretch/>
        </p:blipFill>
        <p:spPr>
          <a:xfrm>
            <a:off x="2991677" y="1292087"/>
            <a:ext cx="4810539" cy="39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t="50876" r="12951" b="27224"/>
          <a:stretch/>
        </p:blipFill>
        <p:spPr>
          <a:xfrm>
            <a:off x="791375" y="437322"/>
            <a:ext cx="10609249" cy="42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</TotalTime>
  <Words>12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P010921</cp:lastModifiedBy>
  <cp:revision>6</cp:revision>
  <dcterms:created xsi:type="dcterms:W3CDTF">2020-08-14T16:24:28Z</dcterms:created>
  <dcterms:modified xsi:type="dcterms:W3CDTF">2023-06-01T12:04:05Z</dcterms:modified>
</cp:coreProperties>
</file>