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2" r:id="rId3"/>
    <p:sldMasterId id="2147483699" r:id="rId4"/>
    <p:sldMasterId id="2147483711" r:id="rId5"/>
    <p:sldMasterId id="2147483726" r:id="rId6"/>
  </p:sldMasterIdLst>
  <p:notesMasterIdLst>
    <p:notesMasterId r:id="rId39"/>
  </p:notesMasterIdLst>
  <p:sldIdLst>
    <p:sldId id="256" r:id="rId7"/>
    <p:sldId id="326" r:id="rId8"/>
    <p:sldId id="384" r:id="rId9"/>
    <p:sldId id="371" r:id="rId10"/>
    <p:sldId id="279" r:id="rId11"/>
    <p:sldId id="409" r:id="rId12"/>
    <p:sldId id="389" r:id="rId13"/>
    <p:sldId id="414" r:id="rId14"/>
    <p:sldId id="399" r:id="rId15"/>
    <p:sldId id="282" r:id="rId16"/>
    <p:sldId id="421" r:id="rId17"/>
    <p:sldId id="400" r:id="rId18"/>
    <p:sldId id="401" r:id="rId19"/>
    <p:sldId id="302" r:id="rId20"/>
    <p:sldId id="402" r:id="rId21"/>
    <p:sldId id="403" r:id="rId22"/>
    <p:sldId id="404" r:id="rId23"/>
    <p:sldId id="396" r:id="rId24"/>
    <p:sldId id="365" r:id="rId25"/>
    <p:sldId id="397" r:id="rId26"/>
    <p:sldId id="405" r:id="rId27"/>
    <p:sldId id="257" r:id="rId28"/>
    <p:sldId id="423" r:id="rId29"/>
    <p:sldId id="346" r:id="rId30"/>
    <p:sldId id="398" r:id="rId31"/>
    <p:sldId id="424" r:id="rId32"/>
    <p:sldId id="408" r:id="rId33"/>
    <p:sldId id="280" r:id="rId34"/>
    <p:sldId id="353" r:id="rId35"/>
    <p:sldId id="416" r:id="rId36"/>
    <p:sldId id="272" r:id="rId37"/>
    <p:sldId id="321" r:id="rId38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6BA"/>
    <a:srgbClr val="AA06AA"/>
    <a:srgbClr val="25C6FF"/>
    <a:srgbClr val="FBD8BB"/>
    <a:srgbClr val="F3795C"/>
    <a:srgbClr val="FFD5BE"/>
    <a:srgbClr val="971976"/>
    <a:srgbClr val="EBF6F9"/>
    <a:srgbClr val="CAE8AA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7722" autoAdjust="0"/>
  </p:normalViewPr>
  <p:slideViewPr>
    <p:cSldViewPr>
      <p:cViewPr varScale="1">
        <p:scale>
          <a:sx n="82" d="100"/>
          <a:sy n="82" d="100"/>
        </p:scale>
        <p:origin x="148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25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2" name="Google Shape;2162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06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48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03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‘lo </a:t>
            </a:r>
            <a:r>
              <a:rPr lang="en-US" baseline="0" dirty="0" err="1"/>
              <a:t>lắng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578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4495377"/>
            <a:ext cx="9144000" cy="576290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4565325"/>
            <a:ext cx="9144000" cy="887338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16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57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87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86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4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5323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720000" y="1852950"/>
            <a:ext cx="37578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894713" y="927863"/>
            <a:ext cx="8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720000" y="3284575"/>
            <a:ext cx="37578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5093275" y="4163765"/>
            <a:ext cx="4113640" cy="979735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408685" y="3708368"/>
            <a:ext cx="3544138" cy="1816126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-34400" y="2920300"/>
            <a:ext cx="7499003" cy="2528748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931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4495377"/>
            <a:ext cx="9144000" cy="576290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4565325"/>
            <a:ext cx="9144000" cy="887338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3204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200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8063667" y="81447"/>
            <a:ext cx="1252529" cy="4451698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302850" y="325809"/>
            <a:ext cx="1260396" cy="3409465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391863" y="12534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2391888" y="2199575"/>
            <a:ext cx="43602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2599875" y="4134075"/>
            <a:ext cx="4251846" cy="1037394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9"/>
          <p:cNvGrpSpPr/>
          <p:nvPr/>
        </p:nvGrpSpPr>
        <p:grpSpPr>
          <a:xfrm>
            <a:off x="6103209" y="3908407"/>
            <a:ext cx="3052177" cy="1235105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1379" y="3707300"/>
            <a:ext cx="3811359" cy="1464184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4431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950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1743350" y="15613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743338" y="19386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5514050" y="15613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5514057" y="19386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1743350" y="30709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1743338" y="34482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5514050" y="30709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5514057" y="34482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225" y="16948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87750" y="16948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225" y="321137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87750" y="321137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4260525"/>
            <a:ext cx="9144000" cy="887343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21123" y="7972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/>
          <p:nvPr/>
        </p:nvSpPr>
        <p:spPr>
          <a:xfrm flipH="1">
            <a:off x="672042" y="95113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3"/>
          <p:cNvSpPr/>
          <p:nvPr/>
        </p:nvSpPr>
        <p:spPr>
          <a:xfrm>
            <a:off x="6836926" y="1605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"/>
          <p:cNvSpPr/>
          <p:nvPr/>
        </p:nvSpPr>
        <p:spPr>
          <a:xfrm>
            <a:off x="7819547" y="63485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24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100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324832" y="23943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 flipH="1">
            <a:off x="5928573" y="-244450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>
            <a:off x="8404368" y="6556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>
            <a:off x="-1080007" y="120467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"/>
          <p:cNvSpPr/>
          <p:nvPr/>
        </p:nvSpPr>
        <p:spPr>
          <a:xfrm flipH="1">
            <a:off x="1658446" y="-53004"/>
            <a:ext cx="949835" cy="45443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/>
          <p:nvPr/>
        </p:nvSpPr>
        <p:spPr>
          <a:xfrm>
            <a:off x="7694964" y="134211"/>
            <a:ext cx="1202884" cy="57550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18800" y="4319024"/>
            <a:ext cx="2483235" cy="838602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6549072" y="4270478"/>
            <a:ext cx="2626994" cy="887150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8894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321432" y="3108151"/>
            <a:ext cx="704394" cy="1808462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7983564" y="1143371"/>
            <a:ext cx="1013546" cy="3602314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2424850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2424850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5560833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5560827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2424850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2424850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5560833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5560827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2727" y="-23150"/>
            <a:ext cx="752954" cy="1255063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4"/>
          <p:cNvSpPr/>
          <p:nvPr/>
        </p:nvSpPr>
        <p:spPr>
          <a:xfrm>
            <a:off x="-392150" y="162841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4"/>
          <p:cNvSpPr/>
          <p:nvPr/>
        </p:nvSpPr>
        <p:spPr>
          <a:xfrm>
            <a:off x="8024950" y="394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4"/>
          <p:cNvSpPr/>
          <p:nvPr/>
        </p:nvSpPr>
        <p:spPr>
          <a:xfrm>
            <a:off x="6585867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2017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913213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913213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2784338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278433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4652104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4652100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6518887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651888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4271598"/>
            <a:ext cx="9144000" cy="887338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6534482" y="2469224"/>
            <a:ext cx="1556908" cy="4117883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40034" y="3734954"/>
            <a:ext cx="4246446" cy="143406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27228" y="4587607"/>
            <a:ext cx="2146401" cy="578227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004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2940" y="4185763"/>
            <a:ext cx="9144000" cy="887338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101175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101175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3569173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3569173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101175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101175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3569173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3569173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6056726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6056726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6056726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6056726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194145" y="3455753"/>
            <a:ext cx="1061252" cy="1595665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348845" y="4380310"/>
            <a:ext cx="1020456" cy="1306406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47972" y="4062728"/>
            <a:ext cx="761565" cy="1314980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7197009" y="4226186"/>
            <a:ext cx="2024485" cy="963435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846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4236152"/>
            <a:ext cx="5441550" cy="576290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0" y="4306100"/>
            <a:ext cx="5413727" cy="887338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718500" y="540000"/>
            <a:ext cx="3853500" cy="13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927900" y="1947901"/>
            <a:ext cx="3434700" cy="12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719250" y="3223500"/>
            <a:ext cx="3852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4196657" y="3873166"/>
            <a:ext cx="5894265" cy="1683249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6283554" y="3972732"/>
            <a:ext cx="2870878" cy="1190024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8787117" y="276913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8"/>
          <p:cNvSpPr/>
          <p:nvPr/>
        </p:nvSpPr>
        <p:spPr>
          <a:xfrm>
            <a:off x="-615449" y="13572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8"/>
          <p:cNvSpPr/>
          <p:nvPr/>
        </p:nvSpPr>
        <p:spPr>
          <a:xfrm>
            <a:off x="2771847" y="16060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 flipH="1">
            <a:off x="6339050" y="259750"/>
            <a:ext cx="1382861" cy="43512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7909664" y="285456"/>
            <a:ext cx="1178129" cy="4289211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6706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92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65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4627057"/>
            <a:ext cx="9144000" cy="887338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355975" y="1679020"/>
            <a:ext cx="1823700" cy="11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357475" y="3056145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4703257"/>
            <a:ext cx="9144000" cy="887338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307923" y="3690330"/>
            <a:ext cx="2207886" cy="1582819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155726" y="4998323"/>
            <a:ext cx="2374162" cy="572582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6403826" y="61463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1" name="Google Shape;621;p19"/>
          <p:cNvSpPr/>
          <p:nvPr/>
        </p:nvSpPr>
        <p:spPr>
          <a:xfrm>
            <a:off x="309723" y="694737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51283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8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36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05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31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6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24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70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4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5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8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7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4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13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9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4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7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80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5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7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45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1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1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7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05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1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43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8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3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829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7" r:id="rId4"/>
    <p:sldLayoutId id="2147483668" r:id="rId5"/>
    <p:sldLayoutId id="214748366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4066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25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4582" y="22569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187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14400" y="437711"/>
            <a:ext cx="8443132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A9BFA7-5493-4264-8637-90D48C69EB5A}"/>
              </a:ext>
            </a:extLst>
          </p:cNvPr>
          <p:cNvSpPr txBox="1"/>
          <p:nvPr/>
        </p:nvSpPr>
        <p:spPr>
          <a:xfrm>
            <a:off x="169428" y="2225980"/>
            <a:ext cx="9096731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bg1"/>
                  </a:solidFill>
                </a:ln>
                <a:solidFill>
                  <a:srgbClr val="AA06AA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BÀI 7: HOA PHƯỢNG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40B636-CAE8-460A-93C1-16D4D21D7BD4}"/>
              </a:ext>
            </a:extLst>
          </p:cNvPr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A146BA-F4C4-4FA8-A518-86EF39E0AE63}"/>
                </a:ext>
              </a:extLst>
            </p:cNvPr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4B9B4D-F2E4-4DE4-BAC3-138F6E770E5B}"/>
                </a:ext>
              </a:extLst>
            </p:cNvPr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026704-F33B-4322-8569-FE1D57415F3A}"/>
                </a:ext>
              </a:extLst>
            </p:cNvPr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6D8E22-5013-4F7B-8205-9EB1B00130C9}"/>
              </a:ext>
            </a:extLst>
          </p:cNvPr>
          <p:cNvSpPr txBox="1"/>
          <p:nvPr/>
        </p:nvSpPr>
        <p:spPr>
          <a:xfrm>
            <a:off x="327198" y="-15294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2D06BA"/>
                </a:solidFill>
                <a:latin typeface="UTM Avo" panose="02040603050506020204" pitchFamily="18" charset="0"/>
              </a:rPr>
              <a:t>7</a:t>
            </a:r>
          </a:p>
        </p:txBody>
      </p:sp>
      <p:pic>
        <p:nvPicPr>
          <p:cNvPr id="53" name="Picture 2" descr="Images For &amp;gt; Gulmohar Flower Wallpaper | Drawing, Phượng vĩ, Hoa bằng  màu nước">
            <a:extLst>
              <a:ext uri="{FF2B5EF4-FFF2-40B4-BE49-F238E27FC236}">
                <a16:creationId xmlns:a16="http://schemas.microsoft.com/office/drawing/2014/main" id="{F6E4D9AA-5717-4FD4-8153-85EB1662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20" y="3322071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s For &amp;gt; Gulmohar Flower Wallpaper | Drawing, Phượng vĩ, Hoa bằng  màu nước">
            <a:extLst>
              <a:ext uri="{FF2B5EF4-FFF2-40B4-BE49-F238E27FC236}">
                <a16:creationId xmlns:a16="http://schemas.microsoft.com/office/drawing/2014/main" id="{B61617C0-C895-489C-8A20-83A64763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99" y="3694400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s For &amp;gt; Gulmohar Flower Wallpaper | Drawing, Phượng vĩ, Hoa bằng  màu nước">
            <a:extLst>
              <a:ext uri="{FF2B5EF4-FFF2-40B4-BE49-F238E27FC236}">
                <a16:creationId xmlns:a16="http://schemas.microsoft.com/office/drawing/2014/main" id="{A8385A35-68CC-4934-9230-88ECA0E7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01" y="3908811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Google+ | Butterfly gif, Butterfly photos, Beautiful butterflies">
            <a:extLst>
              <a:ext uri="{FF2B5EF4-FFF2-40B4-BE49-F238E27FC236}">
                <a16:creationId xmlns:a16="http://schemas.microsoft.com/office/drawing/2014/main" id="{851CFD03-379A-45FA-BD2F-9B99D6A7F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99" y="3477386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Pin on ANIMATED">
            <a:extLst>
              <a:ext uri="{FF2B5EF4-FFF2-40B4-BE49-F238E27FC236}">
                <a16:creationId xmlns:a16="http://schemas.microsoft.com/office/drawing/2014/main" id="{F01D1E25-EAB3-4C8B-A43F-F5ADF62B8B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06" y="2976036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Pin on ANIMATED">
            <a:extLst>
              <a:ext uri="{FF2B5EF4-FFF2-40B4-BE49-F238E27FC236}">
                <a16:creationId xmlns:a16="http://schemas.microsoft.com/office/drawing/2014/main" id="{D9BF7EA7-45E6-490A-BB32-5C658AEA92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493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9" descr="10004015438746072987">
            <a:extLst>
              <a:ext uri="{FF2B5EF4-FFF2-40B4-BE49-F238E27FC236}">
                <a16:creationId xmlns:a16="http://schemas.microsoft.com/office/drawing/2014/main" id="{021B4E82-002F-460F-9DFC-5C145CBCE8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90400" y="4582017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8" descr="200712419435657_1">
            <a:extLst>
              <a:ext uri="{FF2B5EF4-FFF2-40B4-BE49-F238E27FC236}">
                <a16:creationId xmlns:a16="http://schemas.microsoft.com/office/drawing/2014/main" id="{FBFEBB75-9851-4438-B4C9-14CB7FD1BE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12" y="1798935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58" descr="200712419435657_1">
            <a:extLst>
              <a:ext uri="{FF2B5EF4-FFF2-40B4-BE49-F238E27FC236}">
                <a16:creationId xmlns:a16="http://schemas.microsoft.com/office/drawing/2014/main" id="{72565E77-9D83-4C62-9403-96F8D08BEA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246" y="430185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6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03"/>
            <a:ext cx="3142046" cy="3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81517" y="152085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400" b="1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284063" y="438150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195" y="605684"/>
            <a:ext cx="3801304" cy="824912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UTM Avo" panose="02040603050506020204" pitchFamily="18" charset="0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>
                    <a:solidFill>
                      <a:schemeClr val="bg1"/>
                    </a:solidFill>
                    <a:latin typeface="UTM Avo" panose="02040603050506020204" pitchFamily="18" charset="0"/>
                    <a:ea typeface="微软雅黑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4" y="391100"/>
              <a:ext cx="4320481" cy="107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dirty="0" err="1">
                  <a:solidFill>
                    <a:schemeClr val="accent1"/>
                  </a:solidFill>
                  <a:latin typeface="UTM Avo" panose="02040603050506020204" pitchFamily="18" charset="0"/>
                  <a:ea typeface="微软雅黑" pitchFamily="34" charset="-122"/>
                  <a:cs typeface="Arial" pitchFamily="34" charset="0"/>
                </a:rPr>
                <a:t>lấm</a:t>
              </a:r>
              <a:r>
                <a:rPr lang="en-US" altLang="zh-CN" sz="3600" dirty="0">
                  <a:solidFill>
                    <a:schemeClr val="accent1"/>
                  </a:solidFill>
                  <a:latin typeface="UTM Avo" panose="02040603050506020204" pitchFamily="18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solidFill>
                    <a:schemeClr val="accent1"/>
                  </a:solidFill>
                  <a:latin typeface="UTM Avo" panose="02040603050506020204" pitchFamily="18" charset="0"/>
                  <a:ea typeface="微软雅黑" pitchFamily="34" charset="-122"/>
                  <a:cs typeface="Arial" pitchFamily="34" charset="0"/>
                </a:rPr>
                <a:t>tấm</a:t>
              </a:r>
              <a:endParaRPr lang="zh-CN" altLang="en-US" sz="3600" dirty="0">
                <a:solidFill>
                  <a:schemeClr val="accent1"/>
                </a:solidFill>
                <a:latin typeface="UTM Avo" panose="02040603050506020204" pitchFamily="18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219" y="1290021"/>
            <a:ext cx="3421071" cy="837473"/>
            <a:chOff x="4441088" y="439454"/>
            <a:chExt cx="4561429" cy="1116632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UTM Avo" panose="02040603050506020204" pitchFamily="18" charset="0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39" y="439454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2"/>
                  </a:solidFill>
                  <a:latin typeface="UTM Avo" panose="02040603050506020204" pitchFamily="18" charset="0"/>
                  <a:ea typeface="微软雅黑" pitchFamily="34" charset="-122"/>
                  <a:cs typeface="Arial" pitchFamily="34" charset="0"/>
                </a:rPr>
                <a:t>chen lẫn</a:t>
              </a:r>
              <a:endParaRPr lang="zh-CN" altLang="en-US" sz="3600" dirty="0">
                <a:solidFill>
                  <a:schemeClr val="accent2"/>
                </a:solidFill>
                <a:latin typeface="UTM Avo" panose="02040603050506020204" pitchFamily="18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4227" y="2125641"/>
            <a:ext cx="3391405" cy="837473"/>
            <a:chOff x="4441088" y="482123"/>
            <a:chExt cx="4521874" cy="111663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UTM Avo" panose="02040603050506020204" pitchFamily="18" charset="0"/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UTM Avo" panose="02040603050506020204" pitchFamily="18" charset="0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3"/>
                  </a:solidFill>
                  <a:latin typeface="UTM Avo" panose="02040603050506020204" pitchFamily="18" charset="0"/>
                  <a:ea typeface="微软雅黑" pitchFamily="34" charset="-122"/>
                  <a:cs typeface="Arial" pitchFamily="34" charset="0"/>
                </a:rPr>
                <a:t>rừng rực</a:t>
              </a:r>
              <a:endParaRPr lang="zh-CN" altLang="en-US" sz="3600" dirty="0">
                <a:solidFill>
                  <a:schemeClr val="accent3"/>
                </a:solidFill>
                <a:latin typeface="UTM Avo" panose="02040603050506020204" pitchFamily="18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219" y="2866849"/>
            <a:ext cx="3463413" cy="837473"/>
            <a:chOff x="4441088" y="404256"/>
            <a:chExt cx="4617886" cy="11166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UTM Avo" panose="02040603050506020204" pitchFamily="18" charset="0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UTM Avo" panose="02040603050506020204" pitchFamily="18" charset="0"/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4"/>
                  </a:solidFill>
                  <a:latin typeface="UTM Avo" panose="02040603050506020204" pitchFamily="18" charset="0"/>
                  <a:ea typeface="微软雅黑" pitchFamily="34" charset="-122"/>
                  <a:cs typeface="Arial" pitchFamily="34" charset="0"/>
                </a:rPr>
                <a:t>nở</a:t>
              </a:r>
              <a:endParaRPr lang="zh-CN" altLang="en-US" sz="3600" dirty="0">
                <a:solidFill>
                  <a:schemeClr val="accent4"/>
                </a:solidFill>
                <a:latin typeface="UTM Avo" panose="02040603050506020204" pitchFamily="18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195" y="3549642"/>
            <a:ext cx="3459461" cy="805670"/>
            <a:chOff x="4441088" y="445206"/>
            <a:chExt cx="4612616" cy="1074228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UTM Avo" panose="02040603050506020204" pitchFamily="18" charset="0"/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UTM Avo" panose="02040603050506020204" pitchFamily="18" charset="0"/>
                    <a:ea typeface="微软雅黑" pitchFamily="34" charset="-122"/>
                  </a:rPr>
                  <a:t>5</a:t>
                </a:r>
                <a:endParaRPr lang="zh-CN" altLang="en-US" sz="2400" spc="225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7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1"/>
                  </a:solidFill>
                  <a:latin typeface="UTM Avo" panose="02040603050506020204" pitchFamily="18" charset="0"/>
                  <a:ea typeface="微软雅黑" pitchFamily="34" charset="-122"/>
                  <a:cs typeface="Arial" pitchFamily="34" charset="0"/>
                </a:rPr>
                <a:t>mắt lửa</a:t>
              </a:r>
              <a:endParaRPr lang="zh-CN" altLang="en-US" sz="3600" dirty="0">
                <a:solidFill>
                  <a:schemeClr val="accent1"/>
                </a:solidFill>
                <a:latin typeface="UTM Avo" panose="02040603050506020204" pitchFamily="18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7">
            <a:extLst>
              <a:ext uri="{FF2B5EF4-FFF2-40B4-BE49-F238E27FC236}">
                <a16:creationId xmlns:a16="http://schemas.microsoft.com/office/drawing/2014/main" id="{AC653F9F-46A1-49E8-9C56-EB2BF1C91BBB}"/>
              </a:ext>
            </a:extLst>
          </p:cNvPr>
          <p:cNvSpPr txBox="1"/>
          <p:nvPr/>
        </p:nvSpPr>
        <p:spPr>
          <a:xfrm>
            <a:off x="1523642" y="2271995"/>
            <a:ext cx="297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Bừng</a:t>
            </a:r>
            <a:endParaRPr lang="zh-CN" altLang="en-US" sz="3200" b="1" dirty="0">
              <a:solidFill>
                <a:srgbClr val="2D06B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直接连接符 9">
            <a:extLst>
              <a:ext uri="{FF2B5EF4-FFF2-40B4-BE49-F238E27FC236}">
                <a16:creationId xmlns:a16="http://schemas.microsoft.com/office/drawing/2014/main" id="{F68FC7D6-4639-4F1E-9320-96897A9D844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3906673" y="1731385"/>
            <a:ext cx="203037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">
            <a:extLst>
              <a:ext uri="{FF2B5EF4-FFF2-40B4-BE49-F238E27FC236}">
                <a16:creationId xmlns:a16="http://schemas.microsoft.com/office/drawing/2014/main" id="{D09E465F-0D72-47CD-94E9-19C91AA285DA}"/>
              </a:ext>
            </a:extLst>
          </p:cNvPr>
          <p:cNvSpPr/>
          <p:nvPr/>
        </p:nvSpPr>
        <p:spPr>
          <a:xfrm>
            <a:off x="3436933" y="1176125"/>
            <a:ext cx="939479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UTM Avo" panose="02040603050506020204" pitchFamily="18" charset="0"/>
                <a:ea typeface="微软雅黑" panose="020B0503020204020204" pitchFamily="34" charset="-122"/>
              </a:rPr>
              <a:t>01</a:t>
            </a:r>
            <a:endParaRPr lang="zh-CN" altLang="en-US" sz="22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1D315392-DD8D-413A-977A-56DC5FF0C41F}"/>
              </a:ext>
            </a:extLst>
          </p:cNvPr>
          <p:cNvSpPr/>
          <p:nvPr/>
        </p:nvSpPr>
        <p:spPr>
          <a:xfrm>
            <a:off x="3429000" y="2390575"/>
            <a:ext cx="95834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UTM Avo" panose="02040603050506020204" pitchFamily="18" charset="0"/>
                <a:ea typeface="微软雅黑" panose="020B0503020204020204" pitchFamily="34" charset="-122"/>
              </a:rPr>
              <a:t>02</a:t>
            </a:r>
            <a:endParaRPr lang="zh-CN" altLang="en-US" sz="22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椭圆 6">
            <a:extLst>
              <a:ext uri="{FF2B5EF4-FFF2-40B4-BE49-F238E27FC236}">
                <a16:creationId xmlns:a16="http://schemas.microsoft.com/office/drawing/2014/main" id="{3A26C7F5-8279-4A7E-997D-FE5A0DE2F84D}"/>
              </a:ext>
            </a:extLst>
          </p:cNvPr>
          <p:cNvSpPr/>
          <p:nvPr/>
        </p:nvSpPr>
        <p:spPr>
          <a:xfrm>
            <a:off x="3429000" y="3580337"/>
            <a:ext cx="95834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UTM Avo" panose="02040603050506020204" pitchFamily="18" charset="0"/>
                <a:ea typeface="微软雅黑" panose="020B0503020204020204" pitchFamily="34" charset="-122"/>
              </a:rPr>
              <a:t>03</a:t>
            </a:r>
            <a:endParaRPr lang="zh-CN" altLang="en-US" sz="22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634C4CE4-E749-4593-AAF3-A741416BD92D}"/>
              </a:ext>
            </a:extLst>
          </p:cNvPr>
          <p:cNvSpPr txBox="1"/>
          <p:nvPr/>
        </p:nvSpPr>
        <p:spPr>
          <a:xfrm>
            <a:off x="4038600" y="174436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Nở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ít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xuất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rải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rác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cành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lá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zh-CN" altLang="en-US" sz="2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1F5EE4DB-4B39-4303-BD7E-4E963A3A410F}"/>
              </a:ext>
            </a:extLst>
          </p:cNvPr>
          <p:cNvSpPr txBox="1"/>
          <p:nvPr/>
        </p:nvSpPr>
        <p:spPr>
          <a:xfrm>
            <a:off x="4827075" y="1219834"/>
            <a:ext cx="18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lấm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tấm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文本框 12">
            <a:extLst>
              <a:ext uri="{FF2B5EF4-FFF2-40B4-BE49-F238E27FC236}">
                <a16:creationId xmlns:a16="http://schemas.microsoft.com/office/drawing/2014/main" id="{31AE1020-C720-4FF6-9A30-A42865AB25B8}"/>
              </a:ext>
            </a:extLst>
          </p:cNvPr>
          <p:cNvSpPr txBox="1"/>
          <p:nvPr/>
        </p:nvSpPr>
        <p:spPr>
          <a:xfrm>
            <a:off x="4051304" y="4276628"/>
            <a:ext cx="4913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altLang="zh-CN" sz="2200" dirty="0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phượng</a:t>
            </a:r>
            <a:r>
              <a:rPr lang="en-US" altLang="zh-CN" sz="2200" dirty="0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</a:t>
            </a:r>
            <a:r>
              <a:rPr lang="en-US" altLang="zh-CN" sz="2200" dirty="0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altLang="zh-CN" sz="2200" dirty="0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ngọn</a:t>
            </a:r>
            <a:r>
              <a:rPr lang="en-US" altLang="zh-CN" sz="2200" dirty="0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lửa</a:t>
            </a:r>
            <a:r>
              <a:rPr lang="en-US" altLang="zh-CN" sz="2200" dirty="0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zh-CN" altLang="en-US" sz="2200" dirty="0">
              <a:solidFill>
                <a:srgbClr val="AA06A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0D40B0B9-6B15-497A-AE6B-25EDD206CFFA}"/>
              </a:ext>
            </a:extLst>
          </p:cNvPr>
          <p:cNvSpPr txBox="1"/>
          <p:nvPr/>
        </p:nvSpPr>
        <p:spPr>
          <a:xfrm>
            <a:off x="4402580" y="3814963"/>
            <a:ext cx="284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altLang="zh-CN" sz="2400" b="1" dirty="0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rực</a:t>
            </a:r>
            <a:r>
              <a:rPr lang="en-US" altLang="zh-CN" sz="2400" b="1" dirty="0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AA06A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cháy</a:t>
            </a:r>
            <a:endParaRPr lang="zh-CN" altLang="en-US" sz="2400" b="1" dirty="0">
              <a:solidFill>
                <a:srgbClr val="AA06A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文本框 16">
            <a:extLst>
              <a:ext uri="{FF2B5EF4-FFF2-40B4-BE49-F238E27FC236}">
                <a16:creationId xmlns:a16="http://schemas.microsoft.com/office/drawing/2014/main" id="{CE74E4B7-37F4-4182-9AC7-A513E542E164}"/>
              </a:ext>
            </a:extLst>
          </p:cNvPr>
          <p:cNvSpPr txBox="1"/>
          <p:nvPr/>
        </p:nvSpPr>
        <p:spPr>
          <a:xfrm>
            <a:off x="23045" y="2981143"/>
            <a:ext cx="4086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err="1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Nở</a:t>
            </a:r>
            <a:r>
              <a:rPr lang="en-US" altLang="zh-CN" sz="2200" dirty="0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rộ</a:t>
            </a:r>
            <a:r>
              <a:rPr lang="en-US" altLang="zh-CN" sz="2200" dirty="0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zh-CN" sz="2200" dirty="0" err="1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nở</a:t>
            </a:r>
            <a:r>
              <a:rPr lang="en-US" altLang="zh-CN" sz="2200" dirty="0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rất</a:t>
            </a:r>
            <a:r>
              <a:rPr lang="en-US" altLang="zh-CN" sz="2200" dirty="0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altLang="zh-CN" sz="2200" dirty="0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altLang="zh-CN" sz="2200" dirty="0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altLang="zh-CN" sz="2200" dirty="0">
                <a:solidFill>
                  <a:srgbClr val="2D06B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zh-CN" altLang="en-US" sz="2200" dirty="0">
              <a:solidFill>
                <a:srgbClr val="2D06B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CEFF7CBA-C78B-4B48-A1C1-85BEA3B1C8F6}"/>
              </a:ext>
            </a:extLst>
          </p:cNvPr>
          <p:cNvGrpSpPr/>
          <p:nvPr/>
        </p:nvGrpSpPr>
        <p:grpSpPr>
          <a:xfrm rot="19869840">
            <a:off x="-125009" y="-185242"/>
            <a:ext cx="5526499" cy="1850380"/>
            <a:chOff x="370847" y="2785417"/>
            <a:chExt cx="8058633" cy="3310370"/>
          </a:xfrm>
        </p:grpSpPr>
        <p:sp>
          <p:nvSpPr>
            <p:cNvPr id="15" name="Freeform: Shape 37">
              <a:extLst>
                <a:ext uri="{FF2B5EF4-FFF2-40B4-BE49-F238E27FC236}">
                  <a16:creationId xmlns:a16="http://schemas.microsoft.com/office/drawing/2014/main" id="{36202030-04E4-4A83-8D73-4DD0DA6D72FD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00">
                <a:latin typeface="UTM Avo" panose="02040603050506020204" pitchFamily="18" charset="0"/>
              </a:endParaRPr>
            </a:p>
          </p:txBody>
        </p:sp>
        <p:sp>
          <p:nvSpPr>
            <p:cNvPr id="16" name="Rectangle 57">
              <a:extLst>
                <a:ext uri="{FF2B5EF4-FFF2-40B4-BE49-F238E27FC236}">
                  <a16:creationId xmlns:a16="http://schemas.microsoft.com/office/drawing/2014/main" id="{F99CC7BB-DC87-40DC-917D-8A7244AF453A}"/>
                </a:ext>
              </a:extLst>
            </p:cNvPr>
            <p:cNvSpPr/>
            <p:nvPr/>
          </p:nvSpPr>
          <p:spPr>
            <a:xfrm rot="1764474">
              <a:off x="7167595" y="5788009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 NGHĨA TỪ</a:t>
              </a:r>
              <a:endParaRPr lang="zh-CN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2" descr="Miêu tả hàng phượng vĩ và tiếng ve kêu vào một ngày hè - Văn 6 (8 mẫu)">
            <a:extLst>
              <a:ext uri="{FF2B5EF4-FFF2-40B4-BE49-F238E27FC236}">
                <a16:creationId xmlns:a16="http://schemas.microsoft.com/office/drawing/2014/main" id="{FD3E0579-EE07-4B52-BDA7-5E682131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77" y="2140389"/>
            <a:ext cx="3194008" cy="16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8F72E-C595-407A-BFC1-ACE49B6D7D9B}"/>
              </a:ext>
            </a:extLst>
          </p:cNvPr>
          <p:cNvSpPr/>
          <p:nvPr/>
        </p:nvSpPr>
        <p:spPr>
          <a:xfrm>
            <a:off x="113148" y="697108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86D4B1-2067-4C58-AEAF-D5BF90145088}"/>
              </a:ext>
            </a:extLst>
          </p:cNvPr>
          <p:cNvSpPr txBox="1"/>
          <p:nvPr/>
        </p:nvSpPr>
        <p:spPr>
          <a:xfrm>
            <a:off x="2648816" y="4534682"/>
            <a:ext cx="2931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105EE-F9A7-4374-8377-A0DF544D56A2}"/>
              </a:ext>
            </a:extLst>
          </p:cNvPr>
          <p:cNvSpPr txBox="1"/>
          <p:nvPr/>
        </p:nvSpPr>
        <p:spPr>
          <a:xfrm>
            <a:off x="2077952" y="239866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endParaRPr lang="en-US" sz="3200" b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322CBF-7EF8-412F-B035-127E377BF6E3}"/>
              </a:ext>
            </a:extLst>
          </p:cNvPr>
          <p:cNvSpPr txBox="1"/>
          <p:nvPr/>
        </p:nvSpPr>
        <p:spPr>
          <a:xfrm>
            <a:off x="1040130" y="1030458"/>
            <a:ext cx="44958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lấm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tấm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Chen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lẫn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thẫm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cháy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C8257-161C-4CB3-B5DA-EFDF7F00AEB4}"/>
              </a:ext>
            </a:extLst>
          </p:cNvPr>
          <p:cNvSpPr txBox="1"/>
          <p:nvPr/>
        </p:nvSpPr>
        <p:spPr>
          <a:xfrm>
            <a:off x="5334000" y="1123950"/>
            <a:ext cx="45720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quạt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ủ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nay?</a:t>
            </a:r>
          </a:p>
          <a:p>
            <a:pPr algn="just"/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		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9EB5A-4FDF-4463-9554-23A1330230D4}"/>
              </a:ext>
            </a:extLst>
          </p:cNvPr>
          <p:cNvSpPr txBox="1"/>
          <p:nvPr/>
        </p:nvSpPr>
        <p:spPr>
          <a:xfrm>
            <a:off x="990600" y="2968693"/>
            <a:ext cx="46482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ơi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! Sao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nhanh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!</a:t>
            </a: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nghìn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mắt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dãy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mình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4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8F72E-C595-407A-BFC1-ACE49B6D7D9B}"/>
              </a:ext>
            </a:extLst>
          </p:cNvPr>
          <p:cNvSpPr/>
          <p:nvPr/>
        </p:nvSpPr>
        <p:spPr>
          <a:xfrm>
            <a:off x="113148" y="697108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86D4B1-2067-4C58-AEAF-D5BF90145088}"/>
              </a:ext>
            </a:extLst>
          </p:cNvPr>
          <p:cNvSpPr txBox="1"/>
          <p:nvPr/>
        </p:nvSpPr>
        <p:spPr>
          <a:xfrm>
            <a:off x="2648816" y="4534682"/>
            <a:ext cx="2931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8ED98D-F66E-40E1-B996-035C1E957849}"/>
              </a:ext>
            </a:extLst>
          </p:cNvPr>
          <p:cNvSpPr txBox="1"/>
          <p:nvPr/>
        </p:nvSpPr>
        <p:spPr>
          <a:xfrm>
            <a:off x="2077952" y="239866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endParaRPr lang="en-US" sz="3200" b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CEED6D-0654-49B5-93CC-A8135E68EA95}"/>
              </a:ext>
            </a:extLst>
          </p:cNvPr>
          <p:cNvSpPr txBox="1"/>
          <p:nvPr/>
        </p:nvSpPr>
        <p:spPr>
          <a:xfrm>
            <a:off x="1040130" y="1030458"/>
            <a:ext cx="44958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52AF85-4BBF-44F7-A149-70757F8E7F33}"/>
              </a:ext>
            </a:extLst>
          </p:cNvPr>
          <p:cNvSpPr txBox="1"/>
          <p:nvPr/>
        </p:nvSpPr>
        <p:spPr>
          <a:xfrm>
            <a:off x="5334000" y="1123950"/>
            <a:ext cx="45720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quạt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ủ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nay?</a:t>
            </a:r>
          </a:p>
          <a:p>
            <a:pPr algn="just"/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		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187FCE-CC7E-48BE-82CE-634356576839}"/>
              </a:ext>
            </a:extLst>
          </p:cNvPr>
          <p:cNvSpPr txBox="1"/>
          <p:nvPr/>
        </p:nvSpPr>
        <p:spPr>
          <a:xfrm>
            <a:off x="990600" y="2968693"/>
            <a:ext cx="46482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</p:spTree>
    <p:extLst>
      <p:ext uri="{BB962C8B-B14F-4D97-AF65-F5344CB8AC3E}">
        <p14:creationId xmlns:p14="http://schemas.microsoft.com/office/powerpoint/2010/main" val="26189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8004" cy="293492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7665" y="3134033"/>
            <a:ext cx="7480646" cy="98814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kumimoji="0" lang="en-US" altLang="zh-CN" sz="49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95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kumimoji="0" lang="en-US" altLang="zh-CN" sz="49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altLang="zh-CN" sz="495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endParaRPr kumimoji="0" lang="zh-CN" altLang="en-US" sz="495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C6184E-8FBB-4CF6-A7F1-72D1E81D8F3B}"/>
              </a:ext>
            </a:extLst>
          </p:cNvPr>
          <p:cNvSpPr txBox="1"/>
          <p:nvPr/>
        </p:nvSpPr>
        <p:spPr>
          <a:xfrm>
            <a:off x="2133600" y="4474611"/>
            <a:ext cx="5257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9710F6-BCFC-4F16-A059-2CEB5B983319}"/>
              </a:ext>
            </a:extLst>
          </p:cNvPr>
          <p:cNvSpPr/>
          <p:nvPr/>
        </p:nvSpPr>
        <p:spPr>
          <a:xfrm>
            <a:off x="451385" y="928242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AF7260-386A-467D-A864-626A1DF07986}"/>
              </a:ext>
            </a:extLst>
          </p:cNvPr>
          <p:cNvSpPr/>
          <p:nvPr/>
        </p:nvSpPr>
        <p:spPr>
          <a:xfrm>
            <a:off x="432678" y="2601199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C09034-352E-464B-A31C-281EE988F629}"/>
              </a:ext>
            </a:extLst>
          </p:cNvPr>
          <p:cNvSpPr/>
          <p:nvPr/>
        </p:nvSpPr>
        <p:spPr>
          <a:xfrm>
            <a:off x="4648200" y="942484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57653-F6BA-446B-8157-53DC65ED304E}"/>
              </a:ext>
            </a:extLst>
          </p:cNvPr>
          <p:cNvSpPr txBox="1"/>
          <p:nvPr/>
        </p:nvSpPr>
        <p:spPr>
          <a:xfrm>
            <a:off x="2077952" y="239866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endParaRPr lang="en-US" sz="3200" b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890886-87C8-48EE-AE00-483FF5515FC7}"/>
              </a:ext>
            </a:extLst>
          </p:cNvPr>
          <p:cNvSpPr txBox="1"/>
          <p:nvPr/>
        </p:nvSpPr>
        <p:spPr>
          <a:xfrm>
            <a:off x="1040130" y="1030458"/>
            <a:ext cx="44958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4071FC-ED8D-446C-9869-705B449FB791}"/>
              </a:ext>
            </a:extLst>
          </p:cNvPr>
          <p:cNvSpPr txBox="1"/>
          <p:nvPr/>
        </p:nvSpPr>
        <p:spPr>
          <a:xfrm>
            <a:off x="5334000" y="1123950"/>
            <a:ext cx="45720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quạt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ủ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nay?</a:t>
            </a:r>
          </a:p>
          <a:p>
            <a:pPr algn="just"/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		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FE350D-4C59-4264-97CA-FD94694F37E9}"/>
              </a:ext>
            </a:extLst>
          </p:cNvPr>
          <p:cNvSpPr txBox="1"/>
          <p:nvPr/>
        </p:nvSpPr>
        <p:spPr>
          <a:xfrm>
            <a:off x="990600" y="2968693"/>
            <a:ext cx="46482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</p:spTree>
    <p:extLst>
      <p:ext uri="{BB962C8B-B14F-4D97-AF65-F5344CB8AC3E}">
        <p14:creationId xmlns:p14="http://schemas.microsoft.com/office/powerpoint/2010/main" val="751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EBCC9B-40EE-4D0E-AE04-FB767D34A5E6}"/>
              </a:ext>
            </a:extLst>
          </p:cNvPr>
          <p:cNvSpPr txBox="1"/>
          <p:nvPr/>
        </p:nvSpPr>
        <p:spPr>
          <a:xfrm>
            <a:off x="3024850" y="4482989"/>
            <a:ext cx="3642531" cy="584775"/>
          </a:xfrm>
          <a:prstGeom prst="rect">
            <a:avLst/>
          </a:prstGeom>
          <a:solidFill>
            <a:srgbClr val="FBD8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027FB6-E2B7-4798-B9B6-4A0D8F879D6D}"/>
              </a:ext>
            </a:extLst>
          </p:cNvPr>
          <p:cNvSpPr txBox="1"/>
          <p:nvPr/>
        </p:nvSpPr>
        <p:spPr>
          <a:xfrm>
            <a:off x="2077952" y="239866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endParaRPr lang="en-US" sz="3200" b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37FC0B-36E4-4110-AF9D-CE7C7F673CDB}"/>
              </a:ext>
            </a:extLst>
          </p:cNvPr>
          <p:cNvSpPr txBox="1"/>
          <p:nvPr/>
        </p:nvSpPr>
        <p:spPr>
          <a:xfrm>
            <a:off x="1040130" y="1030458"/>
            <a:ext cx="44958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83F42A-CA6C-4A0B-812D-E4CF64D9A3C9}"/>
              </a:ext>
            </a:extLst>
          </p:cNvPr>
          <p:cNvSpPr txBox="1"/>
          <p:nvPr/>
        </p:nvSpPr>
        <p:spPr>
          <a:xfrm>
            <a:off x="5334000" y="1123950"/>
            <a:ext cx="45720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quạt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ủ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nay?</a:t>
            </a:r>
          </a:p>
          <a:p>
            <a:pPr algn="just"/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		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EB6F44-7454-40CB-ACF2-EA752E23BD44}"/>
              </a:ext>
            </a:extLst>
          </p:cNvPr>
          <p:cNvSpPr txBox="1"/>
          <p:nvPr/>
        </p:nvSpPr>
        <p:spPr>
          <a:xfrm>
            <a:off x="990600" y="2968693"/>
            <a:ext cx="46482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</p:spTree>
    <p:extLst>
      <p:ext uri="{BB962C8B-B14F-4D97-AF65-F5344CB8AC3E}">
        <p14:creationId xmlns:p14="http://schemas.microsoft.com/office/powerpoint/2010/main" val="22159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6F2CEE-295E-4BF4-9867-4717BB081EB8}"/>
              </a:ext>
            </a:extLst>
          </p:cNvPr>
          <p:cNvSpPr txBox="1"/>
          <p:nvPr/>
        </p:nvSpPr>
        <p:spPr>
          <a:xfrm>
            <a:off x="4192607" y="4473690"/>
            <a:ext cx="2109960" cy="584775"/>
          </a:xfrm>
          <a:prstGeom prst="rect">
            <a:avLst/>
          </a:prstGeom>
          <a:solidFill>
            <a:srgbClr val="FFD5B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2555D-6796-48F0-9987-04FC5470FF91}"/>
              </a:ext>
            </a:extLst>
          </p:cNvPr>
          <p:cNvSpPr txBox="1"/>
          <p:nvPr/>
        </p:nvSpPr>
        <p:spPr>
          <a:xfrm>
            <a:off x="2077952" y="239866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endParaRPr lang="en-US" sz="3200" b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1E80F1-223C-4E54-9B54-81568C159D9E}"/>
              </a:ext>
            </a:extLst>
          </p:cNvPr>
          <p:cNvSpPr txBox="1"/>
          <p:nvPr/>
        </p:nvSpPr>
        <p:spPr>
          <a:xfrm>
            <a:off x="1040130" y="1030458"/>
            <a:ext cx="44958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C8D6A-3241-49FF-8235-77D8477673D3}"/>
              </a:ext>
            </a:extLst>
          </p:cNvPr>
          <p:cNvSpPr txBox="1"/>
          <p:nvPr/>
        </p:nvSpPr>
        <p:spPr>
          <a:xfrm>
            <a:off x="5334000" y="1123950"/>
            <a:ext cx="45720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quạt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ủ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nay?</a:t>
            </a:r>
          </a:p>
          <a:p>
            <a:pPr algn="just"/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		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5F2E4-3BE5-47A6-AF29-AA6A375F0217}"/>
              </a:ext>
            </a:extLst>
          </p:cNvPr>
          <p:cNvSpPr txBox="1"/>
          <p:nvPr/>
        </p:nvSpPr>
        <p:spPr>
          <a:xfrm>
            <a:off x="990600" y="2968693"/>
            <a:ext cx="46482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</p:spTree>
    <p:extLst>
      <p:ext uri="{BB962C8B-B14F-4D97-AF65-F5344CB8AC3E}">
        <p14:creationId xmlns:p14="http://schemas.microsoft.com/office/powerpoint/2010/main" val="2803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EABFA-D40E-4414-8548-49C7316CC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8940"/>
            <a:ext cx="2435087" cy="155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43749-8022-46C3-86AC-9B3615771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3" y="3588940"/>
            <a:ext cx="2435087" cy="155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B9DEB-8FE2-47CE-9DDA-67E010189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04" y="3558294"/>
            <a:ext cx="2435087" cy="1554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B5AB7-A2A0-49AB-AB1E-22C0DC45F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232" y="2580071"/>
            <a:ext cx="1065820" cy="2573797"/>
          </a:xfrm>
          <a:prstGeom prst="rect">
            <a:avLst/>
          </a:prstGeom>
        </p:spPr>
      </p:pic>
      <p:sp>
        <p:nvSpPr>
          <p:cNvPr id="17" name="Google Shape;1203;p34">
            <a:extLst>
              <a:ext uri="{FF2B5EF4-FFF2-40B4-BE49-F238E27FC236}">
                <a16:creationId xmlns:a16="http://schemas.microsoft.com/office/drawing/2014/main" id="{83DAFB26-579B-4092-888D-8ADCF7750D9C}"/>
              </a:ext>
            </a:extLst>
          </p:cNvPr>
          <p:cNvSpPr txBox="1">
            <a:spLocks/>
          </p:cNvSpPr>
          <p:nvPr/>
        </p:nvSpPr>
        <p:spPr>
          <a:xfrm>
            <a:off x="1255546" y="572360"/>
            <a:ext cx="6632908" cy="196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au Philomene One"/>
              <a:buNone/>
              <a:defRPr sz="7000" b="0" i="0" u="none" strike="noStrike" cap="none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au Philomene One"/>
              <a:buNone/>
              <a:tabLst/>
              <a:defRPr/>
            </a:pPr>
            <a:r>
              <a:rPr kumimoji="0" lang="en" sz="10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&amp;S Graceland" panose="02040603050506020204" pitchFamily="18" charset="0"/>
                <a:sym typeface="Chau Philomene One"/>
              </a:rPr>
              <a:t>Tiết </a:t>
            </a:r>
            <a:r>
              <a:rPr kumimoji="0" lang="vi-VN" sz="10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&amp;S Graceland" panose="02040603050506020204" pitchFamily="18" charset="0"/>
                <a:sym typeface="Chau Philomene One"/>
              </a:rPr>
              <a:t> 2</a:t>
            </a:r>
            <a:endParaRPr kumimoji="0" lang="en" sz="10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&amp;S Graceland" panose="02040603050506020204" pitchFamily="18" charset="0"/>
              <a:sym typeface="Chau Philomene One"/>
            </a:endParaRPr>
          </a:p>
        </p:txBody>
      </p:sp>
    </p:spTree>
    <p:extLst>
      <p:ext uri="{BB962C8B-B14F-4D97-AF65-F5344CB8AC3E}">
        <p14:creationId xmlns:p14="http://schemas.microsoft.com/office/powerpoint/2010/main" val="21904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02A52FA2-EB0C-47E6-A2FA-B446F28E8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22746" y="0"/>
            <a:ext cx="9166746" cy="5156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55FFA1-2029-4CA7-9B9F-C4ECE31C6495}"/>
              </a:ext>
            </a:extLst>
          </p:cNvPr>
          <p:cNvSpPr txBox="1"/>
          <p:nvPr/>
        </p:nvSpPr>
        <p:spPr>
          <a:xfrm>
            <a:off x="1752600" y="1885950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0933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EABFA-D40E-4414-8548-49C7316CC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8940"/>
            <a:ext cx="2435087" cy="155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43749-8022-46C3-86AC-9B3615771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3" y="3588940"/>
            <a:ext cx="2435087" cy="155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B9DEB-8FE2-47CE-9DDA-67E010189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04" y="3558294"/>
            <a:ext cx="2435087" cy="1554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B5AB7-A2A0-49AB-AB1E-22C0DC45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232" y="2580071"/>
            <a:ext cx="1065820" cy="2573797"/>
          </a:xfrm>
          <a:prstGeom prst="rect">
            <a:avLst/>
          </a:prstGeom>
        </p:spPr>
      </p:pic>
      <p:sp>
        <p:nvSpPr>
          <p:cNvPr id="17" name="Google Shape;1203;p34">
            <a:extLst>
              <a:ext uri="{FF2B5EF4-FFF2-40B4-BE49-F238E27FC236}">
                <a16:creationId xmlns:a16="http://schemas.microsoft.com/office/drawing/2014/main" id="{83DAFB26-579B-4092-888D-8ADCF7750D9C}"/>
              </a:ext>
            </a:extLst>
          </p:cNvPr>
          <p:cNvSpPr txBox="1">
            <a:spLocks/>
          </p:cNvSpPr>
          <p:nvPr/>
        </p:nvSpPr>
        <p:spPr>
          <a:xfrm>
            <a:off x="1255546" y="572360"/>
            <a:ext cx="6632908" cy="196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au Philomene One"/>
              <a:buNone/>
              <a:defRPr sz="7000" b="0" i="0" u="none" strike="noStrike" cap="none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au Philomene One"/>
              <a:buNone/>
              <a:tabLst/>
              <a:defRPr/>
            </a:pPr>
            <a:r>
              <a:rPr kumimoji="0" lang="en" sz="10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&amp;S Graceland" panose="02040603050506020204" pitchFamily="18" charset="0"/>
                <a:sym typeface="Chau Philomene One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4257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3A2C178-C756-4610-B603-44558A4A6160}"/>
              </a:ext>
            </a:extLst>
          </p:cNvPr>
          <p:cNvSpPr/>
          <p:nvPr/>
        </p:nvSpPr>
        <p:spPr>
          <a:xfrm>
            <a:off x="963426" y="157988"/>
            <a:ext cx="609600" cy="496832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F1A959-6BEE-45CD-9575-40086764CCA6}"/>
              </a:ext>
            </a:extLst>
          </p:cNvPr>
          <p:cNvSpPr txBox="1"/>
          <p:nvPr/>
        </p:nvSpPr>
        <p:spPr>
          <a:xfrm>
            <a:off x="1573026" y="228346"/>
            <a:ext cx="7113774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D06BA"/>
              </a:solidFill>
              <a:effectLst/>
              <a:uLnTx/>
              <a:uFillTx/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E65262-3793-4ECB-9B7F-93B72ACBC60C}"/>
              </a:ext>
            </a:extLst>
          </p:cNvPr>
          <p:cNvSpPr/>
          <p:nvPr/>
        </p:nvSpPr>
        <p:spPr>
          <a:xfrm>
            <a:off x="8844592" y="6801179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6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  <a:latin typeface="UTM Avo" panose="0204060305050602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C4C052-10EE-458A-BEEA-BC0D05793785}"/>
              </a:ext>
            </a:extLst>
          </p:cNvPr>
          <p:cNvCxnSpPr/>
          <p:nvPr/>
        </p:nvCxnSpPr>
        <p:spPr>
          <a:xfrm>
            <a:off x="9147995" y="720867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9">
            <a:extLst>
              <a:ext uri="{FF2B5EF4-FFF2-40B4-BE49-F238E27FC236}">
                <a16:creationId xmlns:a16="http://schemas.microsoft.com/office/drawing/2014/main" id="{F47C495E-CEBE-485C-9F92-2B40AABAB310}"/>
              </a:ext>
            </a:extLst>
          </p:cNvPr>
          <p:cNvCxnSpPr>
            <a:stCxn id="18" idx="4"/>
            <a:endCxn id="21" idx="0"/>
          </p:cNvCxnSpPr>
          <p:nvPr/>
        </p:nvCxnSpPr>
        <p:spPr>
          <a:xfrm>
            <a:off x="1284846" y="220118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3">
            <a:extLst>
              <a:ext uri="{FF2B5EF4-FFF2-40B4-BE49-F238E27FC236}">
                <a16:creationId xmlns:a16="http://schemas.microsoft.com/office/drawing/2014/main" id="{72EE9690-7FDE-49E1-9A99-5EC6AC2354B8}"/>
              </a:ext>
            </a:extLst>
          </p:cNvPr>
          <p:cNvSpPr/>
          <p:nvPr/>
        </p:nvSpPr>
        <p:spPr>
          <a:xfrm>
            <a:off x="1012680" y="164592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椭圆 5">
            <a:extLst>
              <a:ext uri="{FF2B5EF4-FFF2-40B4-BE49-F238E27FC236}">
                <a16:creationId xmlns:a16="http://schemas.microsoft.com/office/drawing/2014/main" id="{20615DC9-93D0-4D0F-96FA-A6F7E21A9C62}"/>
              </a:ext>
            </a:extLst>
          </p:cNvPr>
          <p:cNvSpPr/>
          <p:nvPr/>
        </p:nvSpPr>
        <p:spPr>
          <a:xfrm>
            <a:off x="1012680" y="256367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椭圆 6">
            <a:extLst>
              <a:ext uri="{FF2B5EF4-FFF2-40B4-BE49-F238E27FC236}">
                <a16:creationId xmlns:a16="http://schemas.microsoft.com/office/drawing/2014/main" id="{790F0604-F47A-492F-A436-87B61608D178}"/>
              </a:ext>
            </a:extLst>
          </p:cNvPr>
          <p:cNvSpPr/>
          <p:nvPr/>
        </p:nvSpPr>
        <p:spPr>
          <a:xfrm>
            <a:off x="1012680" y="337368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椭圆 7">
            <a:extLst>
              <a:ext uri="{FF2B5EF4-FFF2-40B4-BE49-F238E27FC236}">
                <a16:creationId xmlns:a16="http://schemas.microsoft.com/office/drawing/2014/main" id="{2ECBE748-8980-49BE-AA4B-325A01827863}"/>
              </a:ext>
            </a:extLst>
          </p:cNvPr>
          <p:cNvSpPr/>
          <p:nvPr/>
        </p:nvSpPr>
        <p:spPr>
          <a:xfrm>
            <a:off x="1012680" y="433430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文本框 11">
            <a:extLst>
              <a:ext uri="{FF2B5EF4-FFF2-40B4-BE49-F238E27FC236}">
                <a16:creationId xmlns:a16="http://schemas.microsoft.com/office/drawing/2014/main" id="{0A99CC43-A1CA-4C89-BF0D-B0F9DFB2432B}"/>
              </a:ext>
            </a:extLst>
          </p:cNvPr>
          <p:cNvSpPr txBox="1"/>
          <p:nvPr/>
        </p:nvSpPr>
        <p:spPr>
          <a:xfrm>
            <a:off x="1613975" y="168963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endParaRPr lang="zh-CN" altLang="en-US" sz="2700" b="1" dirty="0">
              <a:solidFill>
                <a:srgbClr val="F29A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文本框 13">
            <a:extLst>
              <a:ext uri="{FF2B5EF4-FFF2-40B4-BE49-F238E27FC236}">
                <a16:creationId xmlns:a16="http://schemas.microsoft.com/office/drawing/2014/main" id="{A69986A0-AF4F-498B-9B36-7268440F4A09}"/>
              </a:ext>
            </a:extLst>
          </p:cNvPr>
          <p:cNvSpPr txBox="1"/>
          <p:nvPr/>
        </p:nvSpPr>
        <p:spPr>
          <a:xfrm>
            <a:off x="1599366" y="3414773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lạnh</a:t>
            </a:r>
            <a:endParaRPr lang="zh-CN" altLang="en-US" sz="2700" b="1" dirty="0">
              <a:solidFill>
                <a:srgbClr val="B09277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文本框 15">
            <a:extLst>
              <a:ext uri="{FF2B5EF4-FFF2-40B4-BE49-F238E27FC236}">
                <a16:creationId xmlns:a16="http://schemas.microsoft.com/office/drawing/2014/main" id="{93A5D3EE-1912-4EA2-BF36-645CB4F77307}"/>
              </a:ext>
            </a:extLst>
          </p:cNvPr>
          <p:cNvSpPr txBox="1"/>
          <p:nvPr/>
        </p:nvSpPr>
        <p:spPr>
          <a:xfrm>
            <a:off x="65809" y="431123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ánh</a:t>
            </a:r>
            <a:endParaRPr lang="zh-CN" altLang="en-US" sz="2700" b="1" dirty="0">
              <a:solidFill>
                <a:srgbClr val="C8D8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文本框 17">
            <a:extLst>
              <a:ext uri="{FF2B5EF4-FFF2-40B4-BE49-F238E27FC236}">
                <a16:creationId xmlns:a16="http://schemas.microsoft.com/office/drawing/2014/main" id="{F76E16B7-21CD-4F8E-AD3B-657FF3242F25}"/>
              </a:ext>
            </a:extLst>
          </p:cNvPr>
          <p:cNvSpPr txBox="1"/>
          <p:nvPr/>
        </p:nvSpPr>
        <p:spPr>
          <a:xfrm>
            <a:off x="27697" y="258247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cành</a:t>
            </a:r>
            <a:endParaRPr lang="zh-CN" altLang="en-US" sz="2700" b="1" dirty="0">
              <a:solidFill>
                <a:srgbClr val="A5C0A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6" name="组合 41">
            <a:extLst>
              <a:ext uri="{FF2B5EF4-FFF2-40B4-BE49-F238E27FC236}">
                <a16:creationId xmlns:a16="http://schemas.microsoft.com/office/drawing/2014/main" id="{DA9C9CC1-2925-44C8-BA8E-6EA548AAEAB3}"/>
              </a:ext>
            </a:extLst>
          </p:cNvPr>
          <p:cNvGrpSpPr/>
          <p:nvPr/>
        </p:nvGrpSpPr>
        <p:grpSpPr>
          <a:xfrm rot="19869840">
            <a:off x="-2917278" y="492996"/>
            <a:ext cx="4688598" cy="1747476"/>
            <a:chOff x="370847" y="2785417"/>
            <a:chExt cx="6836818" cy="3126272"/>
          </a:xfrm>
        </p:grpSpPr>
        <p:sp>
          <p:nvSpPr>
            <p:cNvPr id="27" name="Freeform: Shape 37">
              <a:extLst>
                <a:ext uri="{FF2B5EF4-FFF2-40B4-BE49-F238E27FC236}">
                  <a16:creationId xmlns:a16="http://schemas.microsoft.com/office/drawing/2014/main" id="{6EE10402-6490-4D6F-8977-72352733301C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28" name="Rectangle 57">
              <a:extLst>
                <a:ext uri="{FF2B5EF4-FFF2-40B4-BE49-F238E27FC236}">
                  <a16:creationId xmlns:a16="http://schemas.microsoft.com/office/drawing/2014/main" id="{BAB1CA60-64C6-4658-81B7-229C3AAC5B68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xanh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直接连接符 9">
            <a:extLst>
              <a:ext uri="{FF2B5EF4-FFF2-40B4-BE49-F238E27FC236}">
                <a16:creationId xmlns:a16="http://schemas.microsoft.com/office/drawing/2014/main" id="{98080502-C8CD-4FF0-98F0-6665E39AC718}"/>
              </a:ext>
            </a:extLst>
          </p:cNvPr>
          <p:cNvCxnSpPr>
            <a:stCxn id="30" idx="4"/>
            <a:endCxn id="33" idx="0"/>
          </p:cNvCxnSpPr>
          <p:nvPr/>
        </p:nvCxnSpPr>
        <p:spPr>
          <a:xfrm>
            <a:off x="4026137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3">
            <a:extLst>
              <a:ext uri="{FF2B5EF4-FFF2-40B4-BE49-F238E27FC236}">
                <a16:creationId xmlns:a16="http://schemas.microsoft.com/office/drawing/2014/main" id="{3CB14F59-D647-4F2C-B4D0-B4C0384C70E7}"/>
              </a:ext>
            </a:extLst>
          </p:cNvPr>
          <p:cNvSpPr/>
          <p:nvPr/>
        </p:nvSpPr>
        <p:spPr>
          <a:xfrm>
            <a:off x="3753971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椭圆 5">
            <a:extLst>
              <a:ext uri="{FF2B5EF4-FFF2-40B4-BE49-F238E27FC236}">
                <a16:creationId xmlns:a16="http://schemas.microsoft.com/office/drawing/2014/main" id="{DAA5C5FB-09A6-4A36-8FE3-16382A2148B4}"/>
              </a:ext>
            </a:extLst>
          </p:cNvPr>
          <p:cNvSpPr/>
          <p:nvPr/>
        </p:nvSpPr>
        <p:spPr>
          <a:xfrm>
            <a:off x="3753971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椭圆 6">
            <a:extLst>
              <a:ext uri="{FF2B5EF4-FFF2-40B4-BE49-F238E27FC236}">
                <a16:creationId xmlns:a16="http://schemas.microsoft.com/office/drawing/2014/main" id="{D85EDC9B-8674-49B0-88B8-44961447AFC8}"/>
              </a:ext>
            </a:extLst>
          </p:cNvPr>
          <p:cNvSpPr/>
          <p:nvPr/>
        </p:nvSpPr>
        <p:spPr>
          <a:xfrm>
            <a:off x="3753971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3" name="椭圆 7">
            <a:extLst>
              <a:ext uri="{FF2B5EF4-FFF2-40B4-BE49-F238E27FC236}">
                <a16:creationId xmlns:a16="http://schemas.microsoft.com/office/drawing/2014/main" id="{DD6EDAD5-5EFE-4D03-AA4E-6002B706A0C6}"/>
              </a:ext>
            </a:extLst>
          </p:cNvPr>
          <p:cNvSpPr/>
          <p:nvPr/>
        </p:nvSpPr>
        <p:spPr>
          <a:xfrm>
            <a:off x="3753971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文本框 11">
            <a:extLst>
              <a:ext uri="{FF2B5EF4-FFF2-40B4-BE49-F238E27FC236}">
                <a16:creationId xmlns:a16="http://schemas.microsoft.com/office/drawing/2014/main" id="{BD4BF94A-F303-420D-A003-59883F906B38}"/>
              </a:ext>
            </a:extLst>
          </p:cNvPr>
          <p:cNvSpPr txBox="1"/>
          <p:nvPr/>
        </p:nvSpPr>
        <p:spPr>
          <a:xfrm>
            <a:off x="4355266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mưa</a:t>
            </a:r>
            <a:endParaRPr lang="zh-CN" altLang="en-US" sz="2700" b="1" dirty="0">
              <a:solidFill>
                <a:srgbClr val="F29A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5" name="文本框 15">
            <a:extLst>
              <a:ext uri="{FF2B5EF4-FFF2-40B4-BE49-F238E27FC236}">
                <a16:creationId xmlns:a16="http://schemas.microsoft.com/office/drawing/2014/main" id="{95DCF777-B306-43FB-AB4D-50D279077956}"/>
              </a:ext>
            </a:extLst>
          </p:cNvPr>
          <p:cNvSpPr txBox="1"/>
          <p:nvPr/>
        </p:nvSpPr>
        <p:spPr>
          <a:xfrm>
            <a:off x="2807100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sửa</a:t>
            </a:r>
            <a:endParaRPr lang="zh-CN" altLang="en-US" sz="2700" b="1" dirty="0">
              <a:solidFill>
                <a:srgbClr val="C8D8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文本框 17">
            <a:extLst>
              <a:ext uri="{FF2B5EF4-FFF2-40B4-BE49-F238E27FC236}">
                <a16:creationId xmlns:a16="http://schemas.microsoft.com/office/drawing/2014/main" id="{B1593281-B0E5-4561-95AA-EC25386430F7}"/>
              </a:ext>
            </a:extLst>
          </p:cNvPr>
          <p:cNvSpPr txBox="1"/>
          <p:nvPr/>
        </p:nvSpPr>
        <p:spPr>
          <a:xfrm>
            <a:off x="2768988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xưa</a:t>
            </a:r>
            <a:endParaRPr lang="zh-CN" altLang="en-US" sz="2700" b="1" dirty="0">
              <a:solidFill>
                <a:srgbClr val="A5C0A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组合 41">
            <a:extLst>
              <a:ext uri="{FF2B5EF4-FFF2-40B4-BE49-F238E27FC236}">
                <a16:creationId xmlns:a16="http://schemas.microsoft.com/office/drawing/2014/main" id="{E3DD1111-1911-4A11-86D5-4C566D732A9B}"/>
              </a:ext>
            </a:extLst>
          </p:cNvPr>
          <p:cNvGrpSpPr/>
          <p:nvPr/>
        </p:nvGrpSpPr>
        <p:grpSpPr>
          <a:xfrm rot="19869840">
            <a:off x="-175987" y="482576"/>
            <a:ext cx="4688598" cy="1747476"/>
            <a:chOff x="370847" y="2785417"/>
            <a:chExt cx="6836818" cy="312627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97ABC4-D9D1-4ED1-B351-E229E7E48051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39" name="Rectangle 57">
              <a:extLst>
                <a:ext uri="{FF2B5EF4-FFF2-40B4-BE49-F238E27FC236}">
                  <a16:creationId xmlns:a16="http://schemas.microsoft.com/office/drawing/2014/main" id="{AF1A8F01-67D4-4E09-8A81-A49E7BE83CA5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lửa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文本框 13">
            <a:extLst>
              <a:ext uri="{FF2B5EF4-FFF2-40B4-BE49-F238E27FC236}">
                <a16:creationId xmlns:a16="http://schemas.microsoft.com/office/drawing/2014/main" id="{01F98932-42AA-4D58-8708-D0016058C37A}"/>
              </a:ext>
            </a:extLst>
          </p:cNvPr>
          <p:cNvSpPr txBox="1"/>
          <p:nvPr/>
        </p:nvSpPr>
        <p:spPr>
          <a:xfrm>
            <a:off x="4309231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ngựa</a:t>
            </a:r>
            <a:endParaRPr lang="zh-CN" altLang="en-US" sz="2700" b="1" dirty="0">
              <a:solidFill>
                <a:srgbClr val="B09277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41" name="直接连接符 9">
            <a:extLst>
              <a:ext uri="{FF2B5EF4-FFF2-40B4-BE49-F238E27FC236}">
                <a16:creationId xmlns:a16="http://schemas.microsoft.com/office/drawing/2014/main" id="{BE0FCD79-4BC5-4CE2-99EE-23B8728CF57A}"/>
              </a:ext>
            </a:extLst>
          </p:cNvPr>
          <p:cNvCxnSpPr>
            <a:stCxn id="42" idx="4"/>
            <a:endCxn id="45" idx="0"/>
          </p:cNvCxnSpPr>
          <p:nvPr/>
        </p:nvCxnSpPr>
        <p:spPr>
          <a:xfrm>
            <a:off x="6924908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3">
            <a:extLst>
              <a:ext uri="{FF2B5EF4-FFF2-40B4-BE49-F238E27FC236}">
                <a16:creationId xmlns:a16="http://schemas.microsoft.com/office/drawing/2014/main" id="{B98208A9-E4F2-4581-82DD-45F76C01C109}"/>
              </a:ext>
            </a:extLst>
          </p:cNvPr>
          <p:cNvSpPr/>
          <p:nvPr/>
        </p:nvSpPr>
        <p:spPr>
          <a:xfrm>
            <a:off x="6652742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3" name="椭圆 5">
            <a:extLst>
              <a:ext uri="{FF2B5EF4-FFF2-40B4-BE49-F238E27FC236}">
                <a16:creationId xmlns:a16="http://schemas.microsoft.com/office/drawing/2014/main" id="{C5818F37-7764-4DC7-868E-216CF7AFD1E4}"/>
              </a:ext>
            </a:extLst>
          </p:cNvPr>
          <p:cNvSpPr/>
          <p:nvPr/>
        </p:nvSpPr>
        <p:spPr>
          <a:xfrm>
            <a:off x="6652742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4" name="椭圆 6">
            <a:extLst>
              <a:ext uri="{FF2B5EF4-FFF2-40B4-BE49-F238E27FC236}">
                <a16:creationId xmlns:a16="http://schemas.microsoft.com/office/drawing/2014/main" id="{DC5D0006-C5D7-4C48-B464-B9FA0989BA1E}"/>
              </a:ext>
            </a:extLst>
          </p:cNvPr>
          <p:cNvSpPr/>
          <p:nvPr/>
        </p:nvSpPr>
        <p:spPr>
          <a:xfrm>
            <a:off x="6652742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5" name="椭圆 7">
            <a:extLst>
              <a:ext uri="{FF2B5EF4-FFF2-40B4-BE49-F238E27FC236}">
                <a16:creationId xmlns:a16="http://schemas.microsoft.com/office/drawing/2014/main" id="{AE5DD646-6D09-4699-B6DF-A2E363EE02D8}"/>
              </a:ext>
            </a:extLst>
          </p:cNvPr>
          <p:cNvSpPr/>
          <p:nvPr/>
        </p:nvSpPr>
        <p:spPr>
          <a:xfrm>
            <a:off x="6652742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UTM Avo" panose="02040603050506020204" pitchFamily="18" charset="0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6" name="文本框 11">
            <a:extLst>
              <a:ext uri="{FF2B5EF4-FFF2-40B4-BE49-F238E27FC236}">
                <a16:creationId xmlns:a16="http://schemas.microsoft.com/office/drawing/2014/main" id="{CD5F562F-0A35-4E6A-8F37-284827743615}"/>
              </a:ext>
            </a:extLst>
          </p:cNvPr>
          <p:cNvSpPr txBox="1"/>
          <p:nvPr/>
        </p:nvSpPr>
        <p:spPr>
          <a:xfrm>
            <a:off x="7254037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mây</a:t>
            </a:r>
            <a:endParaRPr lang="zh-CN" altLang="en-US" sz="2700" b="1" dirty="0">
              <a:solidFill>
                <a:srgbClr val="F29A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7" name="文本框 15">
            <a:extLst>
              <a:ext uri="{FF2B5EF4-FFF2-40B4-BE49-F238E27FC236}">
                <a16:creationId xmlns:a16="http://schemas.microsoft.com/office/drawing/2014/main" id="{9A55AF82-0B0E-4043-9EF0-C216240F1B3A}"/>
              </a:ext>
            </a:extLst>
          </p:cNvPr>
          <p:cNvSpPr txBox="1"/>
          <p:nvPr/>
        </p:nvSpPr>
        <p:spPr>
          <a:xfrm>
            <a:off x="5807471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endParaRPr lang="zh-CN" altLang="en-US" sz="2700" b="1" dirty="0">
              <a:solidFill>
                <a:srgbClr val="C8D8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8" name="文本框 17">
            <a:extLst>
              <a:ext uri="{FF2B5EF4-FFF2-40B4-BE49-F238E27FC236}">
                <a16:creationId xmlns:a16="http://schemas.microsoft.com/office/drawing/2014/main" id="{A2479035-BAC8-4223-95AB-304F591AFECE}"/>
              </a:ext>
            </a:extLst>
          </p:cNvPr>
          <p:cNvSpPr txBox="1"/>
          <p:nvPr/>
        </p:nvSpPr>
        <p:spPr>
          <a:xfrm>
            <a:off x="5769359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xây</a:t>
            </a:r>
            <a:endParaRPr lang="zh-CN" altLang="en-US" sz="2700" b="1" dirty="0">
              <a:solidFill>
                <a:srgbClr val="A5C0A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9" name="组合 41">
            <a:extLst>
              <a:ext uri="{FF2B5EF4-FFF2-40B4-BE49-F238E27FC236}">
                <a16:creationId xmlns:a16="http://schemas.microsoft.com/office/drawing/2014/main" id="{D9A4EF23-E736-41C4-A13E-CF5DA038737D}"/>
              </a:ext>
            </a:extLst>
          </p:cNvPr>
          <p:cNvGrpSpPr/>
          <p:nvPr/>
        </p:nvGrpSpPr>
        <p:grpSpPr>
          <a:xfrm rot="19869840">
            <a:off x="2714424" y="515095"/>
            <a:ext cx="4570470" cy="1682437"/>
            <a:chOff x="370847" y="2785417"/>
            <a:chExt cx="6664565" cy="3009916"/>
          </a:xfrm>
        </p:grpSpPr>
        <p:sp>
          <p:nvSpPr>
            <p:cNvPr id="50" name="Freeform: Shape 37">
              <a:extLst>
                <a:ext uri="{FF2B5EF4-FFF2-40B4-BE49-F238E27FC236}">
                  <a16:creationId xmlns:a16="http://schemas.microsoft.com/office/drawing/2014/main" id="{3C53C615-AC9A-4B14-B44E-AB70A3354E30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51" name="Rectangle 57">
              <a:extLst>
                <a:ext uri="{FF2B5EF4-FFF2-40B4-BE49-F238E27FC236}">
                  <a16:creationId xmlns:a16="http://schemas.microsoft.com/office/drawing/2014/main" id="{EC5D0BCC-B97E-42F5-B531-31586B995B2F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cây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文本框 13">
            <a:extLst>
              <a:ext uri="{FF2B5EF4-FFF2-40B4-BE49-F238E27FC236}">
                <a16:creationId xmlns:a16="http://schemas.microsoft.com/office/drawing/2014/main" id="{713AB998-0D84-4368-B4AE-BAD882348492}"/>
              </a:ext>
            </a:extLst>
          </p:cNvPr>
          <p:cNvSpPr txBox="1"/>
          <p:nvPr/>
        </p:nvSpPr>
        <p:spPr>
          <a:xfrm>
            <a:off x="7208002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sấy</a:t>
            </a:r>
            <a:endParaRPr lang="zh-CN" altLang="en-US" sz="2700" b="1" dirty="0">
              <a:solidFill>
                <a:srgbClr val="B09277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40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3A2C178-C756-4610-B603-44558A4A6160}"/>
              </a:ext>
            </a:extLst>
          </p:cNvPr>
          <p:cNvSpPr/>
          <p:nvPr/>
        </p:nvSpPr>
        <p:spPr>
          <a:xfrm>
            <a:off x="963426" y="157988"/>
            <a:ext cx="609600" cy="496832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F1A959-6BEE-45CD-9575-40086764CCA6}"/>
              </a:ext>
            </a:extLst>
          </p:cNvPr>
          <p:cNvSpPr txBox="1"/>
          <p:nvPr/>
        </p:nvSpPr>
        <p:spPr>
          <a:xfrm>
            <a:off x="1573026" y="228346"/>
            <a:ext cx="7113774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06BA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4C309-5E77-4DC6-BB9B-678372773AF5}"/>
              </a:ext>
            </a:extLst>
          </p:cNvPr>
          <p:cNvSpPr txBox="1"/>
          <p:nvPr/>
        </p:nvSpPr>
        <p:spPr>
          <a:xfrm>
            <a:off x="811026" y="1165940"/>
            <a:ext cx="8180574" cy="278382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514350" marR="0" lvl="0" indent="-514350" algn="just" defTabSz="91427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514350" marR="0" lvl="0" indent="-514350" algn="just" defTabSz="91427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trồng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A06AA"/>
              </a:solidFill>
              <a:effectLst/>
              <a:uLnTx/>
              <a:uFillTx/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marL="514350" marR="0" lvl="0" indent="-514350" algn="just" defTabSz="91427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A06AA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4"/>
          <p:cNvSpPr/>
          <p:nvPr/>
        </p:nvSpPr>
        <p:spPr>
          <a:xfrm>
            <a:off x="227076" y="6601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5" name="Google Shape;1205;p34"/>
          <p:cNvSpPr/>
          <p:nvPr/>
        </p:nvSpPr>
        <p:spPr>
          <a:xfrm>
            <a:off x="5138183" y="2050775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7" name="Google Shape;1207;p34"/>
          <p:cNvSpPr/>
          <p:nvPr/>
        </p:nvSpPr>
        <p:spPr>
          <a:xfrm>
            <a:off x="3690881" y="321380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9" name="Google Shape;1209;p34"/>
          <p:cNvSpPr/>
          <p:nvPr/>
        </p:nvSpPr>
        <p:spPr>
          <a:xfrm>
            <a:off x="7385634" y="266159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0" name="Google Shape;1210;p34"/>
          <p:cNvSpPr/>
          <p:nvPr/>
        </p:nvSpPr>
        <p:spPr>
          <a:xfrm>
            <a:off x="-325181" y="2230994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11" name="Google Shape;1211;p34"/>
          <p:cNvGrpSpPr/>
          <p:nvPr/>
        </p:nvGrpSpPr>
        <p:grpSpPr>
          <a:xfrm>
            <a:off x="6634209" y="1641694"/>
            <a:ext cx="2312836" cy="2933967"/>
            <a:chOff x="6607309" y="1724000"/>
            <a:chExt cx="2252251" cy="2857110"/>
          </a:xfrm>
        </p:grpSpPr>
        <p:sp>
          <p:nvSpPr>
            <p:cNvPr id="1212" name="Google Shape;1212;p34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34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24" name="Google Shape;1224;p3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1BF16D30-FC13-478D-ADE5-D2694C9FD5A7}"/>
              </a:ext>
            </a:extLst>
          </p:cNvPr>
          <p:cNvSpPr/>
          <p:nvPr/>
        </p:nvSpPr>
        <p:spPr>
          <a:xfrm>
            <a:off x="1197082" y="1333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Down Arrow 2">
            <a:extLst>
              <a:ext uri="{FF2B5EF4-FFF2-40B4-BE49-F238E27FC236}">
                <a16:creationId xmlns:a16="http://schemas.microsoft.com/office/drawing/2014/main" id="{2115A5E0-0334-4501-BAAF-649DE259317E}"/>
              </a:ext>
            </a:extLst>
          </p:cNvPr>
          <p:cNvSpPr/>
          <p:nvPr/>
        </p:nvSpPr>
        <p:spPr>
          <a:xfrm>
            <a:off x="4220065" y="13417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E5A9FAEE-47C2-4F94-999C-5CB08AF4C495}"/>
              </a:ext>
            </a:extLst>
          </p:cNvPr>
          <p:cNvSpPr/>
          <p:nvPr/>
        </p:nvSpPr>
        <p:spPr>
          <a:xfrm>
            <a:off x="1197082" y="1750203"/>
            <a:ext cx="6373759" cy="28027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marR="0" lvl="0" indent="-57150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Sáng nay bừng lửa thẫm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Rừng rực cháy trên cành.</a:t>
            </a:r>
          </a:p>
          <a:p>
            <a:pPr marL="571500" marR="0" lvl="0" indent="-57150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Phượng nở nghìn mắt lửa,</a:t>
            </a:r>
          </a:p>
          <a:p>
            <a:pPr marL="571500" marR="0" lvl="0" indent="-57150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Một trời hoa phượng đỏ.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4"/>
          <p:cNvSpPr/>
          <p:nvPr/>
        </p:nvSpPr>
        <p:spPr>
          <a:xfrm>
            <a:off x="227076" y="6601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5" name="Google Shape;1205;p34"/>
          <p:cNvSpPr/>
          <p:nvPr/>
        </p:nvSpPr>
        <p:spPr>
          <a:xfrm>
            <a:off x="5138183" y="2050775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7" name="Google Shape;1207;p34"/>
          <p:cNvSpPr/>
          <p:nvPr/>
        </p:nvSpPr>
        <p:spPr>
          <a:xfrm>
            <a:off x="3690881" y="321380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9" name="Google Shape;1209;p34"/>
          <p:cNvSpPr/>
          <p:nvPr/>
        </p:nvSpPr>
        <p:spPr>
          <a:xfrm>
            <a:off x="7385634" y="266159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0" name="Google Shape;1210;p34"/>
          <p:cNvSpPr/>
          <p:nvPr/>
        </p:nvSpPr>
        <p:spPr>
          <a:xfrm>
            <a:off x="-325181" y="2230994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11" name="Google Shape;1211;p34"/>
          <p:cNvGrpSpPr/>
          <p:nvPr/>
        </p:nvGrpSpPr>
        <p:grpSpPr>
          <a:xfrm>
            <a:off x="6634209" y="1641694"/>
            <a:ext cx="2312836" cy="2933967"/>
            <a:chOff x="6607309" y="1724000"/>
            <a:chExt cx="2252251" cy="2857110"/>
          </a:xfrm>
        </p:grpSpPr>
        <p:sp>
          <p:nvSpPr>
            <p:cNvPr id="1212" name="Google Shape;1212;p34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34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24" name="Google Shape;1224;p3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1BF16D30-FC13-478D-ADE5-D2694C9FD5A7}"/>
              </a:ext>
            </a:extLst>
          </p:cNvPr>
          <p:cNvSpPr/>
          <p:nvPr/>
        </p:nvSpPr>
        <p:spPr>
          <a:xfrm>
            <a:off x="1197082" y="1333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Down Arrow 2">
            <a:extLst>
              <a:ext uri="{FF2B5EF4-FFF2-40B4-BE49-F238E27FC236}">
                <a16:creationId xmlns:a16="http://schemas.microsoft.com/office/drawing/2014/main" id="{2115A5E0-0334-4501-BAAF-649DE259317E}"/>
              </a:ext>
            </a:extLst>
          </p:cNvPr>
          <p:cNvSpPr/>
          <p:nvPr/>
        </p:nvSpPr>
        <p:spPr>
          <a:xfrm>
            <a:off x="4220065" y="13417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E5A9FAEE-47C2-4F94-999C-5CB08AF4C495}"/>
              </a:ext>
            </a:extLst>
          </p:cNvPr>
          <p:cNvSpPr/>
          <p:nvPr/>
        </p:nvSpPr>
        <p:spPr>
          <a:xfrm>
            <a:off x="1197082" y="1750203"/>
            <a:ext cx="6373759" cy="28027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marR="0" lvl="0" indent="-57150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Sáng nay bừng lửa thẫm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Rừng rực cháy trên cành.</a:t>
            </a:r>
          </a:p>
          <a:p>
            <a:pPr marL="571500" marR="0" lvl="0" indent="-57150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Phượng nở nghìn mắt lửa,</a:t>
            </a:r>
          </a:p>
          <a:p>
            <a:pPr marL="571500" marR="0" lvl="0" indent="-57150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Một trời hoa phượng đỏ.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4"/>
          <p:cNvSpPr/>
          <p:nvPr/>
        </p:nvSpPr>
        <p:spPr>
          <a:xfrm>
            <a:off x="227076" y="6601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5" name="Google Shape;1205;p34"/>
          <p:cNvSpPr/>
          <p:nvPr/>
        </p:nvSpPr>
        <p:spPr>
          <a:xfrm>
            <a:off x="5138183" y="2050775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7" name="Google Shape;1207;p34"/>
          <p:cNvSpPr/>
          <p:nvPr/>
        </p:nvSpPr>
        <p:spPr>
          <a:xfrm>
            <a:off x="3690881" y="321380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9" name="Google Shape;1209;p34"/>
          <p:cNvSpPr/>
          <p:nvPr/>
        </p:nvSpPr>
        <p:spPr>
          <a:xfrm>
            <a:off x="7385634" y="266159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0" name="Google Shape;1210;p34"/>
          <p:cNvSpPr/>
          <p:nvPr/>
        </p:nvSpPr>
        <p:spPr>
          <a:xfrm>
            <a:off x="-325181" y="2230994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11" name="Google Shape;1211;p34"/>
          <p:cNvGrpSpPr/>
          <p:nvPr/>
        </p:nvGrpSpPr>
        <p:grpSpPr>
          <a:xfrm>
            <a:off x="6634209" y="1641694"/>
            <a:ext cx="2312836" cy="2933967"/>
            <a:chOff x="6607309" y="1724000"/>
            <a:chExt cx="2252251" cy="2857110"/>
          </a:xfrm>
        </p:grpSpPr>
        <p:sp>
          <p:nvSpPr>
            <p:cNvPr id="1212" name="Google Shape;1212;p34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34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24" name="Google Shape;1224;p3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" name="Down Arrow 2">
            <a:extLst>
              <a:ext uri="{FF2B5EF4-FFF2-40B4-BE49-F238E27FC236}">
                <a16:creationId xmlns:a16="http://schemas.microsoft.com/office/drawing/2014/main" id="{76B2A1D8-CB44-48FB-9611-4656C27AB824}"/>
              </a:ext>
            </a:extLst>
          </p:cNvPr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B96A3162-BD77-4527-8AA2-9061B5468A99}"/>
              </a:ext>
            </a:extLst>
          </p:cNvPr>
          <p:cNvSpPr/>
          <p:nvPr/>
        </p:nvSpPr>
        <p:spPr>
          <a:xfrm>
            <a:off x="878394" y="8953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1D1E18E6-6096-4168-B3DE-5E715F1B7C1C}"/>
              </a:ext>
            </a:extLst>
          </p:cNvPr>
          <p:cNvSpPr/>
          <p:nvPr/>
        </p:nvSpPr>
        <p:spPr>
          <a:xfrm>
            <a:off x="1326436" y="2567870"/>
            <a:ext cx="6115050" cy="175648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Cây phượng được trồng ở phố.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4"/>
          <p:cNvSpPr/>
          <p:nvPr/>
        </p:nvSpPr>
        <p:spPr>
          <a:xfrm>
            <a:off x="227076" y="6601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5" name="Google Shape;1205;p34"/>
          <p:cNvSpPr/>
          <p:nvPr/>
        </p:nvSpPr>
        <p:spPr>
          <a:xfrm>
            <a:off x="5138183" y="2050775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7" name="Google Shape;1207;p34"/>
          <p:cNvSpPr/>
          <p:nvPr/>
        </p:nvSpPr>
        <p:spPr>
          <a:xfrm>
            <a:off x="3690881" y="321380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9" name="Google Shape;1209;p34"/>
          <p:cNvSpPr/>
          <p:nvPr/>
        </p:nvSpPr>
        <p:spPr>
          <a:xfrm>
            <a:off x="7385634" y="266159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0" name="Google Shape;1210;p34"/>
          <p:cNvSpPr/>
          <p:nvPr/>
        </p:nvSpPr>
        <p:spPr>
          <a:xfrm>
            <a:off x="-325181" y="2230994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11" name="Google Shape;1211;p34"/>
          <p:cNvGrpSpPr/>
          <p:nvPr/>
        </p:nvGrpSpPr>
        <p:grpSpPr>
          <a:xfrm>
            <a:off x="6634209" y="1641694"/>
            <a:ext cx="2312836" cy="2933967"/>
            <a:chOff x="6607309" y="1724000"/>
            <a:chExt cx="2252251" cy="2857110"/>
          </a:xfrm>
        </p:grpSpPr>
        <p:sp>
          <p:nvSpPr>
            <p:cNvPr id="1212" name="Google Shape;1212;p34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34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24" name="Google Shape;1224;p3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" name="Down Arrow 2">
            <a:extLst>
              <a:ext uri="{FF2B5EF4-FFF2-40B4-BE49-F238E27FC236}">
                <a16:creationId xmlns:a16="http://schemas.microsoft.com/office/drawing/2014/main" id="{71FF18C8-2C4B-4B22-BB35-2184527DE643}"/>
              </a:ext>
            </a:extLst>
          </p:cNvPr>
          <p:cNvSpPr/>
          <p:nvPr/>
        </p:nvSpPr>
        <p:spPr>
          <a:xfrm>
            <a:off x="4220064" y="1570396"/>
            <a:ext cx="331077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BE86C9E7-1A02-4AC9-BD1F-2A431026D048}"/>
              </a:ext>
            </a:extLst>
          </p:cNvPr>
          <p:cNvSpPr/>
          <p:nvPr/>
        </p:nvSpPr>
        <p:spPr>
          <a:xfrm>
            <a:off x="878394" y="285750"/>
            <a:ext cx="8055057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CD915C52-E824-4C56-8693-D6F45F4D3967}"/>
              </a:ext>
            </a:extLst>
          </p:cNvPr>
          <p:cNvSpPr/>
          <p:nvPr/>
        </p:nvSpPr>
        <p:spPr>
          <a:xfrm>
            <a:off x="878393" y="1978803"/>
            <a:ext cx="8055057" cy="23455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marR="0" lvl="0" indent="-57150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Chị gió cả đêm qua không ngủ để quạt cho cây phượng.</a:t>
            </a:r>
          </a:p>
          <a:p>
            <a:pPr marL="571500" marR="0" lvl="0" indent="-57150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Mặt trời ủ lửa cho phượng nở hoa.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89D4236-8D18-474D-B9C0-7086343B018F}"/>
              </a:ext>
            </a:extLst>
          </p:cNvPr>
          <p:cNvSpPr/>
          <p:nvPr/>
        </p:nvSpPr>
        <p:spPr>
          <a:xfrm>
            <a:off x="840294" y="1809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2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813C696A-0AAD-4EBB-A498-10504DA13F1C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3FCFC11-3E71-452E-A421-31A246B34EA8}"/>
              </a:ext>
            </a:extLst>
          </p:cNvPr>
          <p:cNvSpPr/>
          <p:nvPr/>
        </p:nvSpPr>
        <p:spPr>
          <a:xfrm>
            <a:off x="1038603" y="918546"/>
            <a:ext cx="7467600" cy="31242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thuộc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lòng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hai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khổ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thơ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đầu</a:t>
            </a:r>
            <a:endParaRPr lang="en-US" sz="4000" b="1" dirty="0">
              <a:solidFill>
                <a:srgbClr val="2D06BA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E15FB-14CE-4D78-9E1A-32B4EBB56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351980" y="659434"/>
            <a:ext cx="4533900" cy="4388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2F468-1C60-4A08-8668-B8A81D0F9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>
            <a:off x="1417660" y="551112"/>
            <a:ext cx="2196523" cy="21145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C5CE91-59A4-4DF9-8ADA-1C87AE122BDA}"/>
              </a:ext>
            </a:extLst>
          </p:cNvPr>
          <p:cNvSpPr txBox="1"/>
          <p:nvPr/>
        </p:nvSpPr>
        <p:spPr>
          <a:xfrm>
            <a:off x="692728" y="1464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vẽ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7396-D233-4847-853E-C1D4F9849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1295400" y="2659281"/>
            <a:ext cx="2441044" cy="23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02A52FA2-EB0C-47E6-A2FA-B446F28E8F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22746" y="0"/>
            <a:ext cx="9166746" cy="5156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55FFA1-2029-4CA7-9B9F-C4ECE31C6495}"/>
              </a:ext>
            </a:extLst>
          </p:cNvPr>
          <p:cNvSpPr txBox="1"/>
          <p:nvPr/>
        </p:nvSpPr>
        <p:spPr>
          <a:xfrm>
            <a:off x="1752600" y="1885950"/>
            <a:ext cx="6172200" cy="132342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36555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EABFA-D40E-4414-8548-49C7316CC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8940"/>
            <a:ext cx="2435087" cy="155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43749-8022-46C3-86AC-9B3615771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3" y="3588940"/>
            <a:ext cx="2435087" cy="155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B9DEB-8FE2-47CE-9DDA-67E010189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04" y="3558294"/>
            <a:ext cx="2435087" cy="1554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B5AB7-A2A0-49AB-AB1E-22C0DC45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232" y="2580071"/>
            <a:ext cx="1065820" cy="2573797"/>
          </a:xfrm>
          <a:prstGeom prst="rect">
            <a:avLst/>
          </a:prstGeom>
        </p:spPr>
      </p:pic>
      <p:sp>
        <p:nvSpPr>
          <p:cNvPr id="17" name="Google Shape;1203;p34">
            <a:extLst>
              <a:ext uri="{FF2B5EF4-FFF2-40B4-BE49-F238E27FC236}">
                <a16:creationId xmlns:a16="http://schemas.microsoft.com/office/drawing/2014/main" id="{83DAFB26-579B-4092-888D-8ADCF7750D9C}"/>
              </a:ext>
            </a:extLst>
          </p:cNvPr>
          <p:cNvSpPr txBox="1">
            <a:spLocks/>
          </p:cNvSpPr>
          <p:nvPr/>
        </p:nvSpPr>
        <p:spPr>
          <a:xfrm>
            <a:off x="1999373" y="361950"/>
            <a:ext cx="5145254" cy="196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au Philomene One"/>
              <a:buNone/>
              <a:defRPr sz="7000" b="0" i="0" u="none" strike="noStrike" cap="none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au Philomene One"/>
              <a:buNone/>
              <a:tabLst/>
              <a:defRPr/>
            </a:pPr>
            <a:r>
              <a:rPr lang="en" sz="7200" kern="0" dirty="0">
                <a:solidFill>
                  <a:srgbClr val="002060"/>
                </a:solidFill>
                <a:latin typeface="UTM Alberta Heavy" panose="02040603050506020204" pitchFamily="18" charset="0"/>
              </a:rPr>
              <a:t>ÔN BÀI CŨ</a:t>
            </a:r>
            <a:endParaRPr kumimoji="0" lang="en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lberta Heavy" panose="02040603050506020204" pitchFamily="18" charset="0"/>
              <a:sym typeface="Chau Philomene One"/>
            </a:endParaRPr>
          </a:p>
        </p:txBody>
      </p:sp>
    </p:spTree>
    <p:extLst>
      <p:ext uri="{BB962C8B-B14F-4D97-AF65-F5344CB8AC3E}">
        <p14:creationId xmlns:p14="http://schemas.microsoft.com/office/powerpoint/2010/main" val="36702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98A0FC-F48D-46AE-A0C3-97A702427751}"/>
              </a:ext>
            </a:extLst>
          </p:cNvPr>
          <p:cNvSpPr txBox="1"/>
          <p:nvPr/>
        </p:nvSpPr>
        <p:spPr>
          <a:xfrm>
            <a:off x="1905000" y="1117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Dặn</a:t>
            </a:r>
            <a:r>
              <a:rPr lang="en-US" sz="2400" b="1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dò</a:t>
            </a:r>
            <a:r>
              <a:rPr lang="en-US" sz="2400" b="1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đã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thuộc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khổ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thơ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thơ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Hoa</a:t>
            </a:r>
            <a:r>
              <a:rPr lang="en-US" sz="2400" i="1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phượng</a:t>
            </a:r>
            <a:endParaRPr lang="en-US" sz="2400" i="1" dirty="0">
              <a:solidFill>
                <a:srgbClr val="2D06BA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mới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Ôn</a:t>
            </a:r>
            <a:r>
              <a:rPr lang="en-US" sz="2400" i="1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tập</a:t>
            </a:r>
            <a:r>
              <a:rPr lang="en-US" sz="2400" i="1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cs typeface="Arial" pitchFamily="34" charset="0"/>
              </a:rPr>
              <a:t> 142.</a:t>
            </a:r>
          </a:p>
        </p:txBody>
      </p:sp>
    </p:spTree>
    <p:extLst>
      <p:ext uri="{BB962C8B-B14F-4D97-AF65-F5344CB8AC3E}">
        <p14:creationId xmlns:p14="http://schemas.microsoft.com/office/powerpoint/2010/main" val="1790691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8"/>
          <p:cNvSpPr txBox="1">
            <a:spLocks noGrp="1"/>
          </p:cNvSpPr>
          <p:nvPr>
            <p:ph type="title"/>
          </p:nvPr>
        </p:nvSpPr>
        <p:spPr>
          <a:xfrm>
            <a:off x="718499" y="540000"/>
            <a:ext cx="7397979" cy="13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solidFill>
                  <a:srgbClr val="002060"/>
                </a:solidFill>
                <a:latin typeface="Pacifico" pitchFamily="2" charset="77"/>
              </a:rPr>
              <a:t>Hẹn</a:t>
            </a:r>
            <a:r>
              <a:rPr lang="en" sz="5000" dirty="0">
                <a:solidFill>
                  <a:srgbClr val="002060"/>
                </a:solidFill>
                <a:latin typeface="Pacifico" pitchFamily="2" charset="77"/>
              </a:rPr>
              <a:t> </a:t>
            </a:r>
            <a:r>
              <a:rPr lang="en" sz="5000" dirty="0" err="1">
                <a:solidFill>
                  <a:srgbClr val="002060"/>
                </a:solidFill>
                <a:latin typeface="Pacifico" pitchFamily="2" charset="77"/>
              </a:rPr>
              <a:t>gặp</a:t>
            </a:r>
            <a:r>
              <a:rPr lang="en" sz="5000" dirty="0">
                <a:solidFill>
                  <a:srgbClr val="002060"/>
                </a:solidFill>
                <a:latin typeface="Pacifico" pitchFamily="2" charset="77"/>
              </a:rPr>
              <a:t> </a:t>
            </a:r>
            <a:r>
              <a:rPr lang="en" sz="5000" dirty="0" err="1">
                <a:solidFill>
                  <a:srgbClr val="002060"/>
                </a:solidFill>
                <a:latin typeface="Pacifico" pitchFamily="2" charset="77"/>
              </a:rPr>
              <a:t>lại</a:t>
            </a:r>
            <a:r>
              <a:rPr lang="en" sz="5000" dirty="0">
                <a:solidFill>
                  <a:srgbClr val="002060"/>
                </a:solidFill>
                <a:latin typeface="Pacifico" pitchFamily="2" charset="77"/>
              </a:rPr>
              <a:t>!</a:t>
            </a:r>
            <a:endParaRPr sz="5000" dirty="0">
              <a:solidFill>
                <a:srgbClr val="002060"/>
              </a:solidFill>
              <a:latin typeface="Pacifico" pitchFamily="2" charset="77"/>
            </a:endParaRPr>
          </a:p>
        </p:txBody>
      </p:sp>
      <p:sp>
        <p:nvSpPr>
          <p:cNvPr id="2170" name="Google Shape;2170;p58"/>
          <p:cNvSpPr/>
          <p:nvPr/>
        </p:nvSpPr>
        <p:spPr>
          <a:xfrm>
            <a:off x="5271187" y="1877212"/>
            <a:ext cx="2412336" cy="759092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2254;p59">
            <a:extLst>
              <a:ext uri="{FF2B5EF4-FFF2-40B4-BE49-F238E27FC236}">
                <a16:creationId xmlns:a16="http://schemas.microsoft.com/office/drawing/2014/main" id="{119DF4E8-3896-6243-9E58-917DD2A83A4E}"/>
              </a:ext>
            </a:extLst>
          </p:cNvPr>
          <p:cNvGrpSpPr/>
          <p:nvPr/>
        </p:nvGrpSpPr>
        <p:grpSpPr>
          <a:xfrm>
            <a:off x="268842" y="1838736"/>
            <a:ext cx="4552411" cy="2257617"/>
            <a:chOff x="8087725" y="2344688"/>
            <a:chExt cx="2686150" cy="1678600"/>
          </a:xfrm>
        </p:grpSpPr>
        <p:grpSp>
          <p:nvGrpSpPr>
            <p:cNvPr id="109" name="Google Shape;2255;p59">
              <a:extLst>
                <a:ext uri="{FF2B5EF4-FFF2-40B4-BE49-F238E27FC236}">
                  <a16:creationId xmlns:a16="http://schemas.microsoft.com/office/drawing/2014/main" id="{0FC41C88-C6EF-0346-AD07-E15F1AF42DBE}"/>
                </a:ext>
              </a:extLst>
            </p:cNvPr>
            <p:cNvGrpSpPr/>
            <p:nvPr/>
          </p:nvGrpSpPr>
          <p:grpSpPr>
            <a:xfrm>
              <a:off x="8087725" y="3761988"/>
              <a:ext cx="2686150" cy="261300"/>
              <a:chOff x="8087725" y="3761988"/>
              <a:chExt cx="2686150" cy="261300"/>
            </a:xfrm>
          </p:grpSpPr>
          <p:sp>
            <p:nvSpPr>
              <p:cNvPr id="183" name="Google Shape;2256;p59">
                <a:extLst>
                  <a:ext uri="{FF2B5EF4-FFF2-40B4-BE49-F238E27FC236}">
                    <a16:creationId xmlns:a16="http://schemas.microsoft.com/office/drawing/2014/main" id="{463C3CC7-4FE6-E044-92DE-16254801B627}"/>
                  </a:ext>
                </a:extLst>
              </p:cNvPr>
              <p:cNvSpPr/>
              <p:nvPr/>
            </p:nvSpPr>
            <p:spPr>
              <a:xfrm>
                <a:off x="8087725" y="3761988"/>
                <a:ext cx="2686150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107446" h="10452" extrusionOk="0">
                    <a:moveTo>
                      <a:pt x="53736" y="1"/>
                    </a:moveTo>
                    <a:cubicBezTo>
                      <a:pt x="83410" y="1"/>
                      <a:pt x="107445" y="2331"/>
                      <a:pt x="107445" y="5239"/>
                    </a:cubicBezTo>
                    <a:cubicBezTo>
                      <a:pt x="107445" y="8121"/>
                      <a:pt x="83410" y="10452"/>
                      <a:pt x="53736" y="10452"/>
                    </a:cubicBezTo>
                    <a:cubicBezTo>
                      <a:pt x="24061" y="10452"/>
                      <a:pt x="1" y="8121"/>
                      <a:pt x="1" y="5239"/>
                    </a:cubicBezTo>
                    <a:cubicBezTo>
                      <a:pt x="1" y="2331"/>
                      <a:pt x="24061" y="1"/>
                      <a:pt x="53736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257;p59">
                <a:extLst>
                  <a:ext uri="{FF2B5EF4-FFF2-40B4-BE49-F238E27FC236}">
                    <a16:creationId xmlns:a16="http://schemas.microsoft.com/office/drawing/2014/main" id="{EEB7F9B1-5F07-1E43-AD13-81C72DD5AB30}"/>
                  </a:ext>
                </a:extLst>
              </p:cNvPr>
              <p:cNvSpPr/>
              <p:nvPr/>
            </p:nvSpPr>
            <p:spPr>
              <a:xfrm>
                <a:off x="8440500" y="3761988"/>
                <a:ext cx="2108425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84337" h="5515" extrusionOk="0">
                    <a:moveTo>
                      <a:pt x="39625" y="1"/>
                    </a:moveTo>
                    <a:cubicBezTo>
                      <a:pt x="58271" y="1"/>
                      <a:pt x="74687" y="928"/>
                      <a:pt x="84337" y="2331"/>
                    </a:cubicBezTo>
                    <a:cubicBezTo>
                      <a:pt x="82031" y="4111"/>
                      <a:pt x="64086" y="5514"/>
                      <a:pt x="42281" y="5514"/>
                    </a:cubicBezTo>
                    <a:cubicBezTo>
                      <a:pt x="18948" y="5514"/>
                      <a:pt x="0" y="3910"/>
                      <a:pt x="0" y="1930"/>
                    </a:cubicBezTo>
                    <a:cubicBezTo>
                      <a:pt x="0" y="1855"/>
                      <a:pt x="50" y="1780"/>
                      <a:pt x="126" y="1680"/>
                    </a:cubicBezTo>
                    <a:cubicBezTo>
                      <a:pt x="9925" y="652"/>
                      <a:pt x="23985" y="1"/>
                      <a:pt x="39625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2258;p59">
              <a:extLst>
                <a:ext uri="{FF2B5EF4-FFF2-40B4-BE49-F238E27FC236}">
                  <a16:creationId xmlns:a16="http://schemas.microsoft.com/office/drawing/2014/main" id="{9A45E128-AD6E-EA41-9100-07FD6A230787}"/>
                </a:ext>
              </a:extLst>
            </p:cNvPr>
            <p:cNvGrpSpPr/>
            <p:nvPr/>
          </p:nvGrpSpPr>
          <p:grpSpPr>
            <a:xfrm>
              <a:off x="8550150" y="2344688"/>
              <a:ext cx="1761925" cy="1459300"/>
              <a:chOff x="8550150" y="2344688"/>
              <a:chExt cx="1761925" cy="1459300"/>
            </a:xfrm>
          </p:grpSpPr>
          <p:sp>
            <p:nvSpPr>
              <p:cNvPr id="121" name="Google Shape;2259;p59">
                <a:extLst>
                  <a:ext uri="{FF2B5EF4-FFF2-40B4-BE49-F238E27FC236}">
                    <a16:creationId xmlns:a16="http://schemas.microsoft.com/office/drawing/2014/main" id="{2C58CEDB-1208-524B-BA0C-76680ED71CA5}"/>
                  </a:ext>
                </a:extLst>
              </p:cNvPr>
              <p:cNvSpPr/>
              <p:nvPr/>
            </p:nvSpPr>
            <p:spPr>
              <a:xfrm>
                <a:off x="8657275" y="3712488"/>
                <a:ext cx="1547050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61882" h="1831" extrusionOk="0">
                    <a:moveTo>
                      <a:pt x="1" y="1"/>
                    </a:moveTo>
                    <a:lnTo>
                      <a:pt x="61881" y="1"/>
                    </a:lnTo>
                    <a:lnTo>
                      <a:pt x="61881" y="1830"/>
                    </a:lnTo>
                    <a:lnTo>
                      <a:pt x="1" y="183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260;p59">
                <a:extLst>
                  <a:ext uri="{FF2B5EF4-FFF2-40B4-BE49-F238E27FC236}">
                    <a16:creationId xmlns:a16="http://schemas.microsoft.com/office/drawing/2014/main" id="{AEB90D37-EBBA-7D42-BA1E-37473F61E65D}"/>
                  </a:ext>
                </a:extLst>
              </p:cNvPr>
              <p:cNvSpPr/>
              <p:nvPr/>
            </p:nvSpPr>
            <p:spPr>
              <a:xfrm>
                <a:off x="8626575" y="3758238"/>
                <a:ext cx="1609075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64363" h="1830" extrusionOk="0">
                    <a:moveTo>
                      <a:pt x="1" y="1830"/>
                    </a:moveTo>
                    <a:lnTo>
                      <a:pt x="64362" y="1830"/>
                    </a:lnTo>
                    <a:lnTo>
                      <a:pt x="64362" y="0"/>
                    </a:lnTo>
                    <a:lnTo>
                      <a:pt x="1" y="0"/>
                    </a:lnTo>
                    <a:lnTo>
                      <a:pt x="1" y="18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261;p59">
                <a:extLst>
                  <a:ext uri="{FF2B5EF4-FFF2-40B4-BE49-F238E27FC236}">
                    <a16:creationId xmlns:a16="http://schemas.microsoft.com/office/drawing/2014/main" id="{7CB9EBE5-8664-D946-8AF7-A4BB6BE7F4B3}"/>
                  </a:ext>
                </a:extLst>
              </p:cNvPr>
              <p:cNvSpPr/>
              <p:nvPr/>
            </p:nvSpPr>
            <p:spPr>
              <a:xfrm>
                <a:off x="9589625" y="3023263"/>
                <a:ext cx="691125" cy="689250"/>
              </a:xfrm>
              <a:custGeom>
                <a:avLst/>
                <a:gdLst/>
                <a:ahLst/>
                <a:cxnLst/>
                <a:rect l="l" t="t" r="r" b="b"/>
                <a:pathLst>
                  <a:path w="27645" h="27570" extrusionOk="0">
                    <a:moveTo>
                      <a:pt x="27645" y="1"/>
                    </a:moveTo>
                    <a:lnTo>
                      <a:pt x="14111" y="1"/>
                    </a:lnTo>
                    <a:lnTo>
                      <a:pt x="602" y="1"/>
                    </a:lnTo>
                    <a:cubicBezTo>
                      <a:pt x="502" y="4612"/>
                      <a:pt x="401" y="9199"/>
                      <a:pt x="301" y="13785"/>
                    </a:cubicBezTo>
                    <a:cubicBezTo>
                      <a:pt x="201" y="18372"/>
                      <a:pt x="101" y="22958"/>
                      <a:pt x="0" y="27570"/>
                    </a:cubicBezTo>
                    <a:lnTo>
                      <a:pt x="11880" y="27570"/>
                    </a:lnTo>
                    <a:lnTo>
                      <a:pt x="23760" y="27570"/>
                    </a:lnTo>
                    <a:cubicBezTo>
                      <a:pt x="24412" y="22958"/>
                      <a:pt x="25063" y="18372"/>
                      <a:pt x="25715" y="13785"/>
                    </a:cubicBezTo>
                    <a:cubicBezTo>
                      <a:pt x="26341" y="9199"/>
                      <a:pt x="26993" y="4612"/>
                      <a:pt x="27645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262;p59">
                <a:extLst>
                  <a:ext uri="{FF2B5EF4-FFF2-40B4-BE49-F238E27FC236}">
                    <a16:creationId xmlns:a16="http://schemas.microsoft.com/office/drawing/2014/main" id="{C3F15751-31C4-0C44-9E9C-11D7599243F8}"/>
                  </a:ext>
                </a:extLst>
              </p:cNvPr>
              <p:cNvSpPr/>
              <p:nvPr/>
            </p:nvSpPr>
            <p:spPr>
              <a:xfrm>
                <a:off x="9815200" y="2956213"/>
                <a:ext cx="4968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9875" h="3485" extrusionOk="0">
                    <a:moveTo>
                      <a:pt x="451" y="1"/>
                    </a:moveTo>
                    <a:lnTo>
                      <a:pt x="9524" y="1"/>
                    </a:lnTo>
                    <a:lnTo>
                      <a:pt x="18597" y="1"/>
                    </a:lnTo>
                    <a:cubicBezTo>
                      <a:pt x="19023" y="1179"/>
                      <a:pt x="19449" y="2332"/>
                      <a:pt x="19875" y="3485"/>
                    </a:cubicBezTo>
                    <a:lnTo>
                      <a:pt x="9925" y="3485"/>
                    </a:lnTo>
                    <a:lnTo>
                      <a:pt x="0" y="3485"/>
                    </a:lnTo>
                    <a:cubicBezTo>
                      <a:pt x="150" y="2332"/>
                      <a:pt x="301" y="1179"/>
                      <a:pt x="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263;p59">
                <a:extLst>
                  <a:ext uri="{FF2B5EF4-FFF2-40B4-BE49-F238E27FC236}">
                    <a16:creationId xmlns:a16="http://schemas.microsoft.com/office/drawing/2014/main" id="{AC4309D8-F8A0-A441-A3F6-15AD320A90DD}"/>
                  </a:ext>
                </a:extLst>
              </p:cNvPr>
              <p:cNvSpPr/>
              <p:nvPr/>
            </p:nvSpPr>
            <p:spPr>
              <a:xfrm>
                <a:off x="9866575" y="3068388"/>
                <a:ext cx="11717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7595" extrusionOk="0">
                    <a:moveTo>
                      <a:pt x="827" y="0"/>
                    </a:moveTo>
                    <a:lnTo>
                      <a:pt x="4386" y="0"/>
                    </a:lnTo>
                    <a:cubicBezTo>
                      <a:pt x="4562" y="0"/>
                      <a:pt x="4687" y="125"/>
                      <a:pt x="4662" y="326"/>
                    </a:cubicBezTo>
                    <a:cubicBezTo>
                      <a:pt x="4436" y="2632"/>
                      <a:pt x="4261" y="4963"/>
                      <a:pt x="4035" y="7268"/>
                    </a:cubicBezTo>
                    <a:cubicBezTo>
                      <a:pt x="4035" y="7444"/>
                      <a:pt x="3885" y="7594"/>
                      <a:pt x="3709" y="7594"/>
                    </a:cubicBezTo>
                    <a:lnTo>
                      <a:pt x="276" y="7594"/>
                    </a:lnTo>
                    <a:cubicBezTo>
                      <a:pt x="125" y="7594"/>
                      <a:pt x="0" y="7444"/>
                      <a:pt x="25" y="7268"/>
                    </a:cubicBezTo>
                    <a:cubicBezTo>
                      <a:pt x="176" y="4963"/>
                      <a:pt x="326" y="2632"/>
                      <a:pt x="501" y="326"/>
                    </a:cubicBezTo>
                    <a:cubicBezTo>
                      <a:pt x="526" y="150"/>
                      <a:pt x="652" y="0"/>
                      <a:pt x="82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264;p59">
                <a:extLst>
                  <a:ext uri="{FF2B5EF4-FFF2-40B4-BE49-F238E27FC236}">
                    <a16:creationId xmlns:a16="http://schemas.microsoft.com/office/drawing/2014/main" id="{C886E119-BB13-E84C-95BD-6A1C8029EDA8}"/>
                  </a:ext>
                </a:extLst>
              </p:cNvPr>
              <p:cNvSpPr/>
              <p:nvPr/>
            </p:nvSpPr>
            <p:spPr>
              <a:xfrm>
                <a:off x="9990000" y="3068388"/>
                <a:ext cx="12032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7595" extrusionOk="0">
                    <a:moveTo>
                      <a:pt x="978" y="0"/>
                    </a:moveTo>
                    <a:lnTo>
                      <a:pt x="4562" y="0"/>
                    </a:lnTo>
                    <a:cubicBezTo>
                      <a:pt x="4712" y="0"/>
                      <a:pt x="4813" y="150"/>
                      <a:pt x="4813" y="326"/>
                    </a:cubicBezTo>
                    <a:cubicBezTo>
                      <a:pt x="4537" y="2632"/>
                      <a:pt x="4286" y="4963"/>
                      <a:pt x="4036" y="7268"/>
                    </a:cubicBezTo>
                    <a:cubicBezTo>
                      <a:pt x="4011" y="7444"/>
                      <a:pt x="3860" y="7594"/>
                      <a:pt x="3710" y="7594"/>
                    </a:cubicBezTo>
                    <a:lnTo>
                      <a:pt x="251" y="7594"/>
                    </a:lnTo>
                    <a:cubicBezTo>
                      <a:pt x="101" y="7594"/>
                      <a:pt x="1" y="7444"/>
                      <a:pt x="1" y="7268"/>
                    </a:cubicBezTo>
                    <a:cubicBezTo>
                      <a:pt x="226" y="4963"/>
                      <a:pt x="452" y="2632"/>
                      <a:pt x="652" y="326"/>
                    </a:cubicBezTo>
                    <a:cubicBezTo>
                      <a:pt x="677" y="150"/>
                      <a:pt x="828" y="0"/>
                      <a:pt x="97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265;p59">
                <a:extLst>
                  <a:ext uri="{FF2B5EF4-FFF2-40B4-BE49-F238E27FC236}">
                    <a16:creationId xmlns:a16="http://schemas.microsoft.com/office/drawing/2014/main" id="{BE6EC9B7-09CD-8042-B1F3-F08F3F13D886}"/>
                  </a:ext>
                </a:extLst>
              </p:cNvPr>
              <p:cNvSpPr/>
              <p:nvPr/>
            </p:nvSpPr>
            <p:spPr>
              <a:xfrm>
                <a:off x="10109675" y="3068388"/>
                <a:ext cx="12535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7595" extrusionOk="0">
                    <a:moveTo>
                      <a:pt x="1178" y="0"/>
                    </a:moveTo>
                    <a:lnTo>
                      <a:pt x="4737" y="0"/>
                    </a:lnTo>
                    <a:cubicBezTo>
                      <a:pt x="4888" y="0"/>
                      <a:pt x="5013" y="125"/>
                      <a:pt x="4988" y="326"/>
                    </a:cubicBezTo>
                    <a:cubicBezTo>
                      <a:pt x="4662" y="2632"/>
                      <a:pt x="4387" y="4963"/>
                      <a:pt x="4061" y="7268"/>
                    </a:cubicBezTo>
                    <a:cubicBezTo>
                      <a:pt x="4036" y="7444"/>
                      <a:pt x="3885" y="7594"/>
                      <a:pt x="3735" y="7594"/>
                    </a:cubicBezTo>
                    <a:lnTo>
                      <a:pt x="276" y="7594"/>
                    </a:lnTo>
                    <a:cubicBezTo>
                      <a:pt x="126" y="7594"/>
                      <a:pt x="1" y="7444"/>
                      <a:pt x="26" y="7268"/>
                    </a:cubicBezTo>
                    <a:cubicBezTo>
                      <a:pt x="301" y="4963"/>
                      <a:pt x="552" y="2632"/>
                      <a:pt x="828" y="326"/>
                    </a:cubicBezTo>
                    <a:cubicBezTo>
                      <a:pt x="853" y="150"/>
                      <a:pt x="1003" y="0"/>
                      <a:pt x="117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266;p59">
                <a:extLst>
                  <a:ext uri="{FF2B5EF4-FFF2-40B4-BE49-F238E27FC236}">
                    <a16:creationId xmlns:a16="http://schemas.microsoft.com/office/drawing/2014/main" id="{FC19C26F-F263-A94E-8C96-F6798DAE559B}"/>
                  </a:ext>
                </a:extLst>
              </p:cNvPr>
              <p:cNvSpPr/>
              <p:nvPr/>
            </p:nvSpPr>
            <p:spPr>
              <a:xfrm>
                <a:off x="9850900" y="3285788"/>
                <a:ext cx="1134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7620" extrusionOk="0">
                    <a:moveTo>
                      <a:pt x="828" y="1"/>
                    </a:moveTo>
                    <a:lnTo>
                      <a:pt x="4261" y="1"/>
                    </a:lnTo>
                    <a:cubicBezTo>
                      <a:pt x="4412" y="1"/>
                      <a:pt x="4537" y="151"/>
                      <a:pt x="4512" y="327"/>
                    </a:cubicBezTo>
                    <a:cubicBezTo>
                      <a:pt x="4311" y="2658"/>
                      <a:pt x="4086" y="4963"/>
                      <a:pt x="3885" y="7269"/>
                    </a:cubicBezTo>
                    <a:cubicBezTo>
                      <a:pt x="3860" y="7470"/>
                      <a:pt x="3735" y="7620"/>
                      <a:pt x="3585" y="7620"/>
                    </a:cubicBezTo>
                    <a:lnTo>
                      <a:pt x="276" y="7620"/>
                    </a:lnTo>
                    <a:cubicBezTo>
                      <a:pt x="126" y="7620"/>
                      <a:pt x="1" y="7470"/>
                      <a:pt x="26" y="7269"/>
                    </a:cubicBezTo>
                    <a:cubicBezTo>
                      <a:pt x="176" y="4963"/>
                      <a:pt x="351" y="2658"/>
                      <a:pt x="527" y="327"/>
                    </a:cubicBezTo>
                    <a:cubicBezTo>
                      <a:pt x="527" y="151"/>
                      <a:pt x="677" y="1"/>
                      <a:pt x="8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267;p59">
                <a:extLst>
                  <a:ext uri="{FF2B5EF4-FFF2-40B4-BE49-F238E27FC236}">
                    <a16:creationId xmlns:a16="http://schemas.microsoft.com/office/drawing/2014/main" id="{9216027A-5D21-8B4B-BB14-1C803D9E54B4}"/>
                  </a:ext>
                </a:extLst>
              </p:cNvPr>
              <p:cNvSpPr/>
              <p:nvPr/>
            </p:nvSpPr>
            <p:spPr>
              <a:xfrm>
                <a:off x="9969325" y="3285788"/>
                <a:ext cx="1172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7620" extrusionOk="0">
                    <a:moveTo>
                      <a:pt x="978" y="1"/>
                    </a:moveTo>
                    <a:lnTo>
                      <a:pt x="4412" y="1"/>
                    </a:lnTo>
                    <a:cubicBezTo>
                      <a:pt x="4562" y="1"/>
                      <a:pt x="4687" y="151"/>
                      <a:pt x="4662" y="327"/>
                    </a:cubicBezTo>
                    <a:cubicBezTo>
                      <a:pt x="4412" y="2658"/>
                      <a:pt x="4136" y="4963"/>
                      <a:pt x="3885" y="7269"/>
                    </a:cubicBezTo>
                    <a:cubicBezTo>
                      <a:pt x="3860" y="7470"/>
                      <a:pt x="3735" y="7620"/>
                      <a:pt x="3584" y="7620"/>
                    </a:cubicBezTo>
                    <a:lnTo>
                      <a:pt x="251" y="7620"/>
                    </a:lnTo>
                    <a:cubicBezTo>
                      <a:pt x="126" y="7620"/>
                      <a:pt x="0" y="7470"/>
                      <a:pt x="26" y="7269"/>
                    </a:cubicBezTo>
                    <a:cubicBezTo>
                      <a:pt x="226" y="4963"/>
                      <a:pt x="452" y="2658"/>
                      <a:pt x="677" y="327"/>
                    </a:cubicBezTo>
                    <a:cubicBezTo>
                      <a:pt x="677" y="151"/>
                      <a:pt x="828" y="1"/>
                      <a:pt x="9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268;p59">
                <a:extLst>
                  <a:ext uri="{FF2B5EF4-FFF2-40B4-BE49-F238E27FC236}">
                    <a16:creationId xmlns:a16="http://schemas.microsoft.com/office/drawing/2014/main" id="{D9DD2A3C-A681-3F4C-9A3A-B29784FCAB29}"/>
                  </a:ext>
                </a:extLst>
              </p:cNvPr>
              <p:cNvSpPr/>
              <p:nvPr/>
            </p:nvSpPr>
            <p:spPr>
              <a:xfrm>
                <a:off x="10084625" y="3285788"/>
                <a:ext cx="1209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620" extrusionOk="0">
                    <a:moveTo>
                      <a:pt x="1153" y="1"/>
                    </a:moveTo>
                    <a:lnTo>
                      <a:pt x="4587" y="1"/>
                    </a:lnTo>
                    <a:cubicBezTo>
                      <a:pt x="4737" y="1"/>
                      <a:pt x="4837" y="151"/>
                      <a:pt x="4812" y="327"/>
                    </a:cubicBezTo>
                    <a:cubicBezTo>
                      <a:pt x="4511" y="2658"/>
                      <a:pt x="4186" y="4963"/>
                      <a:pt x="3885" y="7269"/>
                    </a:cubicBezTo>
                    <a:cubicBezTo>
                      <a:pt x="3860" y="7470"/>
                      <a:pt x="3734" y="7620"/>
                      <a:pt x="3584" y="7620"/>
                    </a:cubicBezTo>
                    <a:lnTo>
                      <a:pt x="276" y="7620"/>
                    </a:lnTo>
                    <a:cubicBezTo>
                      <a:pt x="100" y="7620"/>
                      <a:pt x="0" y="7470"/>
                      <a:pt x="25" y="7269"/>
                    </a:cubicBezTo>
                    <a:cubicBezTo>
                      <a:pt x="301" y="4963"/>
                      <a:pt x="551" y="2658"/>
                      <a:pt x="827" y="327"/>
                    </a:cubicBezTo>
                    <a:cubicBezTo>
                      <a:pt x="852" y="151"/>
                      <a:pt x="977" y="1"/>
                      <a:pt x="1153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269;p59">
                <a:extLst>
                  <a:ext uri="{FF2B5EF4-FFF2-40B4-BE49-F238E27FC236}">
                    <a16:creationId xmlns:a16="http://schemas.microsoft.com/office/drawing/2014/main" id="{97503B3A-9D0B-8744-8A14-C4EC637C4C7C}"/>
                  </a:ext>
                </a:extLst>
              </p:cNvPr>
              <p:cNvSpPr/>
              <p:nvPr/>
            </p:nvSpPr>
            <p:spPr>
              <a:xfrm>
                <a:off x="9835875" y="3500088"/>
                <a:ext cx="10905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7595" extrusionOk="0">
                    <a:moveTo>
                      <a:pt x="802" y="0"/>
                    </a:moveTo>
                    <a:lnTo>
                      <a:pt x="4110" y="0"/>
                    </a:lnTo>
                    <a:cubicBezTo>
                      <a:pt x="4261" y="0"/>
                      <a:pt x="4361" y="151"/>
                      <a:pt x="4361" y="326"/>
                    </a:cubicBezTo>
                    <a:cubicBezTo>
                      <a:pt x="4135" y="2657"/>
                      <a:pt x="3935" y="4963"/>
                      <a:pt x="3734" y="7269"/>
                    </a:cubicBezTo>
                    <a:cubicBezTo>
                      <a:pt x="3709" y="7469"/>
                      <a:pt x="3584" y="7594"/>
                      <a:pt x="3434" y="7594"/>
                    </a:cubicBezTo>
                    <a:lnTo>
                      <a:pt x="251" y="7594"/>
                    </a:lnTo>
                    <a:cubicBezTo>
                      <a:pt x="125" y="7594"/>
                      <a:pt x="0" y="7469"/>
                      <a:pt x="25" y="7269"/>
                    </a:cubicBezTo>
                    <a:cubicBezTo>
                      <a:pt x="176" y="4963"/>
                      <a:pt x="351" y="2657"/>
                      <a:pt x="501" y="326"/>
                    </a:cubicBezTo>
                    <a:cubicBezTo>
                      <a:pt x="526" y="151"/>
                      <a:pt x="652" y="0"/>
                      <a:pt x="802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270;p59">
                <a:extLst>
                  <a:ext uri="{FF2B5EF4-FFF2-40B4-BE49-F238E27FC236}">
                    <a16:creationId xmlns:a16="http://schemas.microsoft.com/office/drawing/2014/main" id="{44F4A9AB-9693-7D4E-BE7D-118C7758A5B2}"/>
                  </a:ext>
                </a:extLst>
              </p:cNvPr>
              <p:cNvSpPr/>
              <p:nvPr/>
            </p:nvSpPr>
            <p:spPr>
              <a:xfrm>
                <a:off x="9949275" y="3500088"/>
                <a:ext cx="11280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7595" extrusionOk="0">
                    <a:moveTo>
                      <a:pt x="978" y="0"/>
                    </a:moveTo>
                    <a:lnTo>
                      <a:pt x="4286" y="0"/>
                    </a:lnTo>
                    <a:cubicBezTo>
                      <a:pt x="4437" y="0"/>
                      <a:pt x="4512" y="151"/>
                      <a:pt x="4512" y="326"/>
                    </a:cubicBezTo>
                    <a:cubicBezTo>
                      <a:pt x="4236" y="2657"/>
                      <a:pt x="3985" y="4963"/>
                      <a:pt x="3735" y="7269"/>
                    </a:cubicBezTo>
                    <a:cubicBezTo>
                      <a:pt x="3710" y="7469"/>
                      <a:pt x="3584" y="7594"/>
                      <a:pt x="3434" y="7594"/>
                    </a:cubicBezTo>
                    <a:lnTo>
                      <a:pt x="251" y="7594"/>
                    </a:lnTo>
                    <a:cubicBezTo>
                      <a:pt x="101" y="7594"/>
                      <a:pt x="0" y="7469"/>
                      <a:pt x="26" y="7269"/>
                    </a:cubicBezTo>
                    <a:cubicBezTo>
                      <a:pt x="226" y="4963"/>
                      <a:pt x="452" y="2657"/>
                      <a:pt x="677" y="326"/>
                    </a:cubicBezTo>
                    <a:cubicBezTo>
                      <a:pt x="677" y="151"/>
                      <a:pt x="828" y="0"/>
                      <a:pt x="97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271;p59">
                <a:extLst>
                  <a:ext uri="{FF2B5EF4-FFF2-40B4-BE49-F238E27FC236}">
                    <a16:creationId xmlns:a16="http://schemas.microsoft.com/office/drawing/2014/main" id="{557A30BA-A688-184B-9090-287F40F31F15}"/>
                  </a:ext>
                </a:extLst>
              </p:cNvPr>
              <p:cNvSpPr/>
              <p:nvPr/>
            </p:nvSpPr>
            <p:spPr>
              <a:xfrm>
                <a:off x="10060175" y="3500088"/>
                <a:ext cx="11657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7595" extrusionOk="0">
                    <a:moveTo>
                      <a:pt x="1128" y="0"/>
                    </a:moveTo>
                    <a:lnTo>
                      <a:pt x="4412" y="0"/>
                    </a:lnTo>
                    <a:cubicBezTo>
                      <a:pt x="4587" y="0"/>
                      <a:pt x="4662" y="151"/>
                      <a:pt x="4637" y="326"/>
                    </a:cubicBezTo>
                    <a:cubicBezTo>
                      <a:pt x="4336" y="2657"/>
                      <a:pt x="4036" y="4963"/>
                      <a:pt x="3710" y="7269"/>
                    </a:cubicBezTo>
                    <a:cubicBezTo>
                      <a:pt x="3685" y="7469"/>
                      <a:pt x="3559" y="7594"/>
                      <a:pt x="3409" y="7594"/>
                    </a:cubicBezTo>
                    <a:lnTo>
                      <a:pt x="251" y="7594"/>
                    </a:lnTo>
                    <a:cubicBezTo>
                      <a:pt x="101" y="7594"/>
                      <a:pt x="1" y="7469"/>
                      <a:pt x="1" y="7269"/>
                    </a:cubicBezTo>
                    <a:cubicBezTo>
                      <a:pt x="276" y="4963"/>
                      <a:pt x="552" y="2657"/>
                      <a:pt x="828" y="326"/>
                    </a:cubicBezTo>
                    <a:cubicBezTo>
                      <a:pt x="828" y="151"/>
                      <a:pt x="978" y="0"/>
                      <a:pt x="1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272;p59">
                <a:extLst>
                  <a:ext uri="{FF2B5EF4-FFF2-40B4-BE49-F238E27FC236}">
                    <a16:creationId xmlns:a16="http://schemas.microsoft.com/office/drawing/2014/main" id="{ECE2D3F6-932C-014E-861C-2CC5D2222108}"/>
                  </a:ext>
                </a:extLst>
              </p:cNvPr>
              <p:cNvSpPr/>
              <p:nvPr/>
            </p:nvSpPr>
            <p:spPr>
              <a:xfrm>
                <a:off x="8580850" y="3023263"/>
                <a:ext cx="703025" cy="689250"/>
              </a:xfrm>
              <a:custGeom>
                <a:avLst/>
                <a:gdLst/>
                <a:ahLst/>
                <a:cxnLst/>
                <a:rect l="l" t="t" r="r" b="b"/>
                <a:pathLst>
                  <a:path w="28121" h="27570" extrusionOk="0">
                    <a:moveTo>
                      <a:pt x="0" y="1"/>
                    </a:moveTo>
                    <a:lnTo>
                      <a:pt x="13509" y="1"/>
                    </a:lnTo>
                    <a:lnTo>
                      <a:pt x="27043" y="1"/>
                    </a:lnTo>
                    <a:cubicBezTo>
                      <a:pt x="27219" y="4612"/>
                      <a:pt x="27394" y="9199"/>
                      <a:pt x="27569" y="13785"/>
                    </a:cubicBezTo>
                    <a:cubicBezTo>
                      <a:pt x="27770" y="18372"/>
                      <a:pt x="27920" y="22958"/>
                      <a:pt x="28121" y="27570"/>
                    </a:cubicBezTo>
                    <a:lnTo>
                      <a:pt x="16216" y="27570"/>
                    </a:lnTo>
                    <a:lnTo>
                      <a:pt x="4361" y="27570"/>
                    </a:lnTo>
                    <a:cubicBezTo>
                      <a:pt x="3634" y="22958"/>
                      <a:pt x="2908" y="18372"/>
                      <a:pt x="2181" y="13785"/>
                    </a:cubicBezTo>
                    <a:cubicBezTo>
                      <a:pt x="1454" y="9199"/>
                      <a:pt x="727" y="4612"/>
                      <a:pt x="0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273;p59">
                <a:extLst>
                  <a:ext uri="{FF2B5EF4-FFF2-40B4-BE49-F238E27FC236}">
                    <a16:creationId xmlns:a16="http://schemas.microsoft.com/office/drawing/2014/main" id="{4E91FDFD-1982-154E-AB7F-61656C467A35}"/>
                  </a:ext>
                </a:extLst>
              </p:cNvPr>
              <p:cNvSpPr/>
              <p:nvPr/>
            </p:nvSpPr>
            <p:spPr>
              <a:xfrm>
                <a:off x="8550150" y="2956213"/>
                <a:ext cx="496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9850" h="3485" extrusionOk="0">
                    <a:moveTo>
                      <a:pt x="19349" y="1"/>
                    </a:moveTo>
                    <a:lnTo>
                      <a:pt x="10276" y="1"/>
                    </a:lnTo>
                    <a:lnTo>
                      <a:pt x="1203" y="1"/>
                    </a:lnTo>
                    <a:cubicBezTo>
                      <a:pt x="802" y="1179"/>
                      <a:pt x="401" y="2332"/>
                      <a:pt x="0" y="3485"/>
                    </a:cubicBezTo>
                    <a:lnTo>
                      <a:pt x="9925" y="3485"/>
                    </a:lnTo>
                    <a:lnTo>
                      <a:pt x="19850" y="3485"/>
                    </a:lnTo>
                    <a:cubicBezTo>
                      <a:pt x="19700" y="2332"/>
                      <a:pt x="19524" y="1179"/>
                      <a:pt x="19349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274;p59">
                <a:extLst>
                  <a:ext uri="{FF2B5EF4-FFF2-40B4-BE49-F238E27FC236}">
                    <a16:creationId xmlns:a16="http://schemas.microsoft.com/office/drawing/2014/main" id="{D681F39F-7182-9041-A4A3-EA23D88802F5}"/>
                  </a:ext>
                </a:extLst>
              </p:cNvPr>
              <p:cNvSpPr/>
              <p:nvPr/>
            </p:nvSpPr>
            <p:spPr>
              <a:xfrm>
                <a:off x="8879100" y="3068388"/>
                <a:ext cx="11970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7595" extrusionOk="0">
                    <a:moveTo>
                      <a:pt x="3835" y="0"/>
                    </a:moveTo>
                    <a:lnTo>
                      <a:pt x="276" y="0"/>
                    </a:lnTo>
                    <a:cubicBezTo>
                      <a:pt x="100" y="0"/>
                      <a:pt x="0" y="150"/>
                      <a:pt x="0" y="326"/>
                    </a:cubicBezTo>
                    <a:cubicBezTo>
                      <a:pt x="251" y="2632"/>
                      <a:pt x="501" y="4963"/>
                      <a:pt x="752" y="7268"/>
                    </a:cubicBezTo>
                    <a:cubicBezTo>
                      <a:pt x="777" y="7444"/>
                      <a:pt x="902" y="7594"/>
                      <a:pt x="1078" y="7594"/>
                    </a:cubicBezTo>
                    <a:lnTo>
                      <a:pt x="4512" y="7594"/>
                    </a:lnTo>
                    <a:cubicBezTo>
                      <a:pt x="4687" y="7594"/>
                      <a:pt x="4787" y="7444"/>
                      <a:pt x="4787" y="7268"/>
                    </a:cubicBezTo>
                    <a:cubicBezTo>
                      <a:pt x="4562" y="4963"/>
                      <a:pt x="4386" y="2632"/>
                      <a:pt x="4161" y="326"/>
                    </a:cubicBezTo>
                    <a:cubicBezTo>
                      <a:pt x="4161" y="125"/>
                      <a:pt x="4010" y="0"/>
                      <a:pt x="3835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275;p59">
                <a:extLst>
                  <a:ext uri="{FF2B5EF4-FFF2-40B4-BE49-F238E27FC236}">
                    <a16:creationId xmlns:a16="http://schemas.microsoft.com/office/drawing/2014/main" id="{BC1BE60C-2D15-A044-B4FC-BB8237D980CA}"/>
                  </a:ext>
                </a:extLst>
              </p:cNvPr>
              <p:cNvSpPr/>
              <p:nvPr/>
            </p:nvSpPr>
            <p:spPr>
              <a:xfrm>
                <a:off x="8751900" y="3068388"/>
                <a:ext cx="12407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7595" extrusionOk="0">
                    <a:moveTo>
                      <a:pt x="3835" y="0"/>
                    </a:moveTo>
                    <a:lnTo>
                      <a:pt x="251" y="0"/>
                    </a:lnTo>
                    <a:cubicBezTo>
                      <a:pt x="101" y="0"/>
                      <a:pt x="0" y="150"/>
                      <a:pt x="26" y="326"/>
                    </a:cubicBezTo>
                    <a:cubicBezTo>
                      <a:pt x="301" y="2632"/>
                      <a:pt x="602" y="4963"/>
                      <a:pt x="903" y="7268"/>
                    </a:cubicBezTo>
                    <a:cubicBezTo>
                      <a:pt x="928" y="7444"/>
                      <a:pt x="1078" y="7594"/>
                      <a:pt x="1229" y="7594"/>
                    </a:cubicBezTo>
                    <a:lnTo>
                      <a:pt x="4687" y="7594"/>
                    </a:lnTo>
                    <a:cubicBezTo>
                      <a:pt x="4838" y="7594"/>
                      <a:pt x="4963" y="7444"/>
                      <a:pt x="4938" y="7268"/>
                    </a:cubicBezTo>
                    <a:cubicBezTo>
                      <a:pt x="4687" y="4963"/>
                      <a:pt x="4412" y="2632"/>
                      <a:pt x="4161" y="326"/>
                    </a:cubicBezTo>
                    <a:cubicBezTo>
                      <a:pt x="4136" y="150"/>
                      <a:pt x="3985" y="0"/>
                      <a:pt x="3835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276;p59">
                <a:extLst>
                  <a:ext uri="{FF2B5EF4-FFF2-40B4-BE49-F238E27FC236}">
                    <a16:creationId xmlns:a16="http://schemas.microsoft.com/office/drawing/2014/main" id="{0F9A1FBD-C99E-D94E-8412-B716C5C78FA6}"/>
                  </a:ext>
                </a:extLst>
              </p:cNvPr>
              <p:cNvSpPr/>
              <p:nvPr/>
            </p:nvSpPr>
            <p:spPr>
              <a:xfrm>
                <a:off x="8627850" y="3068388"/>
                <a:ext cx="12782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7595" extrusionOk="0">
                    <a:moveTo>
                      <a:pt x="3835" y="0"/>
                    </a:moveTo>
                    <a:lnTo>
                      <a:pt x="251" y="0"/>
                    </a:lnTo>
                    <a:cubicBezTo>
                      <a:pt x="100" y="0"/>
                      <a:pt x="0" y="150"/>
                      <a:pt x="25" y="326"/>
                    </a:cubicBezTo>
                    <a:cubicBezTo>
                      <a:pt x="376" y="2632"/>
                      <a:pt x="702" y="4963"/>
                      <a:pt x="1053" y="7268"/>
                    </a:cubicBezTo>
                    <a:cubicBezTo>
                      <a:pt x="1078" y="7444"/>
                      <a:pt x="1228" y="7594"/>
                      <a:pt x="1404" y="7594"/>
                    </a:cubicBezTo>
                    <a:lnTo>
                      <a:pt x="4837" y="7594"/>
                    </a:lnTo>
                    <a:cubicBezTo>
                      <a:pt x="4988" y="7594"/>
                      <a:pt x="5113" y="7444"/>
                      <a:pt x="5088" y="7268"/>
                    </a:cubicBezTo>
                    <a:cubicBezTo>
                      <a:pt x="4787" y="4963"/>
                      <a:pt x="4461" y="2632"/>
                      <a:pt x="4160" y="326"/>
                    </a:cubicBezTo>
                    <a:cubicBezTo>
                      <a:pt x="4135" y="150"/>
                      <a:pt x="3985" y="0"/>
                      <a:pt x="3835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277;p59">
                <a:extLst>
                  <a:ext uri="{FF2B5EF4-FFF2-40B4-BE49-F238E27FC236}">
                    <a16:creationId xmlns:a16="http://schemas.microsoft.com/office/drawing/2014/main" id="{D47BD175-DC47-3649-8934-792494FABB73}"/>
                  </a:ext>
                </a:extLst>
              </p:cNvPr>
              <p:cNvSpPr/>
              <p:nvPr/>
            </p:nvSpPr>
            <p:spPr>
              <a:xfrm>
                <a:off x="8902275" y="3285788"/>
                <a:ext cx="1159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7620" extrusionOk="0">
                    <a:moveTo>
                      <a:pt x="3685" y="1"/>
                    </a:moveTo>
                    <a:lnTo>
                      <a:pt x="276" y="1"/>
                    </a:lnTo>
                    <a:cubicBezTo>
                      <a:pt x="101" y="1"/>
                      <a:pt x="1" y="151"/>
                      <a:pt x="1" y="327"/>
                    </a:cubicBezTo>
                    <a:cubicBezTo>
                      <a:pt x="251" y="2658"/>
                      <a:pt x="502" y="4963"/>
                      <a:pt x="752" y="7269"/>
                    </a:cubicBezTo>
                    <a:cubicBezTo>
                      <a:pt x="777" y="7470"/>
                      <a:pt x="903" y="7620"/>
                      <a:pt x="1053" y="7620"/>
                    </a:cubicBezTo>
                    <a:lnTo>
                      <a:pt x="4361" y="7620"/>
                    </a:lnTo>
                    <a:cubicBezTo>
                      <a:pt x="4512" y="7620"/>
                      <a:pt x="4637" y="7470"/>
                      <a:pt x="4612" y="7269"/>
                    </a:cubicBezTo>
                    <a:cubicBezTo>
                      <a:pt x="4412" y="4963"/>
                      <a:pt x="4211" y="2658"/>
                      <a:pt x="4011" y="327"/>
                    </a:cubicBezTo>
                    <a:cubicBezTo>
                      <a:pt x="3986" y="151"/>
                      <a:pt x="3860" y="1"/>
                      <a:pt x="3685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278;p59">
                <a:extLst>
                  <a:ext uri="{FF2B5EF4-FFF2-40B4-BE49-F238E27FC236}">
                    <a16:creationId xmlns:a16="http://schemas.microsoft.com/office/drawing/2014/main" id="{2A63FEC8-B41E-AA49-9CBC-4297E4368163}"/>
                  </a:ext>
                </a:extLst>
              </p:cNvPr>
              <p:cNvSpPr/>
              <p:nvPr/>
            </p:nvSpPr>
            <p:spPr>
              <a:xfrm>
                <a:off x="8779475" y="3285788"/>
                <a:ext cx="1203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7620" extrusionOk="0">
                    <a:moveTo>
                      <a:pt x="3710" y="1"/>
                    </a:moveTo>
                    <a:lnTo>
                      <a:pt x="276" y="1"/>
                    </a:lnTo>
                    <a:cubicBezTo>
                      <a:pt x="126" y="1"/>
                      <a:pt x="0" y="151"/>
                      <a:pt x="25" y="327"/>
                    </a:cubicBezTo>
                    <a:cubicBezTo>
                      <a:pt x="326" y="2658"/>
                      <a:pt x="627" y="4963"/>
                      <a:pt x="928" y="7269"/>
                    </a:cubicBezTo>
                    <a:cubicBezTo>
                      <a:pt x="953" y="7470"/>
                      <a:pt x="1103" y="7620"/>
                      <a:pt x="1253" y="7620"/>
                    </a:cubicBezTo>
                    <a:lnTo>
                      <a:pt x="4562" y="7620"/>
                    </a:lnTo>
                    <a:cubicBezTo>
                      <a:pt x="4712" y="7620"/>
                      <a:pt x="4812" y="7470"/>
                      <a:pt x="4787" y="7269"/>
                    </a:cubicBezTo>
                    <a:cubicBezTo>
                      <a:pt x="4537" y="4963"/>
                      <a:pt x="4286" y="2658"/>
                      <a:pt x="4035" y="327"/>
                    </a:cubicBezTo>
                    <a:cubicBezTo>
                      <a:pt x="4010" y="151"/>
                      <a:pt x="3860" y="1"/>
                      <a:pt x="3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279;p59">
                <a:extLst>
                  <a:ext uri="{FF2B5EF4-FFF2-40B4-BE49-F238E27FC236}">
                    <a16:creationId xmlns:a16="http://schemas.microsoft.com/office/drawing/2014/main" id="{395F2832-3945-3640-B159-C7ED693B9494}"/>
                  </a:ext>
                </a:extLst>
              </p:cNvPr>
              <p:cNvSpPr/>
              <p:nvPr/>
            </p:nvSpPr>
            <p:spPr>
              <a:xfrm>
                <a:off x="8660425" y="3285788"/>
                <a:ext cx="1240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7620" extrusionOk="0">
                    <a:moveTo>
                      <a:pt x="3685" y="1"/>
                    </a:moveTo>
                    <a:lnTo>
                      <a:pt x="276" y="1"/>
                    </a:lnTo>
                    <a:cubicBezTo>
                      <a:pt x="101" y="1"/>
                      <a:pt x="0" y="151"/>
                      <a:pt x="25" y="327"/>
                    </a:cubicBezTo>
                    <a:cubicBezTo>
                      <a:pt x="376" y="2658"/>
                      <a:pt x="727" y="4963"/>
                      <a:pt x="1078" y="7269"/>
                    </a:cubicBezTo>
                    <a:cubicBezTo>
                      <a:pt x="1103" y="7470"/>
                      <a:pt x="1253" y="7620"/>
                      <a:pt x="1404" y="7620"/>
                    </a:cubicBezTo>
                    <a:lnTo>
                      <a:pt x="4712" y="7620"/>
                    </a:lnTo>
                    <a:cubicBezTo>
                      <a:pt x="4862" y="7620"/>
                      <a:pt x="4963" y="7470"/>
                      <a:pt x="4938" y="7269"/>
                    </a:cubicBezTo>
                    <a:cubicBezTo>
                      <a:pt x="4637" y="4963"/>
                      <a:pt x="4336" y="2658"/>
                      <a:pt x="4010" y="327"/>
                    </a:cubicBezTo>
                    <a:cubicBezTo>
                      <a:pt x="3985" y="151"/>
                      <a:pt x="3860" y="1"/>
                      <a:pt x="3685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280;p59">
                <a:extLst>
                  <a:ext uri="{FF2B5EF4-FFF2-40B4-BE49-F238E27FC236}">
                    <a16:creationId xmlns:a16="http://schemas.microsoft.com/office/drawing/2014/main" id="{5E3FCA94-73A2-3D4F-BFFF-58DB504E67E3}"/>
                  </a:ext>
                </a:extLst>
              </p:cNvPr>
              <p:cNvSpPr/>
              <p:nvPr/>
            </p:nvSpPr>
            <p:spPr>
              <a:xfrm>
                <a:off x="8924825" y="3500088"/>
                <a:ext cx="11220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7595" extrusionOk="0">
                    <a:moveTo>
                      <a:pt x="3560" y="0"/>
                    </a:moveTo>
                    <a:lnTo>
                      <a:pt x="276" y="0"/>
                    </a:lnTo>
                    <a:cubicBezTo>
                      <a:pt x="101" y="0"/>
                      <a:pt x="1" y="151"/>
                      <a:pt x="26" y="326"/>
                    </a:cubicBezTo>
                    <a:cubicBezTo>
                      <a:pt x="251" y="2657"/>
                      <a:pt x="502" y="4963"/>
                      <a:pt x="753" y="7269"/>
                    </a:cubicBezTo>
                    <a:cubicBezTo>
                      <a:pt x="778" y="7469"/>
                      <a:pt x="903" y="7594"/>
                      <a:pt x="1053" y="7594"/>
                    </a:cubicBezTo>
                    <a:lnTo>
                      <a:pt x="4236" y="7594"/>
                    </a:lnTo>
                    <a:cubicBezTo>
                      <a:pt x="4387" y="7594"/>
                      <a:pt x="4487" y="7469"/>
                      <a:pt x="4462" y="7269"/>
                    </a:cubicBezTo>
                    <a:cubicBezTo>
                      <a:pt x="4261" y="4963"/>
                      <a:pt x="4061" y="2657"/>
                      <a:pt x="3860" y="326"/>
                    </a:cubicBezTo>
                    <a:cubicBezTo>
                      <a:pt x="3835" y="151"/>
                      <a:pt x="3710" y="0"/>
                      <a:pt x="3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281;p59">
                <a:extLst>
                  <a:ext uri="{FF2B5EF4-FFF2-40B4-BE49-F238E27FC236}">
                    <a16:creationId xmlns:a16="http://schemas.microsoft.com/office/drawing/2014/main" id="{171A1359-EE1B-5E45-AB38-0B23427BC9E6}"/>
                  </a:ext>
                </a:extLst>
              </p:cNvPr>
              <p:cNvSpPr/>
              <p:nvPr/>
            </p:nvSpPr>
            <p:spPr>
              <a:xfrm>
                <a:off x="8807675" y="3500088"/>
                <a:ext cx="115925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7595" extrusionOk="0">
                    <a:moveTo>
                      <a:pt x="3534" y="0"/>
                    </a:moveTo>
                    <a:lnTo>
                      <a:pt x="251" y="0"/>
                    </a:lnTo>
                    <a:cubicBezTo>
                      <a:pt x="100" y="0"/>
                      <a:pt x="0" y="151"/>
                      <a:pt x="25" y="326"/>
                    </a:cubicBezTo>
                    <a:cubicBezTo>
                      <a:pt x="301" y="2657"/>
                      <a:pt x="602" y="4963"/>
                      <a:pt x="902" y="7269"/>
                    </a:cubicBezTo>
                    <a:cubicBezTo>
                      <a:pt x="927" y="7469"/>
                      <a:pt x="1078" y="7594"/>
                      <a:pt x="1203" y="7594"/>
                    </a:cubicBezTo>
                    <a:lnTo>
                      <a:pt x="4386" y="7594"/>
                    </a:lnTo>
                    <a:cubicBezTo>
                      <a:pt x="4536" y="7594"/>
                      <a:pt x="4637" y="7469"/>
                      <a:pt x="4612" y="7269"/>
                    </a:cubicBezTo>
                    <a:cubicBezTo>
                      <a:pt x="4361" y="4963"/>
                      <a:pt x="4110" y="2657"/>
                      <a:pt x="3860" y="326"/>
                    </a:cubicBezTo>
                    <a:cubicBezTo>
                      <a:pt x="3835" y="151"/>
                      <a:pt x="3684" y="0"/>
                      <a:pt x="3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282;p59">
                <a:extLst>
                  <a:ext uri="{FF2B5EF4-FFF2-40B4-BE49-F238E27FC236}">
                    <a16:creationId xmlns:a16="http://schemas.microsoft.com/office/drawing/2014/main" id="{438DAADD-200C-7246-A44D-22850807B9CE}"/>
                  </a:ext>
                </a:extLst>
              </p:cNvPr>
              <p:cNvSpPr/>
              <p:nvPr/>
            </p:nvSpPr>
            <p:spPr>
              <a:xfrm>
                <a:off x="8693000" y="3500088"/>
                <a:ext cx="119700" cy="18987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7595" extrusionOk="0">
                    <a:moveTo>
                      <a:pt x="3534" y="0"/>
                    </a:moveTo>
                    <a:lnTo>
                      <a:pt x="251" y="0"/>
                    </a:lnTo>
                    <a:cubicBezTo>
                      <a:pt x="101" y="0"/>
                      <a:pt x="1" y="151"/>
                      <a:pt x="26" y="326"/>
                    </a:cubicBezTo>
                    <a:cubicBezTo>
                      <a:pt x="377" y="2657"/>
                      <a:pt x="727" y="4963"/>
                      <a:pt x="1078" y="7269"/>
                    </a:cubicBezTo>
                    <a:cubicBezTo>
                      <a:pt x="1103" y="7469"/>
                      <a:pt x="1229" y="7594"/>
                      <a:pt x="1379" y="7594"/>
                    </a:cubicBezTo>
                    <a:lnTo>
                      <a:pt x="4537" y="7594"/>
                    </a:lnTo>
                    <a:cubicBezTo>
                      <a:pt x="4712" y="7594"/>
                      <a:pt x="4788" y="7469"/>
                      <a:pt x="4762" y="7269"/>
                    </a:cubicBezTo>
                    <a:cubicBezTo>
                      <a:pt x="4462" y="4963"/>
                      <a:pt x="4161" y="2657"/>
                      <a:pt x="3860" y="326"/>
                    </a:cubicBezTo>
                    <a:cubicBezTo>
                      <a:pt x="3835" y="151"/>
                      <a:pt x="3685" y="0"/>
                      <a:pt x="3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283;p59">
                <a:extLst>
                  <a:ext uri="{FF2B5EF4-FFF2-40B4-BE49-F238E27FC236}">
                    <a16:creationId xmlns:a16="http://schemas.microsoft.com/office/drawing/2014/main" id="{1C7B6A17-27F3-FB49-BDF4-AC50C052EA2A}"/>
                  </a:ext>
                </a:extLst>
              </p:cNvPr>
              <p:cNvSpPr/>
              <p:nvPr/>
            </p:nvSpPr>
            <p:spPr>
              <a:xfrm>
                <a:off x="9004400" y="2535163"/>
                <a:ext cx="849650" cy="1177350"/>
              </a:xfrm>
              <a:custGeom>
                <a:avLst/>
                <a:gdLst/>
                <a:ahLst/>
                <a:cxnLst/>
                <a:rect l="l" t="t" r="r" b="b"/>
                <a:pathLst>
                  <a:path w="33986" h="47094" extrusionOk="0">
                    <a:moveTo>
                      <a:pt x="1" y="13108"/>
                    </a:moveTo>
                    <a:lnTo>
                      <a:pt x="1" y="13108"/>
                    </a:lnTo>
                    <a:cubicBezTo>
                      <a:pt x="2682" y="10928"/>
                      <a:pt x="5414" y="8722"/>
                      <a:pt x="8221" y="6542"/>
                    </a:cubicBezTo>
                    <a:cubicBezTo>
                      <a:pt x="11028" y="4362"/>
                      <a:pt x="13936" y="2181"/>
                      <a:pt x="16893" y="1"/>
                    </a:cubicBezTo>
                    <a:cubicBezTo>
                      <a:pt x="19876" y="2181"/>
                      <a:pt x="22808" y="4362"/>
                      <a:pt x="25665" y="6542"/>
                    </a:cubicBezTo>
                    <a:cubicBezTo>
                      <a:pt x="28497" y="8722"/>
                      <a:pt x="31254" y="10928"/>
                      <a:pt x="33986" y="13108"/>
                    </a:cubicBezTo>
                    <a:lnTo>
                      <a:pt x="33986" y="13108"/>
                    </a:lnTo>
                    <a:lnTo>
                      <a:pt x="33986" y="13108"/>
                    </a:lnTo>
                    <a:cubicBezTo>
                      <a:pt x="33610" y="18773"/>
                      <a:pt x="33259" y="24437"/>
                      <a:pt x="32908" y="30101"/>
                    </a:cubicBezTo>
                    <a:cubicBezTo>
                      <a:pt x="32532" y="35765"/>
                      <a:pt x="32181" y="41429"/>
                      <a:pt x="31831" y="47094"/>
                    </a:cubicBezTo>
                    <a:lnTo>
                      <a:pt x="17294" y="47094"/>
                    </a:lnTo>
                    <a:lnTo>
                      <a:pt x="2783" y="47094"/>
                    </a:lnTo>
                    <a:cubicBezTo>
                      <a:pt x="2307" y="41429"/>
                      <a:pt x="1855" y="35765"/>
                      <a:pt x="1404" y="30101"/>
                    </a:cubicBezTo>
                    <a:cubicBezTo>
                      <a:pt x="928" y="24437"/>
                      <a:pt x="477" y="18773"/>
                      <a:pt x="1" y="13108"/>
                    </a:cubicBezTo>
                    <a:lnTo>
                      <a:pt x="1" y="1310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284;p59">
                <a:extLst>
                  <a:ext uri="{FF2B5EF4-FFF2-40B4-BE49-F238E27FC236}">
                    <a16:creationId xmlns:a16="http://schemas.microsoft.com/office/drawing/2014/main" id="{7126274E-7075-E945-98A6-195343268180}"/>
                  </a:ext>
                </a:extLst>
              </p:cNvPr>
              <p:cNvSpPr/>
              <p:nvPr/>
            </p:nvSpPr>
            <p:spPr>
              <a:xfrm>
                <a:off x="9004400" y="2535163"/>
                <a:ext cx="849650" cy="394150"/>
              </a:xfrm>
              <a:custGeom>
                <a:avLst/>
                <a:gdLst/>
                <a:ahLst/>
                <a:cxnLst/>
                <a:rect l="l" t="t" r="r" b="b"/>
                <a:pathLst>
                  <a:path w="33986" h="15766" extrusionOk="0">
                    <a:moveTo>
                      <a:pt x="1" y="13108"/>
                    </a:moveTo>
                    <a:lnTo>
                      <a:pt x="1" y="13108"/>
                    </a:lnTo>
                    <a:cubicBezTo>
                      <a:pt x="2682" y="10928"/>
                      <a:pt x="5414" y="8722"/>
                      <a:pt x="8221" y="6542"/>
                    </a:cubicBezTo>
                    <a:cubicBezTo>
                      <a:pt x="11028" y="4362"/>
                      <a:pt x="13936" y="2181"/>
                      <a:pt x="16893" y="1"/>
                    </a:cubicBezTo>
                    <a:cubicBezTo>
                      <a:pt x="19876" y="2181"/>
                      <a:pt x="22808" y="4362"/>
                      <a:pt x="25665" y="6542"/>
                    </a:cubicBezTo>
                    <a:cubicBezTo>
                      <a:pt x="28497" y="8722"/>
                      <a:pt x="31254" y="10928"/>
                      <a:pt x="33986" y="13108"/>
                    </a:cubicBezTo>
                    <a:lnTo>
                      <a:pt x="33986" y="13108"/>
                    </a:lnTo>
                    <a:lnTo>
                      <a:pt x="33986" y="13108"/>
                    </a:lnTo>
                    <a:cubicBezTo>
                      <a:pt x="33936" y="13986"/>
                      <a:pt x="33886" y="14863"/>
                      <a:pt x="33810" y="15765"/>
                    </a:cubicBezTo>
                    <a:cubicBezTo>
                      <a:pt x="31129" y="13585"/>
                      <a:pt x="28397" y="11379"/>
                      <a:pt x="25590" y="9199"/>
                    </a:cubicBezTo>
                    <a:cubicBezTo>
                      <a:pt x="22758" y="7018"/>
                      <a:pt x="19851" y="4838"/>
                      <a:pt x="16918" y="2657"/>
                    </a:cubicBezTo>
                    <a:cubicBezTo>
                      <a:pt x="14011" y="4838"/>
                      <a:pt x="11129" y="7018"/>
                      <a:pt x="8322" y="9199"/>
                    </a:cubicBezTo>
                    <a:cubicBezTo>
                      <a:pt x="5565" y="11379"/>
                      <a:pt x="2883" y="13585"/>
                      <a:pt x="226" y="15765"/>
                    </a:cubicBezTo>
                    <a:cubicBezTo>
                      <a:pt x="151" y="14863"/>
                      <a:pt x="101" y="13986"/>
                      <a:pt x="1" y="13108"/>
                    </a:cubicBezTo>
                    <a:lnTo>
                      <a:pt x="1" y="13108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285;p59">
                <a:extLst>
                  <a:ext uri="{FF2B5EF4-FFF2-40B4-BE49-F238E27FC236}">
                    <a16:creationId xmlns:a16="http://schemas.microsoft.com/office/drawing/2014/main" id="{29C83088-87F1-D343-A61B-CCC584533ED5}"/>
                  </a:ext>
                </a:extLst>
              </p:cNvPr>
              <p:cNvSpPr/>
              <p:nvPr/>
            </p:nvSpPr>
            <p:spPr>
              <a:xfrm>
                <a:off x="8933600" y="2495688"/>
                <a:ext cx="991250" cy="429225"/>
              </a:xfrm>
              <a:custGeom>
                <a:avLst/>
                <a:gdLst/>
                <a:ahLst/>
                <a:cxnLst/>
                <a:rect l="l" t="t" r="r" b="b"/>
                <a:pathLst>
                  <a:path w="39650" h="17169" extrusionOk="0">
                    <a:moveTo>
                      <a:pt x="1" y="15339"/>
                    </a:moveTo>
                    <a:cubicBezTo>
                      <a:pt x="3108" y="12783"/>
                      <a:pt x="6266" y="10226"/>
                      <a:pt x="9525" y="7670"/>
                    </a:cubicBezTo>
                    <a:cubicBezTo>
                      <a:pt x="12833" y="5113"/>
                      <a:pt x="16241" y="2557"/>
                      <a:pt x="19725" y="1"/>
                    </a:cubicBezTo>
                    <a:cubicBezTo>
                      <a:pt x="23209" y="2557"/>
                      <a:pt x="26642" y="5088"/>
                      <a:pt x="30001" y="7670"/>
                    </a:cubicBezTo>
                    <a:cubicBezTo>
                      <a:pt x="33284" y="10201"/>
                      <a:pt x="36492" y="12758"/>
                      <a:pt x="39650" y="15314"/>
                    </a:cubicBezTo>
                    <a:cubicBezTo>
                      <a:pt x="39023" y="15941"/>
                      <a:pt x="38422" y="16542"/>
                      <a:pt x="37795" y="17144"/>
                    </a:cubicBezTo>
                    <a:cubicBezTo>
                      <a:pt x="34938" y="14813"/>
                      <a:pt x="32031" y="12457"/>
                      <a:pt x="29048" y="10151"/>
                    </a:cubicBezTo>
                    <a:cubicBezTo>
                      <a:pt x="26016" y="7795"/>
                      <a:pt x="22883" y="5489"/>
                      <a:pt x="19750" y="3159"/>
                    </a:cubicBezTo>
                    <a:cubicBezTo>
                      <a:pt x="16592" y="5489"/>
                      <a:pt x="13510" y="7820"/>
                      <a:pt x="10527" y="10176"/>
                    </a:cubicBezTo>
                    <a:cubicBezTo>
                      <a:pt x="7570" y="12482"/>
                      <a:pt x="4687" y="14838"/>
                      <a:pt x="1880" y="17169"/>
                    </a:cubicBezTo>
                    <a:cubicBezTo>
                      <a:pt x="1254" y="16567"/>
                      <a:pt x="627" y="15966"/>
                      <a:pt x="1" y="153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286;p59">
                <a:extLst>
                  <a:ext uri="{FF2B5EF4-FFF2-40B4-BE49-F238E27FC236}">
                    <a16:creationId xmlns:a16="http://schemas.microsoft.com/office/drawing/2014/main" id="{36DD5720-0259-5E4D-A21E-7598ABFC786D}"/>
                  </a:ext>
                </a:extLst>
              </p:cNvPr>
              <p:cNvSpPr/>
              <p:nvPr/>
            </p:nvSpPr>
            <p:spPr>
              <a:xfrm>
                <a:off x="9365300" y="2651088"/>
                <a:ext cx="12472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5139" extrusionOk="0">
                    <a:moveTo>
                      <a:pt x="2507" y="0"/>
                    </a:moveTo>
                    <a:cubicBezTo>
                      <a:pt x="1129" y="0"/>
                      <a:pt x="1" y="1128"/>
                      <a:pt x="51" y="2557"/>
                    </a:cubicBezTo>
                    <a:cubicBezTo>
                      <a:pt x="76" y="3985"/>
                      <a:pt x="1179" y="5138"/>
                      <a:pt x="2532" y="5138"/>
                    </a:cubicBezTo>
                    <a:cubicBezTo>
                      <a:pt x="3886" y="5138"/>
                      <a:pt x="4988" y="3985"/>
                      <a:pt x="4988" y="2557"/>
                    </a:cubicBezTo>
                    <a:cubicBezTo>
                      <a:pt x="4988" y="1128"/>
                      <a:pt x="3886" y="0"/>
                      <a:pt x="25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287;p59">
                <a:extLst>
                  <a:ext uri="{FF2B5EF4-FFF2-40B4-BE49-F238E27FC236}">
                    <a16:creationId xmlns:a16="http://schemas.microsoft.com/office/drawing/2014/main" id="{F29E52A5-984C-5146-9381-11D97E1CE395}"/>
                  </a:ext>
                </a:extLst>
              </p:cNvPr>
              <p:cNvSpPr/>
              <p:nvPr/>
            </p:nvSpPr>
            <p:spPr>
              <a:xfrm>
                <a:off x="9376600" y="2661738"/>
                <a:ext cx="1027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261" extrusionOk="0">
                    <a:moveTo>
                      <a:pt x="276" y="2256"/>
                    </a:moveTo>
                    <a:lnTo>
                      <a:pt x="0" y="2256"/>
                    </a:lnTo>
                    <a:cubicBezTo>
                      <a:pt x="0" y="2181"/>
                      <a:pt x="0" y="2106"/>
                      <a:pt x="0" y="2030"/>
                    </a:cubicBezTo>
                    <a:lnTo>
                      <a:pt x="276" y="2030"/>
                    </a:lnTo>
                    <a:cubicBezTo>
                      <a:pt x="276" y="2106"/>
                      <a:pt x="276" y="2181"/>
                      <a:pt x="276" y="2256"/>
                    </a:cubicBezTo>
                    <a:close/>
                    <a:moveTo>
                      <a:pt x="2155" y="0"/>
                    </a:moveTo>
                    <a:lnTo>
                      <a:pt x="2155" y="276"/>
                    </a:lnTo>
                    <a:lnTo>
                      <a:pt x="1930" y="276"/>
                    </a:lnTo>
                    <a:cubicBezTo>
                      <a:pt x="1930" y="201"/>
                      <a:pt x="1930" y="101"/>
                      <a:pt x="1930" y="0"/>
                    </a:cubicBezTo>
                    <a:close/>
                    <a:moveTo>
                      <a:pt x="2181" y="3985"/>
                    </a:moveTo>
                    <a:lnTo>
                      <a:pt x="2181" y="4261"/>
                    </a:lnTo>
                    <a:lnTo>
                      <a:pt x="1980" y="4261"/>
                    </a:lnTo>
                    <a:lnTo>
                      <a:pt x="1980" y="3985"/>
                    </a:lnTo>
                    <a:close/>
                    <a:moveTo>
                      <a:pt x="4110" y="2256"/>
                    </a:moveTo>
                    <a:lnTo>
                      <a:pt x="3835" y="2256"/>
                    </a:lnTo>
                    <a:cubicBezTo>
                      <a:pt x="3835" y="2181"/>
                      <a:pt x="3860" y="2106"/>
                      <a:pt x="3835" y="2030"/>
                    </a:cubicBezTo>
                    <a:lnTo>
                      <a:pt x="4110" y="2030"/>
                    </a:lnTo>
                    <a:lnTo>
                      <a:pt x="4110" y="2256"/>
                    </a:lnTo>
                    <a:lnTo>
                      <a:pt x="4110" y="2256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288;p59">
                <a:extLst>
                  <a:ext uri="{FF2B5EF4-FFF2-40B4-BE49-F238E27FC236}">
                    <a16:creationId xmlns:a16="http://schemas.microsoft.com/office/drawing/2014/main" id="{8A629083-A84F-5248-91F4-70D9EE3215C5}"/>
                  </a:ext>
                </a:extLst>
              </p:cNvPr>
              <p:cNvSpPr/>
              <p:nvPr/>
            </p:nvSpPr>
            <p:spPr>
              <a:xfrm>
                <a:off x="9381600" y="2667363"/>
                <a:ext cx="927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3811" extrusionOk="0">
                    <a:moveTo>
                      <a:pt x="251" y="1079"/>
                    </a:moveTo>
                    <a:cubicBezTo>
                      <a:pt x="176" y="1028"/>
                      <a:pt x="76" y="978"/>
                      <a:pt x="1" y="928"/>
                    </a:cubicBezTo>
                    <a:cubicBezTo>
                      <a:pt x="51" y="878"/>
                      <a:pt x="76" y="803"/>
                      <a:pt x="126" y="753"/>
                    </a:cubicBezTo>
                    <a:cubicBezTo>
                      <a:pt x="201" y="803"/>
                      <a:pt x="276" y="853"/>
                      <a:pt x="351" y="878"/>
                    </a:cubicBezTo>
                    <a:cubicBezTo>
                      <a:pt x="326" y="953"/>
                      <a:pt x="276" y="1028"/>
                      <a:pt x="251" y="1079"/>
                    </a:cubicBezTo>
                    <a:close/>
                    <a:moveTo>
                      <a:pt x="2983" y="126"/>
                    </a:moveTo>
                    <a:cubicBezTo>
                      <a:pt x="2933" y="201"/>
                      <a:pt x="2883" y="277"/>
                      <a:pt x="2833" y="352"/>
                    </a:cubicBezTo>
                    <a:cubicBezTo>
                      <a:pt x="2783" y="327"/>
                      <a:pt x="2707" y="302"/>
                      <a:pt x="2657" y="252"/>
                    </a:cubicBezTo>
                    <a:cubicBezTo>
                      <a:pt x="2707" y="176"/>
                      <a:pt x="2732" y="101"/>
                      <a:pt x="2783" y="1"/>
                    </a:cubicBezTo>
                    <a:cubicBezTo>
                      <a:pt x="2858" y="51"/>
                      <a:pt x="2908" y="76"/>
                      <a:pt x="2983" y="126"/>
                    </a:cubicBezTo>
                    <a:close/>
                    <a:moveTo>
                      <a:pt x="1078" y="3560"/>
                    </a:moveTo>
                    <a:cubicBezTo>
                      <a:pt x="1028" y="3660"/>
                      <a:pt x="1003" y="3735"/>
                      <a:pt x="953" y="3810"/>
                    </a:cubicBezTo>
                    <a:cubicBezTo>
                      <a:pt x="878" y="3785"/>
                      <a:pt x="828" y="3735"/>
                      <a:pt x="752" y="3710"/>
                    </a:cubicBezTo>
                    <a:cubicBezTo>
                      <a:pt x="803" y="3610"/>
                      <a:pt x="853" y="3535"/>
                      <a:pt x="903" y="3460"/>
                    </a:cubicBezTo>
                    <a:cubicBezTo>
                      <a:pt x="953" y="3510"/>
                      <a:pt x="1003" y="3535"/>
                      <a:pt x="1078" y="3560"/>
                    </a:cubicBezTo>
                    <a:close/>
                    <a:moveTo>
                      <a:pt x="3585" y="3059"/>
                    </a:moveTo>
                    <a:cubicBezTo>
                      <a:pt x="3509" y="3033"/>
                      <a:pt x="3434" y="2983"/>
                      <a:pt x="3359" y="2933"/>
                    </a:cubicBezTo>
                    <a:cubicBezTo>
                      <a:pt x="3384" y="2883"/>
                      <a:pt x="3434" y="2808"/>
                      <a:pt x="3459" y="2733"/>
                    </a:cubicBezTo>
                    <a:cubicBezTo>
                      <a:pt x="3534" y="2783"/>
                      <a:pt x="3610" y="2833"/>
                      <a:pt x="3710" y="2883"/>
                    </a:cubicBezTo>
                    <a:cubicBezTo>
                      <a:pt x="3660" y="2933"/>
                      <a:pt x="3635" y="3008"/>
                      <a:pt x="3585" y="3059"/>
                    </a:cubicBezTo>
                    <a:lnTo>
                      <a:pt x="3585" y="3059"/>
                    </a:lnTo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289;p59">
                <a:extLst>
                  <a:ext uri="{FF2B5EF4-FFF2-40B4-BE49-F238E27FC236}">
                    <a16:creationId xmlns:a16="http://schemas.microsoft.com/office/drawing/2014/main" id="{0121AE44-27DF-FC4F-BD56-F82436CB4036}"/>
                  </a:ext>
                </a:extLst>
              </p:cNvPr>
              <p:cNvSpPr/>
              <p:nvPr/>
            </p:nvSpPr>
            <p:spPr>
              <a:xfrm>
                <a:off x="9382225" y="2667363"/>
                <a:ext cx="9212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3811" extrusionOk="0">
                    <a:moveTo>
                      <a:pt x="828" y="352"/>
                    </a:moveTo>
                    <a:cubicBezTo>
                      <a:pt x="778" y="277"/>
                      <a:pt x="727" y="201"/>
                      <a:pt x="702" y="126"/>
                    </a:cubicBezTo>
                    <a:cubicBezTo>
                      <a:pt x="753" y="76"/>
                      <a:pt x="803" y="51"/>
                      <a:pt x="878" y="1"/>
                    </a:cubicBezTo>
                    <a:cubicBezTo>
                      <a:pt x="928" y="101"/>
                      <a:pt x="978" y="176"/>
                      <a:pt x="1003" y="252"/>
                    </a:cubicBezTo>
                    <a:cubicBezTo>
                      <a:pt x="953" y="302"/>
                      <a:pt x="903" y="327"/>
                      <a:pt x="828" y="352"/>
                    </a:cubicBezTo>
                    <a:close/>
                    <a:moveTo>
                      <a:pt x="3685" y="928"/>
                    </a:moveTo>
                    <a:cubicBezTo>
                      <a:pt x="3585" y="978"/>
                      <a:pt x="3509" y="1028"/>
                      <a:pt x="3434" y="1079"/>
                    </a:cubicBezTo>
                    <a:cubicBezTo>
                      <a:pt x="3384" y="1028"/>
                      <a:pt x="3359" y="953"/>
                      <a:pt x="3334" y="878"/>
                    </a:cubicBezTo>
                    <a:cubicBezTo>
                      <a:pt x="3409" y="853"/>
                      <a:pt x="3484" y="803"/>
                      <a:pt x="3560" y="753"/>
                    </a:cubicBezTo>
                    <a:cubicBezTo>
                      <a:pt x="3585" y="803"/>
                      <a:pt x="3635" y="878"/>
                      <a:pt x="3685" y="928"/>
                    </a:cubicBezTo>
                    <a:close/>
                    <a:moveTo>
                      <a:pt x="352" y="2933"/>
                    </a:moveTo>
                    <a:cubicBezTo>
                      <a:pt x="276" y="2983"/>
                      <a:pt x="201" y="3033"/>
                      <a:pt x="126" y="3059"/>
                    </a:cubicBezTo>
                    <a:cubicBezTo>
                      <a:pt x="101" y="3008"/>
                      <a:pt x="51" y="2933"/>
                      <a:pt x="1" y="2883"/>
                    </a:cubicBezTo>
                    <a:cubicBezTo>
                      <a:pt x="101" y="2833"/>
                      <a:pt x="176" y="2783"/>
                      <a:pt x="251" y="2733"/>
                    </a:cubicBezTo>
                    <a:cubicBezTo>
                      <a:pt x="276" y="2808"/>
                      <a:pt x="326" y="2883"/>
                      <a:pt x="352" y="2933"/>
                    </a:cubicBezTo>
                    <a:close/>
                    <a:moveTo>
                      <a:pt x="2783" y="3810"/>
                    </a:moveTo>
                    <a:cubicBezTo>
                      <a:pt x="2732" y="3735"/>
                      <a:pt x="2682" y="3660"/>
                      <a:pt x="2657" y="3560"/>
                    </a:cubicBezTo>
                    <a:cubicBezTo>
                      <a:pt x="2707" y="3535"/>
                      <a:pt x="2758" y="3510"/>
                      <a:pt x="2833" y="3460"/>
                    </a:cubicBezTo>
                    <a:cubicBezTo>
                      <a:pt x="2883" y="3535"/>
                      <a:pt x="2908" y="3610"/>
                      <a:pt x="2958" y="3710"/>
                    </a:cubicBezTo>
                    <a:cubicBezTo>
                      <a:pt x="2883" y="3735"/>
                      <a:pt x="2833" y="3785"/>
                      <a:pt x="2783" y="3810"/>
                    </a:cubicBezTo>
                    <a:lnTo>
                      <a:pt x="2783" y="3810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290;p59">
                <a:extLst>
                  <a:ext uri="{FF2B5EF4-FFF2-40B4-BE49-F238E27FC236}">
                    <a16:creationId xmlns:a16="http://schemas.microsoft.com/office/drawing/2014/main" id="{2BDAC514-690D-5640-A03B-70E8172CEE68}"/>
                  </a:ext>
                </a:extLst>
              </p:cNvPr>
              <p:cNvSpPr/>
              <p:nvPr/>
            </p:nvSpPr>
            <p:spPr>
              <a:xfrm>
                <a:off x="9422950" y="2709363"/>
                <a:ext cx="10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2" extrusionOk="0">
                    <a:moveTo>
                      <a:pt x="201" y="0"/>
                    </a:moveTo>
                    <a:cubicBezTo>
                      <a:pt x="101" y="0"/>
                      <a:pt x="1" y="100"/>
                      <a:pt x="1" y="226"/>
                    </a:cubicBezTo>
                    <a:cubicBezTo>
                      <a:pt x="1" y="351"/>
                      <a:pt x="101" y="451"/>
                      <a:pt x="201" y="451"/>
                    </a:cubicBezTo>
                    <a:cubicBezTo>
                      <a:pt x="327" y="451"/>
                      <a:pt x="427" y="351"/>
                      <a:pt x="427" y="226"/>
                    </a:cubicBezTo>
                    <a:cubicBezTo>
                      <a:pt x="427" y="100"/>
                      <a:pt x="327" y="0"/>
                      <a:pt x="201" y="0"/>
                    </a:cubicBez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291;p59">
                <a:extLst>
                  <a:ext uri="{FF2B5EF4-FFF2-40B4-BE49-F238E27FC236}">
                    <a16:creationId xmlns:a16="http://schemas.microsoft.com/office/drawing/2014/main" id="{24D59E81-8A28-B243-B105-156466D4B6AE}"/>
                  </a:ext>
                </a:extLst>
              </p:cNvPr>
              <p:cNvSpPr/>
              <p:nvPr/>
            </p:nvSpPr>
            <p:spPr>
              <a:xfrm>
                <a:off x="9412300" y="2675513"/>
                <a:ext cx="200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608" extrusionOk="0">
                    <a:moveTo>
                      <a:pt x="452" y="176"/>
                    </a:moveTo>
                    <a:cubicBezTo>
                      <a:pt x="452" y="76"/>
                      <a:pt x="527" y="1"/>
                      <a:pt x="627" y="1"/>
                    </a:cubicBezTo>
                    <a:cubicBezTo>
                      <a:pt x="727" y="1"/>
                      <a:pt x="778" y="76"/>
                      <a:pt x="778" y="176"/>
                    </a:cubicBezTo>
                    <a:cubicBezTo>
                      <a:pt x="778" y="627"/>
                      <a:pt x="803" y="1103"/>
                      <a:pt x="803" y="1580"/>
                    </a:cubicBezTo>
                    <a:cubicBezTo>
                      <a:pt x="803" y="1630"/>
                      <a:pt x="778" y="1655"/>
                      <a:pt x="778" y="1680"/>
                    </a:cubicBezTo>
                    <a:cubicBezTo>
                      <a:pt x="627" y="1956"/>
                      <a:pt x="452" y="2231"/>
                      <a:pt x="326" y="2507"/>
                    </a:cubicBezTo>
                    <a:cubicBezTo>
                      <a:pt x="276" y="2582"/>
                      <a:pt x="176" y="2607"/>
                      <a:pt x="101" y="2557"/>
                    </a:cubicBezTo>
                    <a:cubicBezTo>
                      <a:pt x="26" y="2507"/>
                      <a:pt x="1" y="2407"/>
                      <a:pt x="51" y="2332"/>
                    </a:cubicBezTo>
                    <a:cubicBezTo>
                      <a:pt x="176" y="2081"/>
                      <a:pt x="326" y="1805"/>
                      <a:pt x="477" y="1530"/>
                    </a:cubicBezTo>
                    <a:cubicBezTo>
                      <a:pt x="477" y="1078"/>
                      <a:pt x="452" y="627"/>
                      <a:pt x="452" y="176"/>
                    </a:cubicBezTo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292;p59">
                <a:extLst>
                  <a:ext uri="{FF2B5EF4-FFF2-40B4-BE49-F238E27FC236}">
                    <a16:creationId xmlns:a16="http://schemas.microsoft.com/office/drawing/2014/main" id="{DF46A18E-B75A-204B-8CAD-3DEBE35756E2}"/>
                  </a:ext>
                </a:extLst>
              </p:cNvPr>
              <p:cNvSpPr/>
              <p:nvPr/>
            </p:nvSpPr>
            <p:spPr>
              <a:xfrm>
                <a:off x="9047025" y="3380413"/>
                <a:ext cx="773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30953" h="1254" extrusionOk="0">
                    <a:moveTo>
                      <a:pt x="0" y="0"/>
                    </a:moveTo>
                    <a:lnTo>
                      <a:pt x="15464" y="0"/>
                    </a:lnTo>
                    <a:lnTo>
                      <a:pt x="30953" y="0"/>
                    </a:lnTo>
                    <a:cubicBezTo>
                      <a:pt x="30928" y="401"/>
                      <a:pt x="30902" y="827"/>
                      <a:pt x="30877" y="1253"/>
                    </a:cubicBezTo>
                    <a:lnTo>
                      <a:pt x="15489" y="1253"/>
                    </a:lnTo>
                    <a:lnTo>
                      <a:pt x="100" y="1253"/>
                    </a:lnTo>
                    <a:cubicBezTo>
                      <a:pt x="50" y="827"/>
                      <a:pt x="25" y="401"/>
                      <a:pt x="0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293;p59">
                <a:extLst>
                  <a:ext uri="{FF2B5EF4-FFF2-40B4-BE49-F238E27FC236}">
                    <a16:creationId xmlns:a16="http://schemas.microsoft.com/office/drawing/2014/main" id="{60B36819-CE45-4C42-A522-43E099BDA848}"/>
                  </a:ext>
                </a:extLst>
              </p:cNvPr>
              <p:cNvSpPr/>
              <p:nvPr/>
            </p:nvSpPr>
            <p:spPr>
              <a:xfrm>
                <a:off x="9058300" y="2862863"/>
                <a:ext cx="1372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8923" extrusionOk="0">
                    <a:moveTo>
                      <a:pt x="351" y="0"/>
                    </a:moveTo>
                    <a:lnTo>
                      <a:pt x="4687" y="0"/>
                    </a:lnTo>
                    <a:cubicBezTo>
                      <a:pt x="4887" y="0"/>
                      <a:pt x="5063" y="151"/>
                      <a:pt x="5063" y="376"/>
                    </a:cubicBezTo>
                    <a:cubicBezTo>
                      <a:pt x="5213" y="3083"/>
                      <a:pt x="5339" y="5815"/>
                      <a:pt x="5489" y="8547"/>
                    </a:cubicBezTo>
                    <a:cubicBezTo>
                      <a:pt x="5489" y="8747"/>
                      <a:pt x="5339" y="8923"/>
                      <a:pt x="5163" y="8923"/>
                    </a:cubicBezTo>
                    <a:lnTo>
                      <a:pt x="978" y="8923"/>
                    </a:lnTo>
                    <a:cubicBezTo>
                      <a:pt x="777" y="8923"/>
                      <a:pt x="627" y="8747"/>
                      <a:pt x="602" y="8547"/>
                    </a:cubicBezTo>
                    <a:cubicBezTo>
                      <a:pt x="401" y="5815"/>
                      <a:pt x="226" y="3083"/>
                      <a:pt x="25" y="376"/>
                    </a:cubicBezTo>
                    <a:cubicBezTo>
                      <a:pt x="0" y="151"/>
                      <a:pt x="151" y="0"/>
                      <a:pt x="3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294;p59">
                <a:extLst>
                  <a:ext uri="{FF2B5EF4-FFF2-40B4-BE49-F238E27FC236}">
                    <a16:creationId xmlns:a16="http://schemas.microsoft.com/office/drawing/2014/main" id="{394DCF32-EE66-2241-A73A-82A90F51B4D5}"/>
                  </a:ext>
                </a:extLst>
              </p:cNvPr>
              <p:cNvSpPr/>
              <p:nvPr/>
            </p:nvSpPr>
            <p:spPr>
              <a:xfrm>
                <a:off x="9213050" y="2862863"/>
                <a:ext cx="1322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8923" extrusionOk="0">
                    <a:moveTo>
                      <a:pt x="377" y="0"/>
                    </a:moveTo>
                    <a:lnTo>
                      <a:pt x="4712" y="0"/>
                    </a:lnTo>
                    <a:cubicBezTo>
                      <a:pt x="4913" y="0"/>
                      <a:pt x="5063" y="151"/>
                      <a:pt x="5088" y="376"/>
                    </a:cubicBezTo>
                    <a:cubicBezTo>
                      <a:pt x="5139" y="3083"/>
                      <a:pt x="5189" y="5815"/>
                      <a:pt x="5264" y="8547"/>
                    </a:cubicBezTo>
                    <a:cubicBezTo>
                      <a:pt x="5289" y="8747"/>
                      <a:pt x="5113" y="8923"/>
                      <a:pt x="4938" y="8923"/>
                    </a:cubicBezTo>
                    <a:lnTo>
                      <a:pt x="753" y="8923"/>
                    </a:lnTo>
                    <a:cubicBezTo>
                      <a:pt x="577" y="8923"/>
                      <a:pt x="402" y="8747"/>
                      <a:pt x="377" y="8547"/>
                    </a:cubicBezTo>
                    <a:cubicBezTo>
                      <a:pt x="251" y="5815"/>
                      <a:pt x="151" y="3083"/>
                      <a:pt x="26" y="376"/>
                    </a:cubicBezTo>
                    <a:cubicBezTo>
                      <a:pt x="1" y="151"/>
                      <a:pt x="176" y="0"/>
                      <a:pt x="37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295;p59">
                <a:extLst>
                  <a:ext uri="{FF2B5EF4-FFF2-40B4-BE49-F238E27FC236}">
                    <a16:creationId xmlns:a16="http://schemas.microsoft.com/office/drawing/2014/main" id="{10497EEE-3681-3D47-AEA6-72620D8FA675}"/>
                  </a:ext>
                </a:extLst>
              </p:cNvPr>
              <p:cNvSpPr/>
              <p:nvPr/>
            </p:nvSpPr>
            <p:spPr>
              <a:xfrm>
                <a:off x="9364675" y="2862863"/>
                <a:ext cx="126600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8923" extrusionOk="0">
                    <a:moveTo>
                      <a:pt x="352" y="0"/>
                    </a:moveTo>
                    <a:lnTo>
                      <a:pt x="4688" y="0"/>
                    </a:lnTo>
                    <a:cubicBezTo>
                      <a:pt x="4888" y="0"/>
                      <a:pt x="5064" y="151"/>
                      <a:pt x="5064" y="376"/>
                    </a:cubicBezTo>
                    <a:cubicBezTo>
                      <a:pt x="5064" y="3083"/>
                      <a:pt x="5038" y="5815"/>
                      <a:pt x="5038" y="8547"/>
                    </a:cubicBezTo>
                    <a:cubicBezTo>
                      <a:pt x="5038" y="8747"/>
                      <a:pt x="4888" y="8923"/>
                      <a:pt x="4688" y="8923"/>
                    </a:cubicBezTo>
                    <a:lnTo>
                      <a:pt x="502" y="8923"/>
                    </a:lnTo>
                    <a:cubicBezTo>
                      <a:pt x="327" y="8923"/>
                      <a:pt x="151" y="8747"/>
                      <a:pt x="151" y="8547"/>
                    </a:cubicBezTo>
                    <a:cubicBezTo>
                      <a:pt x="101" y="5815"/>
                      <a:pt x="51" y="3083"/>
                      <a:pt x="1" y="376"/>
                    </a:cubicBezTo>
                    <a:cubicBezTo>
                      <a:pt x="1" y="151"/>
                      <a:pt x="151" y="0"/>
                      <a:pt x="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296;p59">
                <a:extLst>
                  <a:ext uri="{FF2B5EF4-FFF2-40B4-BE49-F238E27FC236}">
                    <a16:creationId xmlns:a16="http://schemas.microsoft.com/office/drawing/2014/main" id="{7AA595FB-9B07-0D4D-B05D-06874483B98A}"/>
                  </a:ext>
                </a:extLst>
              </p:cNvPr>
              <p:cNvSpPr/>
              <p:nvPr/>
            </p:nvSpPr>
            <p:spPr>
              <a:xfrm>
                <a:off x="9514425" y="2862863"/>
                <a:ext cx="127850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8923" extrusionOk="0">
                    <a:moveTo>
                      <a:pt x="402" y="0"/>
                    </a:moveTo>
                    <a:lnTo>
                      <a:pt x="4738" y="0"/>
                    </a:lnTo>
                    <a:cubicBezTo>
                      <a:pt x="4938" y="0"/>
                      <a:pt x="5114" y="151"/>
                      <a:pt x="5089" y="376"/>
                    </a:cubicBezTo>
                    <a:cubicBezTo>
                      <a:pt x="5013" y="3083"/>
                      <a:pt x="4938" y="5815"/>
                      <a:pt x="4863" y="8547"/>
                    </a:cubicBezTo>
                    <a:cubicBezTo>
                      <a:pt x="4863" y="8747"/>
                      <a:pt x="4688" y="8923"/>
                      <a:pt x="4512" y="8923"/>
                    </a:cubicBezTo>
                    <a:lnTo>
                      <a:pt x="327" y="8923"/>
                    </a:lnTo>
                    <a:cubicBezTo>
                      <a:pt x="151" y="8923"/>
                      <a:pt x="1" y="8747"/>
                      <a:pt x="1" y="8547"/>
                    </a:cubicBezTo>
                    <a:cubicBezTo>
                      <a:pt x="1" y="5815"/>
                      <a:pt x="26" y="3083"/>
                      <a:pt x="51" y="376"/>
                    </a:cubicBezTo>
                    <a:cubicBezTo>
                      <a:pt x="51" y="151"/>
                      <a:pt x="201" y="0"/>
                      <a:pt x="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297;p59">
                <a:extLst>
                  <a:ext uri="{FF2B5EF4-FFF2-40B4-BE49-F238E27FC236}">
                    <a16:creationId xmlns:a16="http://schemas.microsoft.com/office/drawing/2014/main" id="{1B59B0E3-33D7-0C47-99B4-88612595D00F}"/>
                  </a:ext>
                </a:extLst>
              </p:cNvPr>
              <p:cNvSpPr/>
              <p:nvPr/>
            </p:nvSpPr>
            <p:spPr>
              <a:xfrm>
                <a:off x="9666700" y="2862863"/>
                <a:ext cx="134100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8923" extrusionOk="0">
                    <a:moveTo>
                      <a:pt x="652" y="0"/>
                    </a:moveTo>
                    <a:lnTo>
                      <a:pt x="5013" y="0"/>
                    </a:lnTo>
                    <a:cubicBezTo>
                      <a:pt x="5188" y="0"/>
                      <a:pt x="5364" y="151"/>
                      <a:pt x="5339" y="376"/>
                    </a:cubicBezTo>
                    <a:cubicBezTo>
                      <a:pt x="5188" y="3083"/>
                      <a:pt x="5038" y="5815"/>
                      <a:pt x="4887" y="8547"/>
                    </a:cubicBezTo>
                    <a:cubicBezTo>
                      <a:pt x="4887" y="8747"/>
                      <a:pt x="4712" y="8923"/>
                      <a:pt x="4537" y="8923"/>
                    </a:cubicBezTo>
                    <a:lnTo>
                      <a:pt x="351" y="8923"/>
                    </a:lnTo>
                    <a:cubicBezTo>
                      <a:pt x="151" y="8923"/>
                      <a:pt x="0" y="8747"/>
                      <a:pt x="25" y="8547"/>
                    </a:cubicBezTo>
                    <a:cubicBezTo>
                      <a:pt x="100" y="5815"/>
                      <a:pt x="201" y="3083"/>
                      <a:pt x="301" y="376"/>
                    </a:cubicBezTo>
                    <a:cubicBezTo>
                      <a:pt x="301" y="151"/>
                      <a:pt x="476" y="0"/>
                      <a:pt x="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298;p59">
                <a:extLst>
                  <a:ext uri="{FF2B5EF4-FFF2-40B4-BE49-F238E27FC236}">
                    <a16:creationId xmlns:a16="http://schemas.microsoft.com/office/drawing/2014/main" id="{D4CC27B8-FDE4-0C44-8163-3052E2FF4754}"/>
                  </a:ext>
                </a:extLst>
              </p:cNvPr>
              <p:cNvSpPr/>
              <p:nvPr/>
            </p:nvSpPr>
            <p:spPr>
              <a:xfrm>
                <a:off x="9077100" y="3124138"/>
                <a:ext cx="131600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8924" extrusionOk="0">
                    <a:moveTo>
                      <a:pt x="326" y="1"/>
                    </a:moveTo>
                    <a:lnTo>
                      <a:pt x="4486" y="1"/>
                    </a:lnTo>
                    <a:cubicBezTo>
                      <a:pt x="4662" y="1"/>
                      <a:pt x="4837" y="176"/>
                      <a:pt x="4862" y="377"/>
                    </a:cubicBezTo>
                    <a:cubicBezTo>
                      <a:pt x="4988" y="3083"/>
                      <a:pt x="5138" y="5815"/>
                      <a:pt x="5263" y="8547"/>
                    </a:cubicBezTo>
                    <a:cubicBezTo>
                      <a:pt x="5263" y="8748"/>
                      <a:pt x="5138" y="8923"/>
                      <a:pt x="4937" y="8923"/>
                    </a:cubicBezTo>
                    <a:lnTo>
                      <a:pt x="978" y="8923"/>
                    </a:lnTo>
                    <a:cubicBezTo>
                      <a:pt x="777" y="8923"/>
                      <a:pt x="627" y="8748"/>
                      <a:pt x="602" y="8547"/>
                    </a:cubicBezTo>
                    <a:cubicBezTo>
                      <a:pt x="401" y="5815"/>
                      <a:pt x="201" y="3083"/>
                      <a:pt x="25" y="377"/>
                    </a:cubicBezTo>
                    <a:cubicBezTo>
                      <a:pt x="0" y="176"/>
                      <a:pt x="150" y="1"/>
                      <a:pt x="3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299;p59">
                <a:extLst>
                  <a:ext uri="{FF2B5EF4-FFF2-40B4-BE49-F238E27FC236}">
                    <a16:creationId xmlns:a16="http://schemas.microsoft.com/office/drawing/2014/main" id="{78100058-5731-594C-A043-224C4C108F18}"/>
                  </a:ext>
                </a:extLst>
              </p:cNvPr>
              <p:cNvSpPr/>
              <p:nvPr/>
            </p:nvSpPr>
            <p:spPr>
              <a:xfrm>
                <a:off x="9224950" y="3124138"/>
                <a:ext cx="125975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8924" extrusionOk="0">
                    <a:moveTo>
                      <a:pt x="352" y="1"/>
                    </a:moveTo>
                    <a:lnTo>
                      <a:pt x="4487" y="1"/>
                    </a:lnTo>
                    <a:cubicBezTo>
                      <a:pt x="4688" y="1"/>
                      <a:pt x="4838" y="176"/>
                      <a:pt x="4838" y="377"/>
                    </a:cubicBezTo>
                    <a:cubicBezTo>
                      <a:pt x="4913" y="3083"/>
                      <a:pt x="4988" y="5815"/>
                      <a:pt x="5038" y="8547"/>
                    </a:cubicBezTo>
                    <a:cubicBezTo>
                      <a:pt x="5038" y="8748"/>
                      <a:pt x="4913" y="8923"/>
                      <a:pt x="4713" y="8923"/>
                    </a:cubicBezTo>
                    <a:lnTo>
                      <a:pt x="728" y="8923"/>
                    </a:lnTo>
                    <a:cubicBezTo>
                      <a:pt x="552" y="8923"/>
                      <a:pt x="402" y="8748"/>
                      <a:pt x="402" y="8547"/>
                    </a:cubicBezTo>
                    <a:cubicBezTo>
                      <a:pt x="277" y="5815"/>
                      <a:pt x="151" y="3083"/>
                      <a:pt x="26" y="377"/>
                    </a:cubicBezTo>
                    <a:cubicBezTo>
                      <a:pt x="1" y="176"/>
                      <a:pt x="151" y="1"/>
                      <a:pt x="352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300;p59">
                <a:extLst>
                  <a:ext uri="{FF2B5EF4-FFF2-40B4-BE49-F238E27FC236}">
                    <a16:creationId xmlns:a16="http://schemas.microsoft.com/office/drawing/2014/main" id="{4264083E-6BCB-F14C-BA72-910F36A3D6D2}"/>
                  </a:ext>
                </a:extLst>
              </p:cNvPr>
              <p:cNvSpPr/>
              <p:nvPr/>
            </p:nvSpPr>
            <p:spPr>
              <a:xfrm>
                <a:off x="9369700" y="3124138"/>
                <a:ext cx="120950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8924" extrusionOk="0">
                    <a:moveTo>
                      <a:pt x="326" y="1"/>
                    </a:moveTo>
                    <a:lnTo>
                      <a:pt x="4487" y="1"/>
                    </a:lnTo>
                    <a:cubicBezTo>
                      <a:pt x="4687" y="1"/>
                      <a:pt x="4837" y="176"/>
                      <a:pt x="4837" y="377"/>
                    </a:cubicBezTo>
                    <a:cubicBezTo>
                      <a:pt x="4812" y="3083"/>
                      <a:pt x="4812" y="5815"/>
                      <a:pt x="4812" y="8547"/>
                    </a:cubicBezTo>
                    <a:cubicBezTo>
                      <a:pt x="4812" y="8748"/>
                      <a:pt x="4662" y="8923"/>
                      <a:pt x="4487" y="8923"/>
                    </a:cubicBezTo>
                    <a:lnTo>
                      <a:pt x="502" y="8923"/>
                    </a:lnTo>
                    <a:cubicBezTo>
                      <a:pt x="326" y="8923"/>
                      <a:pt x="176" y="8748"/>
                      <a:pt x="176" y="8547"/>
                    </a:cubicBezTo>
                    <a:cubicBezTo>
                      <a:pt x="126" y="5815"/>
                      <a:pt x="51" y="3083"/>
                      <a:pt x="0" y="377"/>
                    </a:cubicBezTo>
                    <a:cubicBezTo>
                      <a:pt x="0" y="176"/>
                      <a:pt x="151" y="1"/>
                      <a:pt x="326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301;p59">
                <a:extLst>
                  <a:ext uri="{FF2B5EF4-FFF2-40B4-BE49-F238E27FC236}">
                    <a16:creationId xmlns:a16="http://schemas.microsoft.com/office/drawing/2014/main" id="{F628A925-A92E-D74C-9066-1CE1F82A1468}"/>
                  </a:ext>
                </a:extLst>
              </p:cNvPr>
              <p:cNvSpPr/>
              <p:nvPr/>
            </p:nvSpPr>
            <p:spPr>
              <a:xfrm>
                <a:off x="9512550" y="3124138"/>
                <a:ext cx="122200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8924" extrusionOk="0">
                    <a:moveTo>
                      <a:pt x="402" y="1"/>
                    </a:moveTo>
                    <a:lnTo>
                      <a:pt x="4537" y="1"/>
                    </a:lnTo>
                    <a:cubicBezTo>
                      <a:pt x="4738" y="1"/>
                      <a:pt x="4888" y="176"/>
                      <a:pt x="4888" y="377"/>
                    </a:cubicBezTo>
                    <a:cubicBezTo>
                      <a:pt x="4813" y="3083"/>
                      <a:pt x="4738" y="5815"/>
                      <a:pt x="4662" y="8547"/>
                    </a:cubicBezTo>
                    <a:cubicBezTo>
                      <a:pt x="4662" y="8748"/>
                      <a:pt x="4487" y="8923"/>
                      <a:pt x="4311" y="8923"/>
                    </a:cubicBezTo>
                    <a:lnTo>
                      <a:pt x="327" y="8923"/>
                    </a:lnTo>
                    <a:cubicBezTo>
                      <a:pt x="151" y="8923"/>
                      <a:pt x="1" y="8748"/>
                      <a:pt x="1" y="8547"/>
                    </a:cubicBezTo>
                    <a:cubicBezTo>
                      <a:pt x="26" y="5815"/>
                      <a:pt x="26" y="3083"/>
                      <a:pt x="51" y="377"/>
                    </a:cubicBezTo>
                    <a:cubicBezTo>
                      <a:pt x="51" y="176"/>
                      <a:pt x="201" y="1"/>
                      <a:pt x="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302;p59">
                <a:extLst>
                  <a:ext uri="{FF2B5EF4-FFF2-40B4-BE49-F238E27FC236}">
                    <a16:creationId xmlns:a16="http://schemas.microsoft.com/office/drawing/2014/main" id="{B49D3D06-DF14-7148-9B91-8736EAF4859B}"/>
                  </a:ext>
                </a:extLst>
              </p:cNvPr>
              <p:cNvSpPr/>
              <p:nvPr/>
            </p:nvSpPr>
            <p:spPr>
              <a:xfrm>
                <a:off x="9657925" y="3124138"/>
                <a:ext cx="128475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8924" extrusionOk="0">
                    <a:moveTo>
                      <a:pt x="652" y="1"/>
                    </a:moveTo>
                    <a:lnTo>
                      <a:pt x="4787" y="1"/>
                    </a:lnTo>
                    <a:cubicBezTo>
                      <a:pt x="4988" y="1"/>
                      <a:pt x="5138" y="176"/>
                      <a:pt x="5113" y="377"/>
                    </a:cubicBezTo>
                    <a:cubicBezTo>
                      <a:pt x="4963" y="3108"/>
                      <a:pt x="4837" y="5815"/>
                      <a:pt x="4687" y="8547"/>
                    </a:cubicBezTo>
                    <a:cubicBezTo>
                      <a:pt x="4662" y="8748"/>
                      <a:pt x="4487" y="8923"/>
                      <a:pt x="4311" y="8923"/>
                    </a:cubicBezTo>
                    <a:lnTo>
                      <a:pt x="351" y="8923"/>
                    </a:lnTo>
                    <a:cubicBezTo>
                      <a:pt x="151" y="8923"/>
                      <a:pt x="0" y="8748"/>
                      <a:pt x="25" y="8547"/>
                    </a:cubicBezTo>
                    <a:cubicBezTo>
                      <a:pt x="101" y="5815"/>
                      <a:pt x="201" y="3083"/>
                      <a:pt x="276" y="377"/>
                    </a:cubicBezTo>
                    <a:cubicBezTo>
                      <a:pt x="301" y="176"/>
                      <a:pt x="451" y="1"/>
                      <a:pt x="652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303;p59">
                <a:extLst>
                  <a:ext uri="{FF2B5EF4-FFF2-40B4-BE49-F238E27FC236}">
                    <a16:creationId xmlns:a16="http://schemas.microsoft.com/office/drawing/2014/main" id="{A947DB70-5984-EC4B-83AF-C0A0ADD05ECF}"/>
                  </a:ext>
                </a:extLst>
              </p:cNvPr>
              <p:cNvSpPr/>
              <p:nvPr/>
            </p:nvSpPr>
            <p:spPr>
              <a:xfrm>
                <a:off x="9130975" y="3253838"/>
                <a:ext cx="599025" cy="458675"/>
              </a:xfrm>
              <a:custGeom>
                <a:avLst/>
                <a:gdLst/>
                <a:ahLst/>
                <a:cxnLst/>
                <a:rect l="l" t="t" r="r" b="b"/>
                <a:pathLst>
                  <a:path w="23961" h="18347" extrusionOk="0">
                    <a:moveTo>
                      <a:pt x="12081" y="26"/>
                    </a:moveTo>
                    <a:cubicBezTo>
                      <a:pt x="13785" y="51"/>
                      <a:pt x="23960" y="7169"/>
                      <a:pt x="23960" y="7194"/>
                    </a:cubicBezTo>
                    <a:cubicBezTo>
                      <a:pt x="23835" y="10878"/>
                      <a:pt x="23710" y="14211"/>
                      <a:pt x="23585" y="18347"/>
                    </a:cubicBezTo>
                    <a:lnTo>
                      <a:pt x="552" y="18347"/>
                    </a:lnTo>
                    <a:cubicBezTo>
                      <a:pt x="351" y="14236"/>
                      <a:pt x="176" y="10978"/>
                      <a:pt x="0" y="7394"/>
                    </a:cubicBezTo>
                    <a:cubicBezTo>
                      <a:pt x="0" y="7319"/>
                      <a:pt x="9549" y="1"/>
                      <a:pt x="12081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304;p59">
                <a:extLst>
                  <a:ext uri="{FF2B5EF4-FFF2-40B4-BE49-F238E27FC236}">
                    <a16:creationId xmlns:a16="http://schemas.microsoft.com/office/drawing/2014/main" id="{40792C8F-7ACC-234A-AB25-B4A4B02567C6}"/>
                  </a:ext>
                </a:extLst>
              </p:cNvPr>
              <p:cNvSpPr/>
              <p:nvPr/>
            </p:nvSpPr>
            <p:spPr>
              <a:xfrm>
                <a:off x="9181725" y="3254463"/>
                <a:ext cx="497525" cy="458050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8322" extrusionOk="0">
                    <a:moveTo>
                      <a:pt x="10051" y="1"/>
                    </a:moveTo>
                    <a:cubicBezTo>
                      <a:pt x="11279" y="26"/>
                      <a:pt x="16843" y="3685"/>
                      <a:pt x="19900" y="5765"/>
                    </a:cubicBezTo>
                    <a:lnTo>
                      <a:pt x="19399" y="18322"/>
                    </a:lnTo>
                    <a:lnTo>
                      <a:pt x="402" y="18322"/>
                    </a:lnTo>
                    <a:lnTo>
                      <a:pt x="1" y="5815"/>
                    </a:lnTo>
                    <a:cubicBezTo>
                      <a:pt x="2958" y="3660"/>
                      <a:pt x="8271" y="1"/>
                      <a:pt x="100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305;p59">
                <a:extLst>
                  <a:ext uri="{FF2B5EF4-FFF2-40B4-BE49-F238E27FC236}">
                    <a16:creationId xmlns:a16="http://schemas.microsoft.com/office/drawing/2014/main" id="{DCFEF585-ED34-A94F-8C6B-9B6C9ABD2975}"/>
                  </a:ext>
                </a:extLst>
              </p:cNvPr>
              <p:cNvSpPr/>
              <p:nvPr/>
            </p:nvSpPr>
            <p:spPr>
              <a:xfrm>
                <a:off x="9085850" y="3209988"/>
                <a:ext cx="687375" cy="275075"/>
              </a:xfrm>
              <a:custGeom>
                <a:avLst/>
                <a:gdLst/>
                <a:ahLst/>
                <a:cxnLst/>
                <a:rect l="l" t="t" r="r" b="b"/>
                <a:pathLst>
                  <a:path w="27495" h="11003" extrusionOk="0">
                    <a:moveTo>
                      <a:pt x="1" y="9198"/>
                    </a:moveTo>
                    <a:lnTo>
                      <a:pt x="13710" y="0"/>
                    </a:lnTo>
                    <a:lnTo>
                      <a:pt x="27495" y="9274"/>
                    </a:lnTo>
                    <a:lnTo>
                      <a:pt x="26718" y="10928"/>
                    </a:lnTo>
                    <a:lnTo>
                      <a:pt x="13735" y="2532"/>
                    </a:lnTo>
                    <a:lnTo>
                      <a:pt x="928" y="11003"/>
                    </a:lnTo>
                    <a:lnTo>
                      <a:pt x="1" y="91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306;p59">
                <a:extLst>
                  <a:ext uri="{FF2B5EF4-FFF2-40B4-BE49-F238E27FC236}">
                    <a16:creationId xmlns:a16="http://schemas.microsoft.com/office/drawing/2014/main" id="{32764FE3-718F-2447-9ED0-48278DF24340}"/>
                  </a:ext>
                </a:extLst>
              </p:cNvPr>
              <p:cNvSpPr/>
              <p:nvPr/>
            </p:nvSpPr>
            <p:spPr>
              <a:xfrm>
                <a:off x="9384725" y="3340313"/>
                <a:ext cx="86500" cy="890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560" extrusionOk="0">
                    <a:moveTo>
                      <a:pt x="1730" y="0"/>
                    </a:moveTo>
                    <a:cubicBezTo>
                      <a:pt x="778" y="0"/>
                      <a:pt x="1" y="802"/>
                      <a:pt x="26" y="1780"/>
                    </a:cubicBezTo>
                    <a:cubicBezTo>
                      <a:pt x="26" y="2757"/>
                      <a:pt x="828" y="3559"/>
                      <a:pt x="1755" y="3559"/>
                    </a:cubicBezTo>
                    <a:cubicBezTo>
                      <a:pt x="2708" y="3559"/>
                      <a:pt x="3460" y="2757"/>
                      <a:pt x="3460" y="1780"/>
                    </a:cubicBezTo>
                    <a:cubicBezTo>
                      <a:pt x="3460" y="802"/>
                      <a:pt x="2683" y="0"/>
                      <a:pt x="17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307;p59">
                <a:extLst>
                  <a:ext uri="{FF2B5EF4-FFF2-40B4-BE49-F238E27FC236}">
                    <a16:creationId xmlns:a16="http://schemas.microsoft.com/office/drawing/2014/main" id="{4D7C9255-9516-754E-88A9-71860ECCD3CB}"/>
                  </a:ext>
                </a:extLst>
              </p:cNvPr>
              <p:cNvSpPr/>
              <p:nvPr/>
            </p:nvSpPr>
            <p:spPr>
              <a:xfrm>
                <a:off x="9392250" y="3347838"/>
                <a:ext cx="714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958" extrusionOk="0">
                    <a:moveTo>
                      <a:pt x="201" y="1554"/>
                    </a:moveTo>
                    <a:lnTo>
                      <a:pt x="1" y="1554"/>
                    </a:lnTo>
                    <a:cubicBezTo>
                      <a:pt x="1" y="1504"/>
                      <a:pt x="1" y="1454"/>
                      <a:pt x="1" y="1404"/>
                    </a:cubicBezTo>
                    <a:lnTo>
                      <a:pt x="201" y="1404"/>
                    </a:lnTo>
                    <a:cubicBezTo>
                      <a:pt x="201" y="1454"/>
                      <a:pt x="201" y="1504"/>
                      <a:pt x="201" y="1554"/>
                    </a:cubicBezTo>
                    <a:close/>
                    <a:moveTo>
                      <a:pt x="1504" y="0"/>
                    </a:moveTo>
                    <a:lnTo>
                      <a:pt x="1504" y="201"/>
                    </a:lnTo>
                    <a:lnTo>
                      <a:pt x="1354" y="201"/>
                    </a:lnTo>
                    <a:cubicBezTo>
                      <a:pt x="1354" y="125"/>
                      <a:pt x="1354" y="50"/>
                      <a:pt x="1354" y="0"/>
                    </a:cubicBezTo>
                    <a:close/>
                    <a:moveTo>
                      <a:pt x="1529" y="2757"/>
                    </a:moveTo>
                    <a:lnTo>
                      <a:pt x="1529" y="2957"/>
                    </a:lnTo>
                    <a:lnTo>
                      <a:pt x="1379" y="2957"/>
                    </a:lnTo>
                    <a:lnTo>
                      <a:pt x="1379" y="2757"/>
                    </a:lnTo>
                    <a:close/>
                    <a:moveTo>
                      <a:pt x="2858" y="1554"/>
                    </a:moveTo>
                    <a:lnTo>
                      <a:pt x="2682" y="1554"/>
                    </a:lnTo>
                    <a:cubicBezTo>
                      <a:pt x="2682" y="1504"/>
                      <a:pt x="2682" y="1454"/>
                      <a:pt x="2682" y="1404"/>
                    </a:cubicBezTo>
                    <a:lnTo>
                      <a:pt x="2858" y="1404"/>
                    </a:lnTo>
                    <a:lnTo>
                      <a:pt x="2858" y="1554"/>
                    </a:lnTo>
                    <a:lnTo>
                      <a:pt x="2858" y="1554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308;p59">
                <a:extLst>
                  <a:ext uri="{FF2B5EF4-FFF2-40B4-BE49-F238E27FC236}">
                    <a16:creationId xmlns:a16="http://schemas.microsoft.com/office/drawing/2014/main" id="{24E066ED-0037-874B-8258-06BEBF9D71DF}"/>
                  </a:ext>
                </a:extLst>
              </p:cNvPr>
              <p:cNvSpPr/>
              <p:nvPr/>
            </p:nvSpPr>
            <p:spPr>
              <a:xfrm>
                <a:off x="9396025" y="3351588"/>
                <a:ext cx="639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658" extrusionOk="0">
                    <a:moveTo>
                      <a:pt x="175" y="752"/>
                    </a:moveTo>
                    <a:cubicBezTo>
                      <a:pt x="100" y="727"/>
                      <a:pt x="50" y="677"/>
                      <a:pt x="0" y="652"/>
                    </a:cubicBezTo>
                    <a:cubicBezTo>
                      <a:pt x="25" y="602"/>
                      <a:pt x="50" y="577"/>
                      <a:pt x="75" y="527"/>
                    </a:cubicBezTo>
                    <a:cubicBezTo>
                      <a:pt x="125" y="552"/>
                      <a:pt x="175" y="577"/>
                      <a:pt x="226" y="627"/>
                    </a:cubicBezTo>
                    <a:cubicBezTo>
                      <a:pt x="201" y="652"/>
                      <a:pt x="175" y="702"/>
                      <a:pt x="175" y="752"/>
                    </a:cubicBezTo>
                    <a:close/>
                    <a:moveTo>
                      <a:pt x="2055" y="76"/>
                    </a:moveTo>
                    <a:cubicBezTo>
                      <a:pt x="2030" y="151"/>
                      <a:pt x="2005" y="201"/>
                      <a:pt x="1955" y="251"/>
                    </a:cubicBezTo>
                    <a:cubicBezTo>
                      <a:pt x="1930" y="226"/>
                      <a:pt x="1880" y="201"/>
                      <a:pt x="1830" y="176"/>
                    </a:cubicBezTo>
                    <a:cubicBezTo>
                      <a:pt x="1880" y="126"/>
                      <a:pt x="1905" y="76"/>
                      <a:pt x="1930" y="0"/>
                    </a:cubicBezTo>
                    <a:cubicBezTo>
                      <a:pt x="1980" y="26"/>
                      <a:pt x="2005" y="51"/>
                      <a:pt x="2055" y="76"/>
                    </a:cubicBezTo>
                    <a:close/>
                    <a:moveTo>
                      <a:pt x="752" y="2482"/>
                    </a:moveTo>
                    <a:cubicBezTo>
                      <a:pt x="702" y="2532"/>
                      <a:pt x="677" y="2607"/>
                      <a:pt x="652" y="2657"/>
                    </a:cubicBezTo>
                    <a:cubicBezTo>
                      <a:pt x="602" y="2632"/>
                      <a:pt x="551" y="2607"/>
                      <a:pt x="526" y="2582"/>
                    </a:cubicBezTo>
                    <a:cubicBezTo>
                      <a:pt x="551" y="2532"/>
                      <a:pt x="576" y="2457"/>
                      <a:pt x="602" y="2406"/>
                    </a:cubicBezTo>
                    <a:cubicBezTo>
                      <a:pt x="652" y="2432"/>
                      <a:pt x="702" y="2457"/>
                      <a:pt x="752" y="2482"/>
                    </a:cubicBezTo>
                    <a:close/>
                    <a:moveTo>
                      <a:pt x="2481" y="2131"/>
                    </a:moveTo>
                    <a:cubicBezTo>
                      <a:pt x="2431" y="2106"/>
                      <a:pt x="2381" y="2081"/>
                      <a:pt x="2331" y="2031"/>
                    </a:cubicBezTo>
                    <a:cubicBezTo>
                      <a:pt x="2356" y="2005"/>
                      <a:pt x="2381" y="1955"/>
                      <a:pt x="2406" y="1905"/>
                    </a:cubicBezTo>
                    <a:cubicBezTo>
                      <a:pt x="2456" y="1930"/>
                      <a:pt x="2506" y="1980"/>
                      <a:pt x="2556" y="2005"/>
                    </a:cubicBezTo>
                    <a:cubicBezTo>
                      <a:pt x="2531" y="2056"/>
                      <a:pt x="2506" y="2106"/>
                      <a:pt x="2481" y="2131"/>
                    </a:cubicBezTo>
                    <a:lnTo>
                      <a:pt x="2481" y="2131"/>
                    </a:lnTo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309;p59">
                <a:extLst>
                  <a:ext uri="{FF2B5EF4-FFF2-40B4-BE49-F238E27FC236}">
                    <a16:creationId xmlns:a16="http://schemas.microsoft.com/office/drawing/2014/main" id="{04BA716B-16C1-8D47-9CBC-CA22D2C907BB}"/>
                  </a:ext>
                </a:extLst>
              </p:cNvPr>
              <p:cNvSpPr/>
              <p:nvPr/>
            </p:nvSpPr>
            <p:spPr>
              <a:xfrm>
                <a:off x="9396650" y="3351588"/>
                <a:ext cx="633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2658" extrusionOk="0">
                    <a:moveTo>
                      <a:pt x="551" y="251"/>
                    </a:moveTo>
                    <a:cubicBezTo>
                      <a:pt x="526" y="201"/>
                      <a:pt x="501" y="151"/>
                      <a:pt x="451" y="76"/>
                    </a:cubicBezTo>
                    <a:cubicBezTo>
                      <a:pt x="501" y="51"/>
                      <a:pt x="551" y="26"/>
                      <a:pt x="602" y="0"/>
                    </a:cubicBezTo>
                    <a:cubicBezTo>
                      <a:pt x="627" y="76"/>
                      <a:pt x="652" y="126"/>
                      <a:pt x="677" y="176"/>
                    </a:cubicBezTo>
                    <a:cubicBezTo>
                      <a:pt x="652" y="201"/>
                      <a:pt x="602" y="226"/>
                      <a:pt x="551" y="251"/>
                    </a:cubicBezTo>
                    <a:close/>
                    <a:moveTo>
                      <a:pt x="2531" y="652"/>
                    </a:moveTo>
                    <a:cubicBezTo>
                      <a:pt x="2481" y="677"/>
                      <a:pt x="2431" y="727"/>
                      <a:pt x="2381" y="752"/>
                    </a:cubicBezTo>
                    <a:cubicBezTo>
                      <a:pt x="2356" y="702"/>
                      <a:pt x="2306" y="652"/>
                      <a:pt x="2306" y="627"/>
                    </a:cubicBezTo>
                    <a:cubicBezTo>
                      <a:pt x="2356" y="577"/>
                      <a:pt x="2406" y="552"/>
                      <a:pt x="2456" y="527"/>
                    </a:cubicBezTo>
                    <a:cubicBezTo>
                      <a:pt x="2481" y="577"/>
                      <a:pt x="2506" y="602"/>
                      <a:pt x="2531" y="652"/>
                    </a:cubicBezTo>
                    <a:close/>
                    <a:moveTo>
                      <a:pt x="226" y="2031"/>
                    </a:moveTo>
                    <a:cubicBezTo>
                      <a:pt x="176" y="2081"/>
                      <a:pt x="125" y="2106"/>
                      <a:pt x="75" y="2131"/>
                    </a:cubicBezTo>
                    <a:cubicBezTo>
                      <a:pt x="50" y="2106"/>
                      <a:pt x="25" y="2056"/>
                      <a:pt x="0" y="2005"/>
                    </a:cubicBezTo>
                    <a:cubicBezTo>
                      <a:pt x="50" y="1980"/>
                      <a:pt x="100" y="1930"/>
                      <a:pt x="150" y="1905"/>
                    </a:cubicBezTo>
                    <a:cubicBezTo>
                      <a:pt x="176" y="1955"/>
                      <a:pt x="201" y="2005"/>
                      <a:pt x="226" y="2031"/>
                    </a:cubicBezTo>
                    <a:close/>
                    <a:moveTo>
                      <a:pt x="1930" y="2657"/>
                    </a:moveTo>
                    <a:cubicBezTo>
                      <a:pt x="1880" y="2607"/>
                      <a:pt x="1855" y="2532"/>
                      <a:pt x="1830" y="2482"/>
                    </a:cubicBezTo>
                    <a:cubicBezTo>
                      <a:pt x="1855" y="2457"/>
                      <a:pt x="1905" y="2432"/>
                      <a:pt x="1955" y="2406"/>
                    </a:cubicBezTo>
                    <a:cubicBezTo>
                      <a:pt x="1980" y="2457"/>
                      <a:pt x="2005" y="2532"/>
                      <a:pt x="2055" y="2582"/>
                    </a:cubicBezTo>
                    <a:cubicBezTo>
                      <a:pt x="2005" y="2607"/>
                      <a:pt x="1955" y="2632"/>
                      <a:pt x="1930" y="2657"/>
                    </a:cubicBezTo>
                    <a:lnTo>
                      <a:pt x="1930" y="2657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310;p59">
                <a:extLst>
                  <a:ext uri="{FF2B5EF4-FFF2-40B4-BE49-F238E27FC236}">
                    <a16:creationId xmlns:a16="http://schemas.microsoft.com/office/drawing/2014/main" id="{D439B8BB-6E99-E845-8A0B-3BF6D6BA75A6}"/>
                  </a:ext>
                </a:extLst>
              </p:cNvPr>
              <p:cNvSpPr/>
              <p:nvPr/>
            </p:nvSpPr>
            <p:spPr>
              <a:xfrm>
                <a:off x="9424200" y="3381038"/>
                <a:ext cx="75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2" extrusionOk="0">
                    <a:moveTo>
                      <a:pt x="151" y="0"/>
                    </a:moveTo>
                    <a:cubicBezTo>
                      <a:pt x="76" y="0"/>
                      <a:pt x="1" y="76"/>
                      <a:pt x="1" y="151"/>
                    </a:cubicBezTo>
                    <a:cubicBezTo>
                      <a:pt x="1" y="226"/>
                      <a:pt x="76" y="301"/>
                      <a:pt x="151" y="301"/>
                    </a:cubicBezTo>
                    <a:cubicBezTo>
                      <a:pt x="251" y="301"/>
                      <a:pt x="302" y="226"/>
                      <a:pt x="302" y="151"/>
                    </a:cubicBezTo>
                    <a:cubicBezTo>
                      <a:pt x="302" y="76"/>
                      <a:pt x="251" y="0"/>
                      <a:pt x="151" y="0"/>
                    </a:cubicBez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311;p59">
                <a:extLst>
                  <a:ext uri="{FF2B5EF4-FFF2-40B4-BE49-F238E27FC236}">
                    <a16:creationId xmlns:a16="http://schemas.microsoft.com/office/drawing/2014/main" id="{D730FAE1-C1B2-B04B-9E78-117DA4E4D05F}"/>
                  </a:ext>
                </a:extLst>
              </p:cNvPr>
              <p:cNvSpPr/>
              <p:nvPr/>
            </p:nvSpPr>
            <p:spPr>
              <a:xfrm>
                <a:off x="9417325" y="3357238"/>
                <a:ext cx="138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805" extrusionOk="0">
                    <a:moveTo>
                      <a:pt x="326" y="125"/>
                    </a:moveTo>
                    <a:cubicBezTo>
                      <a:pt x="326" y="50"/>
                      <a:pt x="351" y="0"/>
                      <a:pt x="426" y="0"/>
                    </a:cubicBezTo>
                    <a:cubicBezTo>
                      <a:pt x="501" y="0"/>
                      <a:pt x="552" y="50"/>
                      <a:pt x="552" y="125"/>
                    </a:cubicBezTo>
                    <a:cubicBezTo>
                      <a:pt x="552" y="451"/>
                      <a:pt x="552" y="777"/>
                      <a:pt x="552" y="1103"/>
                    </a:cubicBezTo>
                    <a:cubicBezTo>
                      <a:pt x="552" y="1128"/>
                      <a:pt x="552" y="1153"/>
                      <a:pt x="526" y="1178"/>
                    </a:cubicBezTo>
                    <a:cubicBezTo>
                      <a:pt x="426" y="1353"/>
                      <a:pt x="326" y="1554"/>
                      <a:pt x="201" y="1729"/>
                    </a:cubicBezTo>
                    <a:cubicBezTo>
                      <a:pt x="176" y="1805"/>
                      <a:pt x="125" y="1805"/>
                      <a:pt x="50" y="1779"/>
                    </a:cubicBezTo>
                    <a:cubicBezTo>
                      <a:pt x="0" y="1754"/>
                      <a:pt x="0" y="1679"/>
                      <a:pt x="25" y="1629"/>
                    </a:cubicBezTo>
                    <a:cubicBezTo>
                      <a:pt x="125" y="1454"/>
                      <a:pt x="226" y="1253"/>
                      <a:pt x="326" y="1078"/>
                    </a:cubicBezTo>
                    <a:cubicBezTo>
                      <a:pt x="326" y="752"/>
                      <a:pt x="326" y="426"/>
                      <a:pt x="326" y="125"/>
                    </a:cubicBezTo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312;p59">
                <a:extLst>
                  <a:ext uri="{FF2B5EF4-FFF2-40B4-BE49-F238E27FC236}">
                    <a16:creationId xmlns:a16="http://schemas.microsoft.com/office/drawing/2014/main" id="{2670B976-FB9D-7C49-904F-C3267E557AB2}"/>
                  </a:ext>
                </a:extLst>
              </p:cNvPr>
              <p:cNvSpPr/>
              <p:nvPr/>
            </p:nvSpPr>
            <p:spPr>
              <a:xfrm>
                <a:off x="9216175" y="3453088"/>
                <a:ext cx="1316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8923" extrusionOk="0">
                    <a:moveTo>
                      <a:pt x="352" y="1"/>
                    </a:moveTo>
                    <a:lnTo>
                      <a:pt x="4688" y="1"/>
                    </a:lnTo>
                    <a:cubicBezTo>
                      <a:pt x="4888" y="1"/>
                      <a:pt x="5064" y="176"/>
                      <a:pt x="5064" y="402"/>
                    </a:cubicBezTo>
                    <a:cubicBezTo>
                      <a:pt x="5139" y="3108"/>
                      <a:pt x="5189" y="5840"/>
                      <a:pt x="5264" y="8547"/>
                    </a:cubicBezTo>
                    <a:cubicBezTo>
                      <a:pt x="5264" y="8773"/>
                      <a:pt x="5114" y="8923"/>
                      <a:pt x="4913" y="8923"/>
                    </a:cubicBezTo>
                    <a:lnTo>
                      <a:pt x="728" y="8923"/>
                    </a:lnTo>
                    <a:cubicBezTo>
                      <a:pt x="552" y="8923"/>
                      <a:pt x="377" y="8773"/>
                      <a:pt x="377" y="8547"/>
                    </a:cubicBezTo>
                    <a:cubicBezTo>
                      <a:pt x="252" y="5840"/>
                      <a:pt x="126" y="3108"/>
                      <a:pt x="1" y="402"/>
                    </a:cubicBezTo>
                    <a:cubicBezTo>
                      <a:pt x="1" y="176"/>
                      <a:pt x="151" y="1"/>
                      <a:pt x="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313;p59">
                <a:extLst>
                  <a:ext uri="{FF2B5EF4-FFF2-40B4-BE49-F238E27FC236}">
                    <a16:creationId xmlns:a16="http://schemas.microsoft.com/office/drawing/2014/main" id="{6DFEA9CF-4F38-C744-BAD4-74337B4B832C}"/>
                  </a:ext>
                </a:extLst>
              </p:cNvPr>
              <p:cNvSpPr/>
              <p:nvPr/>
            </p:nvSpPr>
            <p:spPr>
              <a:xfrm>
                <a:off x="9367200" y="3453088"/>
                <a:ext cx="12657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8923" extrusionOk="0">
                    <a:moveTo>
                      <a:pt x="351" y="1"/>
                    </a:moveTo>
                    <a:lnTo>
                      <a:pt x="4712" y="1"/>
                    </a:lnTo>
                    <a:cubicBezTo>
                      <a:pt x="4912" y="1"/>
                      <a:pt x="5063" y="176"/>
                      <a:pt x="5063" y="402"/>
                    </a:cubicBezTo>
                    <a:cubicBezTo>
                      <a:pt x="5063" y="3108"/>
                      <a:pt x="5038" y="5840"/>
                      <a:pt x="5038" y="8547"/>
                    </a:cubicBezTo>
                    <a:cubicBezTo>
                      <a:pt x="5038" y="8773"/>
                      <a:pt x="4887" y="8923"/>
                      <a:pt x="4712" y="8923"/>
                    </a:cubicBezTo>
                    <a:lnTo>
                      <a:pt x="526" y="8923"/>
                    </a:lnTo>
                    <a:cubicBezTo>
                      <a:pt x="326" y="8923"/>
                      <a:pt x="176" y="8773"/>
                      <a:pt x="176" y="8547"/>
                    </a:cubicBezTo>
                    <a:cubicBezTo>
                      <a:pt x="100" y="5840"/>
                      <a:pt x="75" y="3108"/>
                      <a:pt x="25" y="402"/>
                    </a:cubicBezTo>
                    <a:cubicBezTo>
                      <a:pt x="0" y="176"/>
                      <a:pt x="151" y="1"/>
                      <a:pt x="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314;p59">
                <a:extLst>
                  <a:ext uri="{FF2B5EF4-FFF2-40B4-BE49-F238E27FC236}">
                    <a16:creationId xmlns:a16="http://schemas.microsoft.com/office/drawing/2014/main" id="{6C3278B6-E16D-2840-92B6-5D7E049F8288}"/>
                  </a:ext>
                </a:extLst>
              </p:cNvPr>
              <p:cNvSpPr/>
              <p:nvPr/>
            </p:nvSpPr>
            <p:spPr>
              <a:xfrm>
                <a:off x="9516950" y="3453088"/>
                <a:ext cx="1278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923" extrusionOk="0">
                    <a:moveTo>
                      <a:pt x="426" y="1"/>
                    </a:moveTo>
                    <a:lnTo>
                      <a:pt x="4762" y="1"/>
                    </a:lnTo>
                    <a:cubicBezTo>
                      <a:pt x="4963" y="1"/>
                      <a:pt x="5113" y="176"/>
                      <a:pt x="5113" y="402"/>
                    </a:cubicBezTo>
                    <a:cubicBezTo>
                      <a:pt x="5038" y="3108"/>
                      <a:pt x="4963" y="5840"/>
                      <a:pt x="4887" y="8547"/>
                    </a:cubicBezTo>
                    <a:cubicBezTo>
                      <a:pt x="4887" y="8773"/>
                      <a:pt x="4712" y="8923"/>
                      <a:pt x="4536" y="8923"/>
                    </a:cubicBezTo>
                    <a:lnTo>
                      <a:pt x="351" y="8923"/>
                    </a:lnTo>
                    <a:cubicBezTo>
                      <a:pt x="151" y="8923"/>
                      <a:pt x="0" y="8773"/>
                      <a:pt x="0" y="8547"/>
                    </a:cubicBezTo>
                    <a:cubicBezTo>
                      <a:pt x="25" y="5840"/>
                      <a:pt x="25" y="3108"/>
                      <a:pt x="50" y="402"/>
                    </a:cubicBezTo>
                    <a:cubicBezTo>
                      <a:pt x="50" y="176"/>
                      <a:pt x="201" y="1"/>
                      <a:pt x="4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315;p59">
                <a:extLst>
                  <a:ext uri="{FF2B5EF4-FFF2-40B4-BE49-F238E27FC236}">
                    <a16:creationId xmlns:a16="http://schemas.microsoft.com/office/drawing/2014/main" id="{26B6F69E-3D33-6440-A67D-3071BFE72132}"/>
                  </a:ext>
                </a:extLst>
              </p:cNvPr>
              <p:cNvSpPr/>
              <p:nvPr/>
            </p:nvSpPr>
            <p:spPr>
              <a:xfrm>
                <a:off x="9061425" y="3712488"/>
                <a:ext cx="738750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1831" extrusionOk="0">
                    <a:moveTo>
                      <a:pt x="0" y="1"/>
                    </a:moveTo>
                    <a:lnTo>
                      <a:pt x="29550" y="1"/>
                    </a:lnTo>
                    <a:lnTo>
                      <a:pt x="29550" y="1830"/>
                    </a:lnTo>
                    <a:lnTo>
                      <a:pt x="0" y="18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316;p59">
                <a:extLst>
                  <a:ext uri="{FF2B5EF4-FFF2-40B4-BE49-F238E27FC236}">
                    <a16:creationId xmlns:a16="http://schemas.microsoft.com/office/drawing/2014/main" id="{B6BF0CB5-88F7-464D-975E-ED32608FE9AF}"/>
                  </a:ext>
                </a:extLst>
              </p:cNvPr>
              <p:cNvSpPr/>
              <p:nvPr/>
            </p:nvSpPr>
            <p:spPr>
              <a:xfrm>
                <a:off x="9018825" y="3758238"/>
                <a:ext cx="824575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32983" h="1830" extrusionOk="0">
                    <a:moveTo>
                      <a:pt x="0" y="1830"/>
                    </a:moveTo>
                    <a:lnTo>
                      <a:pt x="32983" y="1830"/>
                    </a:lnTo>
                    <a:lnTo>
                      <a:pt x="32983" y="0"/>
                    </a:lnTo>
                    <a:lnTo>
                      <a:pt x="0" y="0"/>
                    </a:lnTo>
                    <a:lnTo>
                      <a:pt x="0" y="1830"/>
                    </a:lnTo>
                    <a:close/>
                  </a:path>
                </a:pathLst>
              </a:custGeom>
              <a:solidFill>
                <a:srgbClr val="372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317;p59">
                <a:extLst>
                  <a:ext uri="{FF2B5EF4-FFF2-40B4-BE49-F238E27FC236}">
                    <a16:creationId xmlns:a16="http://schemas.microsoft.com/office/drawing/2014/main" id="{D00541ED-E27D-FE44-BE61-5CD5A451907D}"/>
                  </a:ext>
                </a:extLst>
              </p:cNvPr>
              <p:cNvSpPr/>
              <p:nvPr/>
            </p:nvSpPr>
            <p:spPr>
              <a:xfrm>
                <a:off x="9485600" y="2393563"/>
                <a:ext cx="71475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958" extrusionOk="0">
                    <a:moveTo>
                      <a:pt x="1" y="2958"/>
                    </a:moveTo>
                    <a:lnTo>
                      <a:pt x="2858" y="1454"/>
                    </a:lnTo>
                    <a:lnTo>
                      <a:pt x="51" y="0"/>
                    </a:lnTo>
                    <a:cubicBezTo>
                      <a:pt x="26" y="978"/>
                      <a:pt x="1" y="1980"/>
                      <a:pt x="1" y="29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318;p59">
                <a:extLst>
                  <a:ext uri="{FF2B5EF4-FFF2-40B4-BE49-F238E27FC236}">
                    <a16:creationId xmlns:a16="http://schemas.microsoft.com/office/drawing/2014/main" id="{B1018864-E9E4-0E43-9DD7-22B1731156DF}"/>
                  </a:ext>
                </a:extLst>
              </p:cNvPr>
              <p:cNvSpPr/>
              <p:nvPr/>
            </p:nvSpPr>
            <p:spPr>
              <a:xfrm>
                <a:off x="9426100" y="2359738"/>
                <a:ext cx="7645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4136" extrusionOk="0">
                    <a:moveTo>
                      <a:pt x="50" y="0"/>
                    </a:moveTo>
                    <a:lnTo>
                      <a:pt x="3058" y="777"/>
                    </a:lnTo>
                    <a:lnTo>
                      <a:pt x="3058" y="3384"/>
                    </a:lnTo>
                    <a:lnTo>
                      <a:pt x="0" y="413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319;p59">
                <a:extLst>
                  <a:ext uri="{FF2B5EF4-FFF2-40B4-BE49-F238E27FC236}">
                    <a16:creationId xmlns:a16="http://schemas.microsoft.com/office/drawing/2014/main" id="{FCEE1DFD-58A0-5E44-97CC-207366A2C10E}"/>
                  </a:ext>
                </a:extLst>
              </p:cNvPr>
              <p:cNvSpPr/>
              <p:nvPr/>
            </p:nvSpPr>
            <p:spPr>
              <a:xfrm>
                <a:off x="9424825" y="2359088"/>
                <a:ext cx="5050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6317" extrusionOk="0">
                    <a:moveTo>
                      <a:pt x="201" y="6217"/>
                    </a:moveTo>
                    <a:cubicBezTo>
                      <a:pt x="201" y="6267"/>
                      <a:pt x="176" y="6317"/>
                      <a:pt x="101" y="6317"/>
                    </a:cubicBezTo>
                    <a:cubicBezTo>
                      <a:pt x="51" y="6317"/>
                      <a:pt x="1" y="6267"/>
                      <a:pt x="1" y="6217"/>
                    </a:cubicBezTo>
                    <a:lnTo>
                      <a:pt x="1" y="101"/>
                    </a:lnTo>
                    <a:cubicBezTo>
                      <a:pt x="1" y="51"/>
                      <a:pt x="51" y="1"/>
                      <a:pt x="101" y="1"/>
                    </a:cubicBezTo>
                    <a:cubicBezTo>
                      <a:pt x="176" y="1"/>
                      <a:pt x="201" y="51"/>
                      <a:pt x="201" y="101"/>
                    </a:cubicBezTo>
                    <a:lnTo>
                      <a:pt x="201" y="6217"/>
                    </a:ln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320;p59">
                <a:extLst>
                  <a:ext uri="{FF2B5EF4-FFF2-40B4-BE49-F238E27FC236}">
                    <a16:creationId xmlns:a16="http://schemas.microsoft.com/office/drawing/2014/main" id="{0ABBD53B-23B0-B54F-B096-AA8BFB83D79F}"/>
                  </a:ext>
                </a:extLst>
              </p:cNvPr>
              <p:cNvSpPr/>
              <p:nvPr/>
            </p:nvSpPr>
            <p:spPr>
              <a:xfrm>
                <a:off x="9418575" y="2344688"/>
                <a:ext cx="18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03" extrusionOk="0">
                    <a:moveTo>
                      <a:pt x="351" y="702"/>
                    </a:moveTo>
                    <a:cubicBezTo>
                      <a:pt x="552" y="702"/>
                      <a:pt x="727" y="552"/>
                      <a:pt x="727" y="351"/>
                    </a:cubicBezTo>
                    <a:cubicBezTo>
                      <a:pt x="727" y="151"/>
                      <a:pt x="552" y="1"/>
                      <a:pt x="351" y="1"/>
                    </a:cubicBezTo>
                    <a:cubicBezTo>
                      <a:pt x="151" y="1"/>
                      <a:pt x="0" y="151"/>
                      <a:pt x="0" y="351"/>
                    </a:cubicBezTo>
                    <a:cubicBezTo>
                      <a:pt x="0" y="552"/>
                      <a:pt x="151" y="702"/>
                      <a:pt x="351" y="702"/>
                    </a:cubicBezTo>
                    <a:close/>
                  </a:path>
                </a:pathLst>
              </a:custGeom>
              <a:solidFill>
                <a:srgbClr val="3F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2321;p59">
              <a:extLst>
                <a:ext uri="{FF2B5EF4-FFF2-40B4-BE49-F238E27FC236}">
                  <a16:creationId xmlns:a16="http://schemas.microsoft.com/office/drawing/2014/main" id="{228022F3-A8AA-5F4D-88DB-7F8649092A11}"/>
                </a:ext>
              </a:extLst>
            </p:cNvPr>
            <p:cNvGrpSpPr/>
            <p:nvPr/>
          </p:nvGrpSpPr>
          <p:grpSpPr>
            <a:xfrm>
              <a:off x="10252466" y="3165488"/>
              <a:ext cx="419200" cy="735625"/>
              <a:chOff x="10252466" y="3165488"/>
              <a:chExt cx="419200" cy="735625"/>
            </a:xfrm>
          </p:grpSpPr>
          <p:sp>
            <p:nvSpPr>
              <p:cNvPr id="117" name="Google Shape;2322;p59">
                <a:extLst>
                  <a:ext uri="{FF2B5EF4-FFF2-40B4-BE49-F238E27FC236}">
                    <a16:creationId xmlns:a16="http://schemas.microsoft.com/office/drawing/2014/main" id="{3984F2E5-55D9-654A-A3BB-CFC14DF17AA5}"/>
                  </a:ext>
                </a:extLst>
              </p:cNvPr>
              <p:cNvSpPr/>
              <p:nvPr/>
            </p:nvSpPr>
            <p:spPr>
              <a:xfrm flipH="1">
                <a:off x="10451716" y="3333413"/>
                <a:ext cx="219950" cy="48375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9350" extrusionOk="0">
                    <a:moveTo>
                      <a:pt x="4587" y="126"/>
                    </a:moveTo>
                    <a:cubicBezTo>
                      <a:pt x="5965" y="1780"/>
                      <a:pt x="7043" y="4286"/>
                      <a:pt x="7745" y="6592"/>
                    </a:cubicBezTo>
                    <a:cubicBezTo>
                      <a:pt x="8296" y="8447"/>
                      <a:pt x="8697" y="10527"/>
                      <a:pt x="8747" y="12532"/>
                    </a:cubicBezTo>
                    <a:cubicBezTo>
                      <a:pt x="8797" y="14261"/>
                      <a:pt x="8597" y="16116"/>
                      <a:pt x="7770" y="17469"/>
                    </a:cubicBezTo>
                    <a:cubicBezTo>
                      <a:pt x="6917" y="18873"/>
                      <a:pt x="5689" y="19349"/>
                      <a:pt x="4411" y="19349"/>
                    </a:cubicBezTo>
                    <a:cubicBezTo>
                      <a:pt x="3133" y="19349"/>
                      <a:pt x="1880" y="18873"/>
                      <a:pt x="1053" y="17469"/>
                    </a:cubicBezTo>
                    <a:cubicBezTo>
                      <a:pt x="226" y="16116"/>
                      <a:pt x="0" y="14261"/>
                      <a:pt x="50" y="12532"/>
                    </a:cubicBezTo>
                    <a:cubicBezTo>
                      <a:pt x="100" y="10527"/>
                      <a:pt x="526" y="8447"/>
                      <a:pt x="1078" y="6592"/>
                    </a:cubicBezTo>
                    <a:cubicBezTo>
                      <a:pt x="1755" y="4286"/>
                      <a:pt x="2832" y="1780"/>
                      <a:pt x="4211" y="126"/>
                    </a:cubicBezTo>
                    <a:cubicBezTo>
                      <a:pt x="4311" y="1"/>
                      <a:pt x="4486" y="1"/>
                      <a:pt x="4587" y="12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323;p59">
                <a:extLst>
                  <a:ext uri="{FF2B5EF4-FFF2-40B4-BE49-F238E27FC236}">
                    <a16:creationId xmlns:a16="http://schemas.microsoft.com/office/drawing/2014/main" id="{A1F0908D-B329-5748-809D-4F0645A0882D}"/>
                  </a:ext>
                </a:extLst>
              </p:cNvPr>
              <p:cNvSpPr/>
              <p:nvPr/>
            </p:nvSpPr>
            <p:spPr>
              <a:xfrm flipH="1">
                <a:off x="10468016" y="3423013"/>
                <a:ext cx="187375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19124" extrusionOk="0">
                    <a:moveTo>
                      <a:pt x="3961" y="18923"/>
                    </a:moveTo>
                    <a:cubicBezTo>
                      <a:pt x="3961" y="19048"/>
                      <a:pt x="3860" y="19124"/>
                      <a:pt x="3760" y="19124"/>
                    </a:cubicBezTo>
                    <a:cubicBezTo>
                      <a:pt x="3635" y="19124"/>
                      <a:pt x="3560" y="19048"/>
                      <a:pt x="3560" y="18923"/>
                    </a:cubicBezTo>
                    <a:lnTo>
                      <a:pt x="3560" y="13785"/>
                    </a:lnTo>
                    <a:lnTo>
                      <a:pt x="51" y="10301"/>
                    </a:lnTo>
                    <a:cubicBezTo>
                      <a:pt x="1" y="10251"/>
                      <a:pt x="1" y="10151"/>
                      <a:pt x="51" y="10101"/>
                    </a:cubicBezTo>
                    <a:cubicBezTo>
                      <a:pt x="101" y="10051"/>
                      <a:pt x="201" y="10051"/>
                      <a:pt x="251" y="10101"/>
                    </a:cubicBezTo>
                    <a:lnTo>
                      <a:pt x="3560" y="13409"/>
                    </a:lnTo>
                    <a:lnTo>
                      <a:pt x="3560" y="10402"/>
                    </a:lnTo>
                    <a:lnTo>
                      <a:pt x="276" y="7118"/>
                    </a:lnTo>
                    <a:cubicBezTo>
                      <a:pt x="226" y="7068"/>
                      <a:pt x="226" y="6968"/>
                      <a:pt x="276" y="6918"/>
                    </a:cubicBezTo>
                    <a:cubicBezTo>
                      <a:pt x="327" y="6868"/>
                      <a:pt x="427" y="6868"/>
                      <a:pt x="477" y="6918"/>
                    </a:cubicBezTo>
                    <a:lnTo>
                      <a:pt x="3560" y="10026"/>
                    </a:lnTo>
                    <a:lnTo>
                      <a:pt x="3560" y="7018"/>
                    </a:lnTo>
                    <a:lnTo>
                      <a:pt x="928" y="4387"/>
                    </a:lnTo>
                    <a:cubicBezTo>
                      <a:pt x="878" y="4336"/>
                      <a:pt x="878" y="4236"/>
                      <a:pt x="928" y="4186"/>
                    </a:cubicBezTo>
                    <a:cubicBezTo>
                      <a:pt x="978" y="4136"/>
                      <a:pt x="1053" y="4136"/>
                      <a:pt x="1104" y="4186"/>
                    </a:cubicBezTo>
                    <a:lnTo>
                      <a:pt x="3560" y="6642"/>
                    </a:lnTo>
                    <a:lnTo>
                      <a:pt x="3560" y="3635"/>
                    </a:lnTo>
                    <a:lnTo>
                      <a:pt x="2081" y="2156"/>
                    </a:lnTo>
                    <a:cubicBezTo>
                      <a:pt x="2031" y="2106"/>
                      <a:pt x="2031" y="2031"/>
                      <a:pt x="2081" y="1981"/>
                    </a:cubicBezTo>
                    <a:cubicBezTo>
                      <a:pt x="2131" y="1930"/>
                      <a:pt x="2231" y="1930"/>
                      <a:pt x="2282" y="1981"/>
                    </a:cubicBezTo>
                    <a:lnTo>
                      <a:pt x="3560" y="3234"/>
                    </a:lnTo>
                    <a:lnTo>
                      <a:pt x="3560" y="226"/>
                    </a:lnTo>
                    <a:cubicBezTo>
                      <a:pt x="3560" y="101"/>
                      <a:pt x="3635" y="1"/>
                      <a:pt x="3760" y="1"/>
                    </a:cubicBezTo>
                    <a:cubicBezTo>
                      <a:pt x="3860" y="1"/>
                      <a:pt x="3961" y="101"/>
                      <a:pt x="3961" y="226"/>
                    </a:cubicBezTo>
                    <a:lnTo>
                      <a:pt x="3961" y="3234"/>
                    </a:lnTo>
                    <a:lnTo>
                      <a:pt x="5214" y="1981"/>
                    </a:lnTo>
                    <a:cubicBezTo>
                      <a:pt x="5264" y="1930"/>
                      <a:pt x="5364" y="1930"/>
                      <a:pt x="5414" y="1981"/>
                    </a:cubicBezTo>
                    <a:cubicBezTo>
                      <a:pt x="5464" y="2031"/>
                      <a:pt x="5464" y="2106"/>
                      <a:pt x="5414" y="2156"/>
                    </a:cubicBezTo>
                    <a:lnTo>
                      <a:pt x="3961" y="3635"/>
                    </a:lnTo>
                    <a:lnTo>
                      <a:pt x="3961" y="6642"/>
                    </a:lnTo>
                    <a:lnTo>
                      <a:pt x="6266" y="4286"/>
                    </a:lnTo>
                    <a:cubicBezTo>
                      <a:pt x="6317" y="4236"/>
                      <a:pt x="6392" y="4236"/>
                      <a:pt x="6467" y="4286"/>
                    </a:cubicBezTo>
                    <a:cubicBezTo>
                      <a:pt x="6517" y="4336"/>
                      <a:pt x="6517" y="4412"/>
                      <a:pt x="6467" y="4462"/>
                    </a:cubicBezTo>
                    <a:lnTo>
                      <a:pt x="3961" y="7018"/>
                    </a:lnTo>
                    <a:lnTo>
                      <a:pt x="3961" y="10026"/>
                    </a:lnTo>
                    <a:lnTo>
                      <a:pt x="6918" y="7068"/>
                    </a:lnTo>
                    <a:cubicBezTo>
                      <a:pt x="6968" y="7018"/>
                      <a:pt x="7068" y="7018"/>
                      <a:pt x="7119" y="7068"/>
                    </a:cubicBezTo>
                    <a:cubicBezTo>
                      <a:pt x="7169" y="7118"/>
                      <a:pt x="7169" y="7194"/>
                      <a:pt x="7119" y="7269"/>
                    </a:cubicBezTo>
                    <a:lnTo>
                      <a:pt x="3961" y="10402"/>
                    </a:lnTo>
                    <a:lnTo>
                      <a:pt x="3961" y="13409"/>
                    </a:lnTo>
                    <a:lnTo>
                      <a:pt x="7244" y="10101"/>
                    </a:lnTo>
                    <a:cubicBezTo>
                      <a:pt x="7294" y="10051"/>
                      <a:pt x="7394" y="10051"/>
                      <a:pt x="7444" y="10101"/>
                    </a:cubicBezTo>
                    <a:cubicBezTo>
                      <a:pt x="7495" y="10151"/>
                      <a:pt x="7495" y="10251"/>
                      <a:pt x="7444" y="10301"/>
                    </a:cubicBezTo>
                    <a:lnTo>
                      <a:pt x="3961" y="13785"/>
                    </a:lnTo>
                    <a:lnTo>
                      <a:pt x="3961" y="189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324;p59">
                <a:extLst>
                  <a:ext uri="{FF2B5EF4-FFF2-40B4-BE49-F238E27FC236}">
                    <a16:creationId xmlns:a16="http://schemas.microsoft.com/office/drawing/2014/main" id="{854ED931-AFA8-B348-A294-D21DB95E0E0E}"/>
                  </a:ext>
                </a:extLst>
              </p:cNvPr>
              <p:cNvSpPr/>
              <p:nvPr/>
            </p:nvSpPr>
            <p:spPr>
              <a:xfrm flipH="1">
                <a:off x="10252466" y="3165488"/>
                <a:ext cx="274475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24137" extrusionOk="0">
                    <a:moveTo>
                      <a:pt x="5715" y="151"/>
                    </a:moveTo>
                    <a:cubicBezTo>
                      <a:pt x="7444" y="2206"/>
                      <a:pt x="8798" y="5364"/>
                      <a:pt x="9650" y="8221"/>
                    </a:cubicBezTo>
                    <a:cubicBezTo>
                      <a:pt x="10352" y="10527"/>
                      <a:pt x="10853" y="13134"/>
                      <a:pt x="10928" y="15640"/>
                    </a:cubicBezTo>
                    <a:cubicBezTo>
                      <a:pt x="10978" y="17770"/>
                      <a:pt x="10702" y="20101"/>
                      <a:pt x="9675" y="21805"/>
                    </a:cubicBezTo>
                    <a:cubicBezTo>
                      <a:pt x="8622" y="23535"/>
                      <a:pt x="7093" y="24136"/>
                      <a:pt x="5489" y="24136"/>
                    </a:cubicBezTo>
                    <a:cubicBezTo>
                      <a:pt x="3885" y="24136"/>
                      <a:pt x="2357" y="23535"/>
                      <a:pt x="1304" y="21805"/>
                    </a:cubicBezTo>
                    <a:cubicBezTo>
                      <a:pt x="276" y="20101"/>
                      <a:pt x="1" y="17770"/>
                      <a:pt x="51" y="15640"/>
                    </a:cubicBezTo>
                    <a:cubicBezTo>
                      <a:pt x="126" y="13134"/>
                      <a:pt x="627" y="10527"/>
                      <a:pt x="1329" y="8221"/>
                    </a:cubicBezTo>
                    <a:cubicBezTo>
                      <a:pt x="2181" y="5364"/>
                      <a:pt x="3535" y="2206"/>
                      <a:pt x="5264" y="151"/>
                    </a:cubicBezTo>
                    <a:cubicBezTo>
                      <a:pt x="5389" y="1"/>
                      <a:pt x="5590" y="1"/>
                      <a:pt x="5715" y="1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325;p59">
                <a:extLst>
                  <a:ext uri="{FF2B5EF4-FFF2-40B4-BE49-F238E27FC236}">
                    <a16:creationId xmlns:a16="http://schemas.microsoft.com/office/drawing/2014/main" id="{47EB0B49-45B0-7141-9375-9531A5797E53}"/>
                  </a:ext>
                </a:extLst>
              </p:cNvPr>
              <p:cNvSpPr/>
              <p:nvPr/>
            </p:nvSpPr>
            <p:spPr>
              <a:xfrm flipH="1">
                <a:off x="10273141" y="3277663"/>
                <a:ext cx="233125" cy="596500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23860" extrusionOk="0">
                    <a:moveTo>
                      <a:pt x="4913" y="23584"/>
                    </a:moveTo>
                    <a:cubicBezTo>
                      <a:pt x="4913" y="23735"/>
                      <a:pt x="4813" y="23860"/>
                      <a:pt x="4662" y="23860"/>
                    </a:cubicBezTo>
                    <a:cubicBezTo>
                      <a:pt x="4512" y="23860"/>
                      <a:pt x="4412" y="23735"/>
                      <a:pt x="4412" y="23584"/>
                    </a:cubicBezTo>
                    <a:lnTo>
                      <a:pt x="4412" y="17193"/>
                    </a:lnTo>
                    <a:lnTo>
                      <a:pt x="51" y="12832"/>
                    </a:lnTo>
                    <a:cubicBezTo>
                      <a:pt x="1" y="12757"/>
                      <a:pt x="1" y="12657"/>
                      <a:pt x="51" y="12582"/>
                    </a:cubicBezTo>
                    <a:cubicBezTo>
                      <a:pt x="126" y="12531"/>
                      <a:pt x="226" y="12531"/>
                      <a:pt x="301" y="12582"/>
                    </a:cubicBezTo>
                    <a:lnTo>
                      <a:pt x="4412" y="16717"/>
                    </a:lnTo>
                    <a:lnTo>
                      <a:pt x="4412" y="12958"/>
                    </a:lnTo>
                    <a:lnTo>
                      <a:pt x="327" y="8847"/>
                    </a:lnTo>
                    <a:cubicBezTo>
                      <a:pt x="276" y="8797"/>
                      <a:pt x="276" y="8672"/>
                      <a:pt x="327" y="8622"/>
                    </a:cubicBezTo>
                    <a:cubicBezTo>
                      <a:pt x="402" y="8546"/>
                      <a:pt x="502" y="8546"/>
                      <a:pt x="577" y="8622"/>
                    </a:cubicBezTo>
                    <a:lnTo>
                      <a:pt x="4412" y="12481"/>
                    </a:lnTo>
                    <a:lnTo>
                      <a:pt x="4412" y="8722"/>
                    </a:lnTo>
                    <a:lnTo>
                      <a:pt x="1129" y="5464"/>
                    </a:lnTo>
                    <a:cubicBezTo>
                      <a:pt x="1053" y="5389"/>
                      <a:pt x="1053" y="5288"/>
                      <a:pt x="1129" y="5213"/>
                    </a:cubicBezTo>
                    <a:cubicBezTo>
                      <a:pt x="1204" y="5138"/>
                      <a:pt x="1304" y="5138"/>
                      <a:pt x="1379" y="5213"/>
                    </a:cubicBezTo>
                    <a:lnTo>
                      <a:pt x="4412" y="8246"/>
                    </a:lnTo>
                    <a:lnTo>
                      <a:pt x="4412" y="4511"/>
                    </a:lnTo>
                    <a:lnTo>
                      <a:pt x="2582" y="2682"/>
                    </a:lnTo>
                    <a:cubicBezTo>
                      <a:pt x="2532" y="2607"/>
                      <a:pt x="2532" y="2506"/>
                      <a:pt x="2582" y="2456"/>
                    </a:cubicBezTo>
                    <a:cubicBezTo>
                      <a:pt x="2657" y="2381"/>
                      <a:pt x="2758" y="2381"/>
                      <a:pt x="2833" y="2456"/>
                    </a:cubicBezTo>
                    <a:lnTo>
                      <a:pt x="4412" y="4035"/>
                    </a:lnTo>
                    <a:lnTo>
                      <a:pt x="4412" y="251"/>
                    </a:lnTo>
                    <a:cubicBezTo>
                      <a:pt x="4412" y="100"/>
                      <a:pt x="4512" y="0"/>
                      <a:pt x="4662" y="0"/>
                    </a:cubicBezTo>
                    <a:cubicBezTo>
                      <a:pt x="4813" y="0"/>
                      <a:pt x="4913" y="100"/>
                      <a:pt x="4913" y="251"/>
                    </a:cubicBezTo>
                    <a:lnTo>
                      <a:pt x="4913" y="4035"/>
                    </a:lnTo>
                    <a:lnTo>
                      <a:pt x="6492" y="2456"/>
                    </a:lnTo>
                    <a:cubicBezTo>
                      <a:pt x="6567" y="2381"/>
                      <a:pt x="6667" y="2381"/>
                      <a:pt x="6743" y="2456"/>
                    </a:cubicBezTo>
                    <a:cubicBezTo>
                      <a:pt x="6793" y="2506"/>
                      <a:pt x="6793" y="2607"/>
                      <a:pt x="6743" y="2682"/>
                    </a:cubicBezTo>
                    <a:lnTo>
                      <a:pt x="4913" y="4511"/>
                    </a:lnTo>
                    <a:lnTo>
                      <a:pt x="4913" y="8246"/>
                    </a:lnTo>
                    <a:lnTo>
                      <a:pt x="7795" y="5313"/>
                    </a:lnTo>
                    <a:cubicBezTo>
                      <a:pt x="7870" y="5263"/>
                      <a:pt x="7971" y="5263"/>
                      <a:pt x="8046" y="5313"/>
                    </a:cubicBezTo>
                    <a:cubicBezTo>
                      <a:pt x="8096" y="5389"/>
                      <a:pt x="8096" y="5489"/>
                      <a:pt x="8046" y="5564"/>
                    </a:cubicBezTo>
                    <a:lnTo>
                      <a:pt x="4913" y="8722"/>
                    </a:lnTo>
                    <a:lnTo>
                      <a:pt x="4913" y="12481"/>
                    </a:lnTo>
                    <a:lnTo>
                      <a:pt x="8622" y="8797"/>
                    </a:lnTo>
                    <a:cubicBezTo>
                      <a:pt x="8698" y="8722"/>
                      <a:pt x="8798" y="8722"/>
                      <a:pt x="8873" y="8797"/>
                    </a:cubicBezTo>
                    <a:cubicBezTo>
                      <a:pt x="8923" y="8872"/>
                      <a:pt x="8923" y="8973"/>
                      <a:pt x="8873" y="9048"/>
                    </a:cubicBezTo>
                    <a:lnTo>
                      <a:pt x="4913" y="12958"/>
                    </a:lnTo>
                    <a:lnTo>
                      <a:pt x="4913" y="16717"/>
                    </a:lnTo>
                    <a:lnTo>
                      <a:pt x="9023" y="12582"/>
                    </a:lnTo>
                    <a:cubicBezTo>
                      <a:pt x="9099" y="12531"/>
                      <a:pt x="9199" y="12531"/>
                      <a:pt x="9274" y="12582"/>
                    </a:cubicBezTo>
                    <a:cubicBezTo>
                      <a:pt x="9324" y="12657"/>
                      <a:pt x="9324" y="12757"/>
                      <a:pt x="9274" y="12832"/>
                    </a:cubicBezTo>
                    <a:lnTo>
                      <a:pt x="4913" y="17193"/>
                    </a:lnTo>
                    <a:lnTo>
                      <a:pt x="4913" y="235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2326;p59">
              <a:extLst>
                <a:ext uri="{FF2B5EF4-FFF2-40B4-BE49-F238E27FC236}">
                  <a16:creationId xmlns:a16="http://schemas.microsoft.com/office/drawing/2014/main" id="{E33129F9-CC62-2D4C-9370-3981CB66A374}"/>
                </a:ext>
              </a:extLst>
            </p:cNvPr>
            <p:cNvGrpSpPr/>
            <p:nvPr/>
          </p:nvGrpSpPr>
          <p:grpSpPr>
            <a:xfrm>
              <a:off x="8219950" y="3165488"/>
              <a:ext cx="419200" cy="735625"/>
              <a:chOff x="8219950" y="3165488"/>
              <a:chExt cx="419200" cy="735625"/>
            </a:xfrm>
          </p:grpSpPr>
          <p:sp>
            <p:nvSpPr>
              <p:cNvPr id="113" name="Google Shape;2327;p59">
                <a:extLst>
                  <a:ext uri="{FF2B5EF4-FFF2-40B4-BE49-F238E27FC236}">
                    <a16:creationId xmlns:a16="http://schemas.microsoft.com/office/drawing/2014/main" id="{D1EA80F1-7A63-1B47-ADE5-938609D9AF4B}"/>
                  </a:ext>
                </a:extLst>
              </p:cNvPr>
              <p:cNvSpPr/>
              <p:nvPr/>
            </p:nvSpPr>
            <p:spPr>
              <a:xfrm>
                <a:off x="8219950" y="3333413"/>
                <a:ext cx="219950" cy="48375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9350" extrusionOk="0">
                    <a:moveTo>
                      <a:pt x="4587" y="126"/>
                    </a:moveTo>
                    <a:cubicBezTo>
                      <a:pt x="5965" y="1780"/>
                      <a:pt x="7043" y="4286"/>
                      <a:pt x="7745" y="6592"/>
                    </a:cubicBezTo>
                    <a:cubicBezTo>
                      <a:pt x="8296" y="8447"/>
                      <a:pt x="8697" y="10527"/>
                      <a:pt x="8747" y="12532"/>
                    </a:cubicBezTo>
                    <a:cubicBezTo>
                      <a:pt x="8797" y="14261"/>
                      <a:pt x="8597" y="16116"/>
                      <a:pt x="7770" y="17469"/>
                    </a:cubicBezTo>
                    <a:cubicBezTo>
                      <a:pt x="6917" y="18873"/>
                      <a:pt x="5689" y="19349"/>
                      <a:pt x="4411" y="19349"/>
                    </a:cubicBezTo>
                    <a:cubicBezTo>
                      <a:pt x="3133" y="19349"/>
                      <a:pt x="1880" y="18873"/>
                      <a:pt x="1053" y="17469"/>
                    </a:cubicBezTo>
                    <a:cubicBezTo>
                      <a:pt x="226" y="16116"/>
                      <a:pt x="0" y="14261"/>
                      <a:pt x="50" y="12532"/>
                    </a:cubicBezTo>
                    <a:cubicBezTo>
                      <a:pt x="100" y="10527"/>
                      <a:pt x="526" y="8447"/>
                      <a:pt x="1078" y="6592"/>
                    </a:cubicBezTo>
                    <a:cubicBezTo>
                      <a:pt x="1755" y="4286"/>
                      <a:pt x="2832" y="1780"/>
                      <a:pt x="4211" y="126"/>
                    </a:cubicBezTo>
                    <a:cubicBezTo>
                      <a:pt x="4311" y="1"/>
                      <a:pt x="4486" y="1"/>
                      <a:pt x="4587" y="12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328;p59">
                <a:extLst>
                  <a:ext uri="{FF2B5EF4-FFF2-40B4-BE49-F238E27FC236}">
                    <a16:creationId xmlns:a16="http://schemas.microsoft.com/office/drawing/2014/main" id="{59B4A27F-115C-7748-9290-C91BB9E79595}"/>
                  </a:ext>
                </a:extLst>
              </p:cNvPr>
              <p:cNvSpPr/>
              <p:nvPr/>
            </p:nvSpPr>
            <p:spPr>
              <a:xfrm>
                <a:off x="8236225" y="3423013"/>
                <a:ext cx="187375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19124" extrusionOk="0">
                    <a:moveTo>
                      <a:pt x="3961" y="18923"/>
                    </a:moveTo>
                    <a:cubicBezTo>
                      <a:pt x="3961" y="19048"/>
                      <a:pt x="3860" y="19124"/>
                      <a:pt x="3760" y="19124"/>
                    </a:cubicBezTo>
                    <a:cubicBezTo>
                      <a:pt x="3635" y="19124"/>
                      <a:pt x="3560" y="19048"/>
                      <a:pt x="3560" y="18923"/>
                    </a:cubicBezTo>
                    <a:lnTo>
                      <a:pt x="3560" y="13785"/>
                    </a:lnTo>
                    <a:lnTo>
                      <a:pt x="51" y="10301"/>
                    </a:lnTo>
                    <a:cubicBezTo>
                      <a:pt x="1" y="10251"/>
                      <a:pt x="1" y="10151"/>
                      <a:pt x="51" y="10101"/>
                    </a:cubicBezTo>
                    <a:cubicBezTo>
                      <a:pt x="101" y="10051"/>
                      <a:pt x="201" y="10051"/>
                      <a:pt x="251" y="10101"/>
                    </a:cubicBezTo>
                    <a:lnTo>
                      <a:pt x="3560" y="13409"/>
                    </a:lnTo>
                    <a:lnTo>
                      <a:pt x="3560" y="10402"/>
                    </a:lnTo>
                    <a:lnTo>
                      <a:pt x="276" y="7118"/>
                    </a:lnTo>
                    <a:cubicBezTo>
                      <a:pt x="226" y="7068"/>
                      <a:pt x="226" y="6968"/>
                      <a:pt x="276" y="6918"/>
                    </a:cubicBezTo>
                    <a:cubicBezTo>
                      <a:pt x="327" y="6868"/>
                      <a:pt x="427" y="6868"/>
                      <a:pt x="477" y="6918"/>
                    </a:cubicBezTo>
                    <a:lnTo>
                      <a:pt x="3560" y="10026"/>
                    </a:lnTo>
                    <a:lnTo>
                      <a:pt x="3560" y="7018"/>
                    </a:lnTo>
                    <a:lnTo>
                      <a:pt x="928" y="4387"/>
                    </a:lnTo>
                    <a:cubicBezTo>
                      <a:pt x="878" y="4336"/>
                      <a:pt x="878" y="4236"/>
                      <a:pt x="928" y="4186"/>
                    </a:cubicBezTo>
                    <a:cubicBezTo>
                      <a:pt x="978" y="4136"/>
                      <a:pt x="1053" y="4136"/>
                      <a:pt x="1104" y="4186"/>
                    </a:cubicBezTo>
                    <a:lnTo>
                      <a:pt x="3560" y="6642"/>
                    </a:lnTo>
                    <a:lnTo>
                      <a:pt x="3560" y="3635"/>
                    </a:lnTo>
                    <a:lnTo>
                      <a:pt x="2081" y="2156"/>
                    </a:lnTo>
                    <a:cubicBezTo>
                      <a:pt x="2031" y="2106"/>
                      <a:pt x="2031" y="2031"/>
                      <a:pt x="2081" y="1981"/>
                    </a:cubicBezTo>
                    <a:cubicBezTo>
                      <a:pt x="2131" y="1930"/>
                      <a:pt x="2231" y="1930"/>
                      <a:pt x="2282" y="1981"/>
                    </a:cubicBezTo>
                    <a:lnTo>
                      <a:pt x="3560" y="3234"/>
                    </a:lnTo>
                    <a:lnTo>
                      <a:pt x="3560" y="226"/>
                    </a:lnTo>
                    <a:cubicBezTo>
                      <a:pt x="3560" y="101"/>
                      <a:pt x="3635" y="1"/>
                      <a:pt x="3760" y="1"/>
                    </a:cubicBezTo>
                    <a:cubicBezTo>
                      <a:pt x="3860" y="1"/>
                      <a:pt x="3961" y="101"/>
                      <a:pt x="3961" y="226"/>
                    </a:cubicBezTo>
                    <a:lnTo>
                      <a:pt x="3961" y="3234"/>
                    </a:lnTo>
                    <a:lnTo>
                      <a:pt x="5214" y="1981"/>
                    </a:lnTo>
                    <a:cubicBezTo>
                      <a:pt x="5264" y="1930"/>
                      <a:pt x="5364" y="1930"/>
                      <a:pt x="5414" y="1981"/>
                    </a:cubicBezTo>
                    <a:cubicBezTo>
                      <a:pt x="5464" y="2031"/>
                      <a:pt x="5464" y="2106"/>
                      <a:pt x="5414" y="2156"/>
                    </a:cubicBezTo>
                    <a:lnTo>
                      <a:pt x="3961" y="3635"/>
                    </a:lnTo>
                    <a:lnTo>
                      <a:pt x="3961" y="6642"/>
                    </a:lnTo>
                    <a:lnTo>
                      <a:pt x="6266" y="4286"/>
                    </a:lnTo>
                    <a:cubicBezTo>
                      <a:pt x="6317" y="4236"/>
                      <a:pt x="6392" y="4236"/>
                      <a:pt x="6467" y="4286"/>
                    </a:cubicBezTo>
                    <a:cubicBezTo>
                      <a:pt x="6517" y="4336"/>
                      <a:pt x="6517" y="4412"/>
                      <a:pt x="6467" y="4462"/>
                    </a:cubicBezTo>
                    <a:lnTo>
                      <a:pt x="3961" y="7018"/>
                    </a:lnTo>
                    <a:lnTo>
                      <a:pt x="3961" y="10026"/>
                    </a:lnTo>
                    <a:lnTo>
                      <a:pt x="6918" y="7068"/>
                    </a:lnTo>
                    <a:cubicBezTo>
                      <a:pt x="6968" y="7018"/>
                      <a:pt x="7068" y="7018"/>
                      <a:pt x="7119" y="7068"/>
                    </a:cubicBezTo>
                    <a:cubicBezTo>
                      <a:pt x="7169" y="7118"/>
                      <a:pt x="7169" y="7194"/>
                      <a:pt x="7119" y="7269"/>
                    </a:cubicBezTo>
                    <a:lnTo>
                      <a:pt x="3961" y="10402"/>
                    </a:lnTo>
                    <a:lnTo>
                      <a:pt x="3961" y="13409"/>
                    </a:lnTo>
                    <a:lnTo>
                      <a:pt x="7244" y="10101"/>
                    </a:lnTo>
                    <a:cubicBezTo>
                      <a:pt x="7294" y="10051"/>
                      <a:pt x="7394" y="10051"/>
                      <a:pt x="7444" y="10101"/>
                    </a:cubicBezTo>
                    <a:cubicBezTo>
                      <a:pt x="7495" y="10151"/>
                      <a:pt x="7495" y="10251"/>
                      <a:pt x="7444" y="10301"/>
                    </a:cubicBezTo>
                    <a:lnTo>
                      <a:pt x="3961" y="13785"/>
                    </a:lnTo>
                    <a:lnTo>
                      <a:pt x="3961" y="189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329;p59">
                <a:extLst>
                  <a:ext uri="{FF2B5EF4-FFF2-40B4-BE49-F238E27FC236}">
                    <a16:creationId xmlns:a16="http://schemas.microsoft.com/office/drawing/2014/main" id="{6647D153-5118-8D4B-BDF2-015C3465209C}"/>
                  </a:ext>
                </a:extLst>
              </p:cNvPr>
              <p:cNvSpPr/>
              <p:nvPr/>
            </p:nvSpPr>
            <p:spPr>
              <a:xfrm>
                <a:off x="8364675" y="3165488"/>
                <a:ext cx="274475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24137" extrusionOk="0">
                    <a:moveTo>
                      <a:pt x="5715" y="151"/>
                    </a:moveTo>
                    <a:cubicBezTo>
                      <a:pt x="7444" y="2206"/>
                      <a:pt x="8798" y="5364"/>
                      <a:pt x="9650" y="8221"/>
                    </a:cubicBezTo>
                    <a:cubicBezTo>
                      <a:pt x="10352" y="10527"/>
                      <a:pt x="10853" y="13134"/>
                      <a:pt x="10928" y="15640"/>
                    </a:cubicBezTo>
                    <a:cubicBezTo>
                      <a:pt x="10978" y="17770"/>
                      <a:pt x="10702" y="20101"/>
                      <a:pt x="9675" y="21805"/>
                    </a:cubicBezTo>
                    <a:cubicBezTo>
                      <a:pt x="8622" y="23535"/>
                      <a:pt x="7093" y="24136"/>
                      <a:pt x="5489" y="24136"/>
                    </a:cubicBezTo>
                    <a:cubicBezTo>
                      <a:pt x="3885" y="24136"/>
                      <a:pt x="2357" y="23535"/>
                      <a:pt x="1304" y="21805"/>
                    </a:cubicBezTo>
                    <a:cubicBezTo>
                      <a:pt x="276" y="20101"/>
                      <a:pt x="1" y="17770"/>
                      <a:pt x="51" y="15640"/>
                    </a:cubicBezTo>
                    <a:cubicBezTo>
                      <a:pt x="126" y="13134"/>
                      <a:pt x="627" y="10527"/>
                      <a:pt x="1329" y="8221"/>
                    </a:cubicBezTo>
                    <a:cubicBezTo>
                      <a:pt x="2181" y="5364"/>
                      <a:pt x="3535" y="2206"/>
                      <a:pt x="5264" y="151"/>
                    </a:cubicBezTo>
                    <a:cubicBezTo>
                      <a:pt x="5389" y="1"/>
                      <a:pt x="5590" y="1"/>
                      <a:pt x="5715" y="1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330;p59">
                <a:extLst>
                  <a:ext uri="{FF2B5EF4-FFF2-40B4-BE49-F238E27FC236}">
                    <a16:creationId xmlns:a16="http://schemas.microsoft.com/office/drawing/2014/main" id="{26096368-049D-0343-B68E-E57DD0A91132}"/>
                  </a:ext>
                </a:extLst>
              </p:cNvPr>
              <p:cNvSpPr/>
              <p:nvPr/>
            </p:nvSpPr>
            <p:spPr>
              <a:xfrm>
                <a:off x="8385350" y="3277663"/>
                <a:ext cx="233125" cy="596500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23860" extrusionOk="0">
                    <a:moveTo>
                      <a:pt x="4913" y="23584"/>
                    </a:moveTo>
                    <a:cubicBezTo>
                      <a:pt x="4913" y="23735"/>
                      <a:pt x="4813" y="23860"/>
                      <a:pt x="4662" y="23860"/>
                    </a:cubicBezTo>
                    <a:cubicBezTo>
                      <a:pt x="4512" y="23860"/>
                      <a:pt x="4412" y="23735"/>
                      <a:pt x="4412" y="23584"/>
                    </a:cubicBezTo>
                    <a:lnTo>
                      <a:pt x="4412" y="17193"/>
                    </a:lnTo>
                    <a:lnTo>
                      <a:pt x="51" y="12832"/>
                    </a:lnTo>
                    <a:cubicBezTo>
                      <a:pt x="1" y="12757"/>
                      <a:pt x="1" y="12657"/>
                      <a:pt x="51" y="12582"/>
                    </a:cubicBezTo>
                    <a:cubicBezTo>
                      <a:pt x="126" y="12531"/>
                      <a:pt x="226" y="12531"/>
                      <a:pt x="301" y="12582"/>
                    </a:cubicBezTo>
                    <a:lnTo>
                      <a:pt x="4412" y="16717"/>
                    </a:lnTo>
                    <a:lnTo>
                      <a:pt x="4412" y="12958"/>
                    </a:lnTo>
                    <a:lnTo>
                      <a:pt x="327" y="8847"/>
                    </a:lnTo>
                    <a:cubicBezTo>
                      <a:pt x="276" y="8797"/>
                      <a:pt x="276" y="8672"/>
                      <a:pt x="327" y="8622"/>
                    </a:cubicBezTo>
                    <a:cubicBezTo>
                      <a:pt x="402" y="8546"/>
                      <a:pt x="502" y="8546"/>
                      <a:pt x="577" y="8622"/>
                    </a:cubicBezTo>
                    <a:lnTo>
                      <a:pt x="4412" y="12481"/>
                    </a:lnTo>
                    <a:lnTo>
                      <a:pt x="4412" y="8722"/>
                    </a:lnTo>
                    <a:lnTo>
                      <a:pt x="1129" y="5464"/>
                    </a:lnTo>
                    <a:cubicBezTo>
                      <a:pt x="1053" y="5389"/>
                      <a:pt x="1053" y="5288"/>
                      <a:pt x="1129" y="5213"/>
                    </a:cubicBezTo>
                    <a:cubicBezTo>
                      <a:pt x="1204" y="5138"/>
                      <a:pt x="1304" y="5138"/>
                      <a:pt x="1379" y="5213"/>
                    </a:cubicBezTo>
                    <a:lnTo>
                      <a:pt x="4412" y="8246"/>
                    </a:lnTo>
                    <a:lnTo>
                      <a:pt x="4412" y="4511"/>
                    </a:lnTo>
                    <a:lnTo>
                      <a:pt x="2582" y="2682"/>
                    </a:lnTo>
                    <a:cubicBezTo>
                      <a:pt x="2532" y="2607"/>
                      <a:pt x="2532" y="2506"/>
                      <a:pt x="2582" y="2456"/>
                    </a:cubicBezTo>
                    <a:cubicBezTo>
                      <a:pt x="2657" y="2381"/>
                      <a:pt x="2758" y="2381"/>
                      <a:pt x="2833" y="2456"/>
                    </a:cubicBezTo>
                    <a:lnTo>
                      <a:pt x="4412" y="4035"/>
                    </a:lnTo>
                    <a:lnTo>
                      <a:pt x="4412" y="251"/>
                    </a:lnTo>
                    <a:cubicBezTo>
                      <a:pt x="4412" y="100"/>
                      <a:pt x="4512" y="0"/>
                      <a:pt x="4662" y="0"/>
                    </a:cubicBezTo>
                    <a:cubicBezTo>
                      <a:pt x="4813" y="0"/>
                      <a:pt x="4913" y="100"/>
                      <a:pt x="4913" y="251"/>
                    </a:cubicBezTo>
                    <a:lnTo>
                      <a:pt x="4913" y="4035"/>
                    </a:lnTo>
                    <a:lnTo>
                      <a:pt x="6492" y="2456"/>
                    </a:lnTo>
                    <a:cubicBezTo>
                      <a:pt x="6567" y="2381"/>
                      <a:pt x="6667" y="2381"/>
                      <a:pt x="6743" y="2456"/>
                    </a:cubicBezTo>
                    <a:cubicBezTo>
                      <a:pt x="6793" y="2506"/>
                      <a:pt x="6793" y="2607"/>
                      <a:pt x="6743" y="2682"/>
                    </a:cubicBezTo>
                    <a:lnTo>
                      <a:pt x="4913" y="4511"/>
                    </a:lnTo>
                    <a:lnTo>
                      <a:pt x="4913" y="8246"/>
                    </a:lnTo>
                    <a:lnTo>
                      <a:pt x="7795" y="5313"/>
                    </a:lnTo>
                    <a:cubicBezTo>
                      <a:pt x="7870" y="5263"/>
                      <a:pt x="7971" y="5263"/>
                      <a:pt x="8046" y="5313"/>
                    </a:cubicBezTo>
                    <a:cubicBezTo>
                      <a:pt x="8096" y="5389"/>
                      <a:pt x="8096" y="5489"/>
                      <a:pt x="8046" y="5564"/>
                    </a:cubicBezTo>
                    <a:lnTo>
                      <a:pt x="4913" y="8722"/>
                    </a:lnTo>
                    <a:lnTo>
                      <a:pt x="4913" y="12481"/>
                    </a:lnTo>
                    <a:lnTo>
                      <a:pt x="8622" y="8797"/>
                    </a:lnTo>
                    <a:cubicBezTo>
                      <a:pt x="8698" y="8722"/>
                      <a:pt x="8798" y="8722"/>
                      <a:pt x="8873" y="8797"/>
                    </a:cubicBezTo>
                    <a:cubicBezTo>
                      <a:pt x="8923" y="8872"/>
                      <a:pt x="8923" y="8973"/>
                      <a:pt x="8873" y="9048"/>
                    </a:cubicBezTo>
                    <a:lnTo>
                      <a:pt x="4913" y="12958"/>
                    </a:lnTo>
                    <a:lnTo>
                      <a:pt x="4913" y="16717"/>
                    </a:lnTo>
                    <a:lnTo>
                      <a:pt x="9023" y="12582"/>
                    </a:lnTo>
                    <a:cubicBezTo>
                      <a:pt x="9099" y="12531"/>
                      <a:pt x="9199" y="12531"/>
                      <a:pt x="9274" y="12582"/>
                    </a:cubicBezTo>
                    <a:cubicBezTo>
                      <a:pt x="9324" y="12657"/>
                      <a:pt x="9324" y="12757"/>
                      <a:pt x="9274" y="12832"/>
                    </a:cubicBezTo>
                    <a:lnTo>
                      <a:pt x="4913" y="17193"/>
                    </a:lnTo>
                    <a:lnTo>
                      <a:pt x="4913" y="235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6" name="Google Shape;2164;p58">
            <a:extLst>
              <a:ext uri="{FF2B5EF4-FFF2-40B4-BE49-F238E27FC236}">
                <a16:creationId xmlns:a16="http://schemas.microsoft.com/office/drawing/2014/main" id="{252D03C9-F871-4F41-B2C6-30EB6262BD09}"/>
              </a:ext>
            </a:extLst>
          </p:cNvPr>
          <p:cNvSpPr/>
          <p:nvPr/>
        </p:nvSpPr>
        <p:spPr>
          <a:xfrm>
            <a:off x="4267155" y="1418681"/>
            <a:ext cx="1050639" cy="1013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7B8D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77"/>
                <a:cs typeface="Baloo" panose="03080902040302020200" pitchFamily="66" charset="77"/>
                <a:sym typeface="Arial"/>
              </a:rPr>
              <a:t>1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17B8D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77"/>
              <a:cs typeface="Baloo" panose="03080902040302020200" pitchFamily="66" charset="77"/>
              <a:sym typeface="Arial"/>
            </a:endParaRPr>
          </a:p>
        </p:txBody>
      </p:sp>
      <p:sp>
        <p:nvSpPr>
          <p:cNvPr id="87" name="Google Shape;2164;p58">
            <a:extLst>
              <a:ext uri="{FF2B5EF4-FFF2-40B4-BE49-F238E27FC236}">
                <a16:creationId xmlns:a16="http://schemas.microsoft.com/office/drawing/2014/main" id="{C14CE2E7-2234-064F-9134-EA2033CA52B3}"/>
              </a:ext>
            </a:extLst>
          </p:cNvPr>
          <p:cNvSpPr/>
          <p:nvPr/>
        </p:nvSpPr>
        <p:spPr>
          <a:xfrm>
            <a:off x="5392930" y="1363581"/>
            <a:ext cx="1050639" cy="1013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7B8D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77"/>
                <a:cs typeface="Baloo" panose="03080902040302020200" pitchFamily="66" charset="77"/>
                <a:sym typeface="Arial"/>
              </a:rPr>
              <a:t>A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17B8D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77"/>
              <a:cs typeface="Baloo" panose="03080902040302020200" pitchFamily="66" charset="77"/>
              <a:sym typeface="Arial"/>
            </a:endParaRPr>
          </a:p>
        </p:txBody>
      </p:sp>
      <p:sp>
        <p:nvSpPr>
          <p:cNvPr id="88" name="Google Shape;2164;p58">
            <a:extLst>
              <a:ext uri="{FF2B5EF4-FFF2-40B4-BE49-F238E27FC236}">
                <a16:creationId xmlns:a16="http://schemas.microsoft.com/office/drawing/2014/main" id="{207ABF44-6F22-274F-9942-1E699046BC82}"/>
              </a:ext>
            </a:extLst>
          </p:cNvPr>
          <p:cNvSpPr/>
          <p:nvPr/>
        </p:nvSpPr>
        <p:spPr>
          <a:xfrm>
            <a:off x="6513960" y="1328493"/>
            <a:ext cx="1050639" cy="1013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7B8D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77"/>
                <a:cs typeface="Baloo" panose="03080902040302020200" pitchFamily="66" charset="77"/>
                <a:sym typeface="Arial"/>
              </a:rPr>
              <a:t>…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17B8D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77"/>
              <a:cs typeface="Baloo" panose="03080902040302020200" pitchFamily="66" charset="77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041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3915927"/>
            <a:ext cx="1244629" cy="1244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7" y="-162147"/>
            <a:ext cx="1242112" cy="1242112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18738" y="152100"/>
            <a:ext cx="9125262" cy="48392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50" y="-89016"/>
            <a:ext cx="1656155" cy="594412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1885" y="420722"/>
            <a:ext cx="653853" cy="649280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6058" y="10311"/>
            <a:ext cx="514971" cy="581531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8987" y="-72482"/>
            <a:ext cx="604976" cy="681074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6964" y="-48801"/>
            <a:ext cx="482020" cy="554706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1088" y="-29266"/>
            <a:ext cx="514970" cy="596711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82" y="4377482"/>
            <a:ext cx="967394" cy="770540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2706" y="4514119"/>
            <a:ext cx="1144405" cy="6264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42DA32-432D-4DC8-AEE1-57A3087C19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C9922E92-7D78-4F03-AD31-DEC1C856C66C}"/>
              </a:ext>
            </a:extLst>
          </p:cNvPr>
          <p:cNvSpPr/>
          <p:nvPr/>
        </p:nvSpPr>
        <p:spPr>
          <a:xfrm>
            <a:off x="1038603" y="918546"/>
            <a:ext cx="7467600" cy="31242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Đọc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thuộc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hai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khổ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thơ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cuối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“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Buổi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trưa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2D06BA"/>
                </a:solidFill>
                <a:latin typeface="HP001 4 hàng" panose="020B0603050302020204" pitchFamily="34" charset="0"/>
              </a:rPr>
              <a:t>hè</a:t>
            </a:r>
            <a:r>
              <a:rPr lang="en-US" sz="4000" b="1" dirty="0">
                <a:solidFill>
                  <a:srgbClr val="2D06BA"/>
                </a:solidFill>
                <a:latin typeface="HP001 4 hàng" panose="020B06030503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9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749AE-8C4F-427A-890A-F40B13478EDB}"/>
              </a:ext>
            </a:extLst>
          </p:cNvPr>
          <p:cNvSpPr/>
          <p:nvPr/>
        </p:nvSpPr>
        <p:spPr>
          <a:xfrm>
            <a:off x="209550" y="641669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AF8D3-A2E7-4B7E-AD03-240FEF89F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3" y="-103227"/>
            <a:ext cx="1024081" cy="1024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7FCE6C-9C35-4BCC-968C-D54ACAF37725}"/>
              </a:ext>
            </a:extLst>
          </p:cNvPr>
          <p:cNvSpPr txBox="1"/>
          <p:nvPr/>
        </p:nvSpPr>
        <p:spPr>
          <a:xfrm>
            <a:off x="1043313" y="286358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93F76-A17E-4C53-8F52-E6A4C92C834E}"/>
              </a:ext>
            </a:extLst>
          </p:cNvPr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DA6EC-6217-470B-820C-2C246A336FD7}"/>
              </a:ext>
            </a:extLst>
          </p:cNvPr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b. Em biết gì về loài hoa này?</a:t>
            </a:r>
          </a:p>
        </p:txBody>
      </p:sp>
      <p:pic>
        <p:nvPicPr>
          <p:cNvPr id="12" name="Picture 2" descr="Hoa phượng khoe sắc sớm">
            <a:extLst>
              <a:ext uri="{FF2B5EF4-FFF2-40B4-BE49-F238E27FC236}">
                <a16:creationId xmlns:a16="http://schemas.microsoft.com/office/drawing/2014/main" id="{2EB42D7D-3F6E-4096-8A4B-30EF0C7FC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/>
        </p:blipFill>
        <p:spPr bwMode="auto">
          <a:xfrm>
            <a:off x="876300" y="747974"/>
            <a:ext cx="3905186" cy="32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Đẹp ngỡ ngàng con đường hoa phượng đỏ rực ở miền Tây - Báo Người lao động">
            <a:extLst>
              <a:ext uri="{FF2B5EF4-FFF2-40B4-BE49-F238E27FC236}">
                <a16:creationId xmlns:a16="http://schemas.microsoft.com/office/drawing/2014/main" id="{B2DD8F77-3501-4B41-A131-B25CFBB7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68" y="747974"/>
            <a:ext cx="4301612" cy="32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7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8F72E-C595-407A-BFC1-ACE49B6D7D9B}"/>
              </a:ext>
            </a:extLst>
          </p:cNvPr>
          <p:cNvSpPr/>
          <p:nvPr/>
        </p:nvSpPr>
        <p:spPr>
          <a:xfrm>
            <a:off x="113148" y="697108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87488-15CB-4993-86F4-297438BCD951}"/>
              </a:ext>
            </a:extLst>
          </p:cNvPr>
          <p:cNvSpPr txBox="1"/>
          <p:nvPr/>
        </p:nvSpPr>
        <p:spPr>
          <a:xfrm>
            <a:off x="831757" y="23231"/>
            <a:ext cx="16175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2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9AEEA2-65D4-4DBD-9EA2-221FB6F55095}"/>
              </a:ext>
            </a:extLst>
          </p:cNvPr>
          <p:cNvSpPr txBox="1"/>
          <p:nvPr/>
        </p:nvSpPr>
        <p:spPr>
          <a:xfrm>
            <a:off x="1889414" y="619193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800" b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endParaRPr lang="en-US" sz="2800" b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A3A2F8-A1B1-4BF1-AE80-0FE74AA43573}"/>
              </a:ext>
            </a:extLst>
          </p:cNvPr>
          <p:cNvSpPr txBox="1"/>
          <p:nvPr/>
        </p:nvSpPr>
        <p:spPr>
          <a:xfrm>
            <a:off x="685800" y="1225618"/>
            <a:ext cx="44958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82D70C-6CBE-4B81-9CA2-5122B72603F7}"/>
              </a:ext>
            </a:extLst>
          </p:cNvPr>
          <p:cNvSpPr txBox="1"/>
          <p:nvPr/>
        </p:nvSpPr>
        <p:spPr>
          <a:xfrm>
            <a:off x="5257800" y="1225618"/>
            <a:ext cx="4572000" cy="221594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quạt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ủ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nay?</a:t>
            </a:r>
          </a:p>
          <a:p>
            <a:pPr algn="just"/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		Lê </a:t>
            </a:r>
            <a:r>
              <a:rPr lang="en-US" sz="2000" i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Huy</a:t>
            </a:r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Hòa</a:t>
            </a:r>
            <a:endParaRPr lang="en-US" sz="2000" i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47872-E043-4CE0-96F4-B499212ADA4C}"/>
              </a:ext>
            </a:extLst>
          </p:cNvPr>
          <p:cNvSpPr txBox="1"/>
          <p:nvPr/>
        </p:nvSpPr>
        <p:spPr>
          <a:xfrm>
            <a:off x="636270" y="3163853"/>
            <a:ext cx="46482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</p:spTree>
    <p:extLst>
      <p:ext uri="{BB962C8B-B14F-4D97-AF65-F5344CB8AC3E}">
        <p14:creationId xmlns:p14="http://schemas.microsoft.com/office/powerpoint/2010/main" val="11628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8004" cy="293492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7665" y="3134033"/>
            <a:ext cx="7480646" cy="98814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kumimoji="0" lang="en-US" altLang="zh-CN" sz="49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95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kumimoji="0" lang="en-US" altLang="zh-CN" sz="49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95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endParaRPr kumimoji="0" lang="zh-CN" altLang="en-US" sz="495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6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8F72E-C595-407A-BFC1-ACE49B6D7D9B}"/>
              </a:ext>
            </a:extLst>
          </p:cNvPr>
          <p:cNvSpPr/>
          <p:nvPr/>
        </p:nvSpPr>
        <p:spPr>
          <a:xfrm>
            <a:off x="113148" y="697108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87488-15CB-4993-86F4-297438BCD951}"/>
              </a:ext>
            </a:extLst>
          </p:cNvPr>
          <p:cNvSpPr txBox="1"/>
          <p:nvPr/>
        </p:nvSpPr>
        <p:spPr>
          <a:xfrm>
            <a:off x="831757" y="23231"/>
            <a:ext cx="16175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2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DF73DD-1F6F-4609-A9E7-8DEBD8CDDD4E}"/>
              </a:ext>
            </a:extLst>
          </p:cNvPr>
          <p:cNvSpPr txBox="1"/>
          <p:nvPr/>
        </p:nvSpPr>
        <p:spPr>
          <a:xfrm>
            <a:off x="843835" y="1059418"/>
            <a:ext cx="14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2FEF0-60F8-48A0-AAA4-AC7D526855B2}"/>
              </a:ext>
            </a:extLst>
          </p:cNvPr>
          <p:cNvSpPr txBox="1"/>
          <p:nvPr/>
        </p:nvSpPr>
        <p:spPr>
          <a:xfrm>
            <a:off x="838200" y="14404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921844-4A38-4102-85FA-6FCB16B477F7}"/>
              </a:ext>
            </a:extLst>
          </p:cNvPr>
          <p:cNvSpPr txBox="1"/>
          <p:nvPr/>
        </p:nvSpPr>
        <p:spPr>
          <a:xfrm>
            <a:off x="838200" y="18214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2E7F50-8191-4D65-B118-AE2346C3E276}"/>
              </a:ext>
            </a:extLst>
          </p:cNvPr>
          <p:cNvSpPr txBox="1"/>
          <p:nvPr/>
        </p:nvSpPr>
        <p:spPr>
          <a:xfrm>
            <a:off x="838200" y="22024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4211AF-8813-4337-8419-F82FE481C86F}"/>
              </a:ext>
            </a:extLst>
          </p:cNvPr>
          <p:cNvSpPr txBox="1"/>
          <p:nvPr/>
        </p:nvSpPr>
        <p:spPr>
          <a:xfrm>
            <a:off x="843835" y="2888218"/>
            <a:ext cx="37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3BF1EB-5175-4CA1-9F0D-812CED91CC42}"/>
              </a:ext>
            </a:extLst>
          </p:cNvPr>
          <p:cNvSpPr txBox="1"/>
          <p:nvPr/>
        </p:nvSpPr>
        <p:spPr>
          <a:xfrm>
            <a:off x="838200" y="32692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A95790-22CC-4D26-B29E-3966D183C1B2}"/>
              </a:ext>
            </a:extLst>
          </p:cNvPr>
          <p:cNvSpPr txBox="1"/>
          <p:nvPr/>
        </p:nvSpPr>
        <p:spPr>
          <a:xfrm>
            <a:off x="838200" y="36502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22AC1A-942D-4401-813F-003BC76DB0C7}"/>
              </a:ext>
            </a:extLst>
          </p:cNvPr>
          <p:cNvSpPr txBox="1"/>
          <p:nvPr/>
        </p:nvSpPr>
        <p:spPr>
          <a:xfrm>
            <a:off x="838200" y="40312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3B270B-B6A7-4D00-B071-6DC1D18EF64B}"/>
              </a:ext>
            </a:extLst>
          </p:cNvPr>
          <p:cNvSpPr txBox="1"/>
          <p:nvPr/>
        </p:nvSpPr>
        <p:spPr>
          <a:xfrm>
            <a:off x="4957451" y="1440418"/>
            <a:ext cx="45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B76E36-399A-426A-A237-F12D7C575FD1}"/>
              </a:ext>
            </a:extLst>
          </p:cNvPr>
          <p:cNvSpPr txBox="1"/>
          <p:nvPr/>
        </p:nvSpPr>
        <p:spPr>
          <a:xfrm>
            <a:off x="4957451" y="1821418"/>
            <a:ext cx="45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C6D2FA-AF21-45F1-BAE6-49B402B048FD}"/>
              </a:ext>
            </a:extLst>
          </p:cNvPr>
          <p:cNvSpPr txBox="1"/>
          <p:nvPr/>
        </p:nvSpPr>
        <p:spPr>
          <a:xfrm>
            <a:off x="4930716" y="22252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0BD0C-D82A-4A02-AD22-B6B7ECAD6487}"/>
              </a:ext>
            </a:extLst>
          </p:cNvPr>
          <p:cNvSpPr txBox="1"/>
          <p:nvPr/>
        </p:nvSpPr>
        <p:spPr>
          <a:xfrm>
            <a:off x="5051484" y="108794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43EDFE-E4A2-46F3-BF15-DCF82A697FF4}"/>
              </a:ext>
            </a:extLst>
          </p:cNvPr>
          <p:cNvSpPr txBox="1"/>
          <p:nvPr/>
        </p:nvSpPr>
        <p:spPr>
          <a:xfrm>
            <a:off x="1067776" y="4516064"/>
            <a:ext cx="4472539" cy="461665"/>
          </a:xfrm>
          <a:prstGeom prst="rect">
            <a:avLst/>
          </a:prstGeom>
          <a:solidFill>
            <a:srgbClr val="FFD5BE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7C969E-66D8-4576-804D-22C0CE695A2C}"/>
              </a:ext>
            </a:extLst>
          </p:cNvPr>
          <p:cNvSpPr txBox="1"/>
          <p:nvPr/>
        </p:nvSpPr>
        <p:spPr>
          <a:xfrm>
            <a:off x="2077952" y="239866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endParaRPr lang="en-US" sz="3200" b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9BBBD-C345-4567-BB06-3976AB2B3912}"/>
              </a:ext>
            </a:extLst>
          </p:cNvPr>
          <p:cNvSpPr txBox="1"/>
          <p:nvPr/>
        </p:nvSpPr>
        <p:spPr>
          <a:xfrm>
            <a:off x="1040130" y="1030458"/>
            <a:ext cx="44958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843EA3-2F47-48C7-89EF-E3FA2ECAA87A}"/>
              </a:ext>
            </a:extLst>
          </p:cNvPr>
          <p:cNvSpPr txBox="1"/>
          <p:nvPr/>
        </p:nvSpPr>
        <p:spPr>
          <a:xfrm>
            <a:off x="5334000" y="1123950"/>
            <a:ext cx="45720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quạt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ủ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nay?</a:t>
            </a:r>
          </a:p>
          <a:p>
            <a:pPr algn="just"/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		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ECAD5-84F9-4899-A686-A83D6BA98D9C}"/>
              </a:ext>
            </a:extLst>
          </p:cNvPr>
          <p:cNvSpPr txBox="1"/>
          <p:nvPr/>
        </p:nvSpPr>
        <p:spPr>
          <a:xfrm>
            <a:off x="990600" y="2968693"/>
            <a:ext cx="46482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</p:spTree>
    <p:extLst>
      <p:ext uri="{BB962C8B-B14F-4D97-AF65-F5344CB8AC3E}">
        <p14:creationId xmlns:p14="http://schemas.microsoft.com/office/powerpoint/2010/main" val="1976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17">
            <a:extLst>
              <a:ext uri="{FF2B5EF4-FFF2-40B4-BE49-F238E27FC236}">
                <a16:creationId xmlns:a16="http://schemas.microsoft.com/office/drawing/2014/main" id="{0A994FF3-BE44-4410-817C-1E2267DB5B14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8F72E-C595-407A-BFC1-ACE49B6D7D9B}"/>
              </a:ext>
            </a:extLst>
          </p:cNvPr>
          <p:cNvSpPr/>
          <p:nvPr/>
        </p:nvSpPr>
        <p:spPr>
          <a:xfrm>
            <a:off x="113148" y="697108"/>
            <a:ext cx="609600" cy="609600"/>
          </a:xfrm>
          <a:prstGeom prst="ellipse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8E194-E20C-4905-A8C7-13CF437A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5" y="-81597"/>
            <a:ext cx="1024081" cy="10240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2A8FEA0-D599-4F4B-8DAE-320E2099877A}"/>
              </a:ext>
            </a:extLst>
          </p:cNvPr>
          <p:cNvSpPr txBox="1"/>
          <p:nvPr/>
        </p:nvSpPr>
        <p:spPr>
          <a:xfrm>
            <a:off x="801832" y="4505406"/>
            <a:ext cx="7696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E709FE-3F88-4A04-BCF9-0EAF820AA014}"/>
              </a:ext>
            </a:extLst>
          </p:cNvPr>
          <p:cNvCxnSpPr>
            <a:cxnSpLocks/>
          </p:cNvCxnSpPr>
          <p:nvPr/>
        </p:nvCxnSpPr>
        <p:spPr>
          <a:xfrm flipH="1">
            <a:off x="2804746" y="1452196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230C31-C190-40FD-8D4B-78C9C17F8050}"/>
              </a:ext>
            </a:extLst>
          </p:cNvPr>
          <p:cNvSpPr txBox="1"/>
          <p:nvPr/>
        </p:nvSpPr>
        <p:spPr>
          <a:xfrm>
            <a:off x="2077952" y="239866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</a:t>
            </a:r>
            <a:endParaRPr lang="en-US" sz="3200" b="1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3FCB94-DA3C-4475-99CF-005309E6E268}"/>
              </a:ext>
            </a:extLst>
          </p:cNvPr>
          <p:cNvSpPr txBox="1"/>
          <p:nvPr/>
        </p:nvSpPr>
        <p:spPr>
          <a:xfrm>
            <a:off x="1028700" y="1034829"/>
            <a:ext cx="44958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lấm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tấm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Chen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lẫn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thẫm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cháy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05D25A-66D1-4FD5-961D-04E1B42FE8BE}"/>
              </a:ext>
            </a:extLst>
          </p:cNvPr>
          <p:cNvSpPr txBox="1"/>
          <p:nvPr/>
        </p:nvSpPr>
        <p:spPr>
          <a:xfrm>
            <a:off x="5334000" y="1123950"/>
            <a:ext cx="45720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Chị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quạt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ủ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lửa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bừng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hôm</a:t>
            </a:r>
            <a:r>
              <a:rPr lang="en-US" sz="2300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nay?</a:t>
            </a:r>
          </a:p>
          <a:p>
            <a:pPr algn="just"/>
            <a:r>
              <a:rPr lang="en-US" sz="2000" i="1" dirty="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		</a:t>
            </a:r>
            <a:endParaRPr lang="en-US" sz="2300" dirty="0">
              <a:solidFill>
                <a:srgbClr val="2D06BA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1D9A8-5014-4CE1-8B9D-86EFB68D9CD8}"/>
              </a:ext>
            </a:extLst>
          </p:cNvPr>
          <p:cNvSpPr txBox="1"/>
          <p:nvPr/>
        </p:nvSpPr>
        <p:spPr>
          <a:xfrm>
            <a:off x="990600" y="2968693"/>
            <a:ext cx="4648200" cy="150805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300">
                <a:solidFill>
                  <a:srgbClr val="2D06BA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3FA857-DC87-41E0-8BE9-1C971703925E}"/>
              </a:ext>
            </a:extLst>
          </p:cNvPr>
          <p:cNvCxnSpPr>
            <a:cxnSpLocks/>
          </p:cNvCxnSpPr>
          <p:nvPr/>
        </p:nvCxnSpPr>
        <p:spPr>
          <a:xfrm flipH="1">
            <a:off x="1219200" y="249555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334799-56C0-40DD-856A-058A9CAFFAF9}"/>
              </a:ext>
            </a:extLst>
          </p:cNvPr>
          <p:cNvCxnSpPr>
            <a:cxnSpLocks/>
          </p:cNvCxnSpPr>
          <p:nvPr/>
        </p:nvCxnSpPr>
        <p:spPr>
          <a:xfrm flipH="1">
            <a:off x="3338146" y="3732979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92CB38-3600-4830-BE0E-233F20BA1F94}"/>
              </a:ext>
            </a:extLst>
          </p:cNvPr>
          <p:cNvCxnSpPr>
            <a:cxnSpLocks/>
          </p:cNvCxnSpPr>
          <p:nvPr/>
        </p:nvCxnSpPr>
        <p:spPr>
          <a:xfrm flipH="1">
            <a:off x="2438400" y="2149719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532E66-824E-4DE2-9B09-57A5970B0621}"/>
              </a:ext>
            </a:extLst>
          </p:cNvPr>
          <p:cNvCxnSpPr>
            <a:cxnSpLocks/>
          </p:cNvCxnSpPr>
          <p:nvPr/>
        </p:nvCxnSpPr>
        <p:spPr>
          <a:xfrm flipH="1">
            <a:off x="2077952" y="3722721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17B8D"/>
      </a:accent1>
      <a:accent2>
        <a:srgbClr val="01C1CB"/>
      </a:accent2>
      <a:accent3>
        <a:srgbClr val="04B232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17B8D"/>
      </a:accent1>
      <a:accent2>
        <a:srgbClr val="01C1CB"/>
      </a:accent2>
      <a:accent3>
        <a:srgbClr val="04B232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1082</Words>
  <Application>Microsoft Office PowerPoint</Application>
  <PresentationFormat>On-screen Show (16:9)</PresentationFormat>
  <Paragraphs>248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58" baseType="lpstr">
      <vt:lpstr>微软雅黑</vt:lpstr>
      <vt:lpstr>宋体</vt:lpstr>
      <vt:lpstr>Arial</vt:lpstr>
      <vt:lpstr>Arial Rounded MT Bold</vt:lpstr>
      <vt:lpstr>Arial-Rounded</vt:lpstr>
      <vt:lpstr>Baloo</vt:lpstr>
      <vt:lpstr>Bebas Neue</vt:lpstr>
      <vt:lpstr>Calibri</vt:lpstr>
      <vt:lpstr>Calibri Light</vt:lpstr>
      <vt:lpstr>Chau Philomene One</vt:lpstr>
      <vt:lpstr>Didact Gothic</vt:lpstr>
      <vt:lpstr>HP001 4 hàng</vt:lpstr>
      <vt:lpstr>Pacifico</vt:lpstr>
      <vt:lpstr>Roboto Condensed Light</vt:lpstr>
      <vt:lpstr>Times New Roman</vt:lpstr>
      <vt:lpstr>UTM A&amp;S Graceland</vt:lpstr>
      <vt:lpstr>UTM Alberta Heavy</vt:lpstr>
      <vt:lpstr>UTM Avo</vt:lpstr>
      <vt:lpstr>UTM Cookies</vt:lpstr>
      <vt:lpstr>方正卡通简体</vt:lpstr>
      <vt:lpstr>Office Theme</vt:lpstr>
      <vt:lpstr>Eco-Friendly School Center by Slidesgo</vt:lpstr>
      <vt:lpstr>1_Eco-Friendly School Center by Slidesgo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P010921</cp:lastModifiedBy>
  <cp:revision>130</cp:revision>
  <dcterms:created xsi:type="dcterms:W3CDTF">2020-12-08T15:48:47Z</dcterms:created>
  <dcterms:modified xsi:type="dcterms:W3CDTF">2022-05-08T03:58:09Z</dcterms:modified>
</cp:coreProperties>
</file>