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56" r:id="rId3"/>
    <p:sldId id="258" r:id="rId4"/>
    <p:sldId id="281" r:id="rId5"/>
    <p:sldId id="289" r:id="rId6"/>
    <p:sldId id="283" r:id="rId7"/>
    <p:sldId id="290" r:id="rId8"/>
    <p:sldId id="300" r:id="rId9"/>
    <p:sldId id="299" r:id="rId10"/>
  </p:sldIdLst>
  <p:sldSz cx="9144000" cy="5143500" type="screen16x9"/>
  <p:notesSz cx="6858000" cy="9144000"/>
  <p:custDataLst>
    <p:tags r:id="rId1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56"/>
          </p14:sldIdLst>
        </p14:section>
        <p14:section name="Tiết 1" id="{29C178FB-5098-4551-BE1B-302196ADB65A}">
          <p14:sldIdLst>
            <p14:sldId id="258"/>
            <p14:sldId id="281"/>
            <p14:sldId id="289"/>
            <p14:sldId id="283"/>
            <p14:sldId id="290"/>
            <p14:sldId id="300"/>
            <p14:sldId id="299"/>
          </p14:sldIdLst>
        </p14:section>
        <p14:section name="Tiết 2" id="{9F60823D-ED45-406B-A127-289E07A3A26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93" d="100"/>
          <a:sy n="93" d="100"/>
        </p:scale>
        <p:origin x="102" y="1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01/06/2023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8597" y="325622"/>
            <a:ext cx="8306809" cy="233172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365155"/>
            <a:ext cx="7772400" cy="13716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2763774"/>
            <a:ext cx="7772400" cy="6858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2023/6/1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84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397764"/>
            <a:ext cx="8183880" cy="314096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2023/6/1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6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8597" y="325622"/>
            <a:ext cx="8306809" cy="3255997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3696462"/>
            <a:ext cx="8183880" cy="507492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4218363"/>
            <a:ext cx="8183880" cy="315468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2023/6/1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47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397764"/>
            <a:ext cx="3931920" cy="3291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397764"/>
            <a:ext cx="3931920" cy="3291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2023/6/1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75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434578"/>
            <a:ext cx="3931920" cy="59412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434578"/>
            <a:ext cx="3931920" cy="59412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085850"/>
            <a:ext cx="3931920" cy="261747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085850"/>
            <a:ext cx="3931920" cy="261747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2023/6/1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2023/6/1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65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2023/6/1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5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400050"/>
            <a:ext cx="2971800" cy="6858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085852"/>
            <a:ext cx="2971800" cy="3154584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3" y="697608"/>
            <a:ext cx="4626159" cy="35433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2023/6/1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4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1" y="325622"/>
            <a:ext cx="2324605" cy="325755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9042"/>
            <a:ext cx="8229600" cy="78867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400050"/>
            <a:ext cx="2240280" cy="315861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2023/6/1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326826"/>
            <a:ext cx="5925312" cy="325755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27529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97764"/>
            <a:ext cx="8183880" cy="31409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2023/6/1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99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00054"/>
            <a:ext cx="1981200" cy="394334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00052"/>
            <a:ext cx="5943600" cy="394335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2023/6/1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10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2023/6/1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7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6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7" y="325622"/>
            <a:ext cx="8306809" cy="41148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3739193"/>
            <a:ext cx="8183880" cy="78867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397764"/>
            <a:ext cx="8183880" cy="3140964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71300F3-8A30-4964-9FF2-12F2700C5305}" type="datetimeFigureOut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2023/6/1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4583907"/>
            <a:ext cx="4572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74B66A0-0F3A-4B67-9B1F-5CD314B215AE}" type="slidenum">
              <a:rPr lang="zh-CN" altLang="en-US" smtClean="0">
                <a:solidFill>
                  <a:srgbClr val="E7ECED">
                    <a:shade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E7ECED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5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03911" y="310388"/>
            <a:ext cx="7043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pic>
        <p:nvPicPr>
          <p:cNvPr id="12" name="Picture 11" descr="C:\Users\www.maytinh-its.com\Downloads\008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642" t="37928" r="6753" b="33647"/>
          <a:stretch>
            <a:fillRect/>
          </a:stretch>
        </p:blipFill>
        <p:spPr bwMode="auto">
          <a:xfrm>
            <a:off x="1174045" y="1207911"/>
            <a:ext cx="6570134" cy="33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3725333" y="2291644"/>
            <a:ext cx="541867" cy="519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38044" y="2302933"/>
            <a:ext cx="508000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05689" y="2099733"/>
            <a:ext cx="587021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29778" y="2280356"/>
            <a:ext cx="541866" cy="519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08491" y="3375378"/>
            <a:ext cx="558798" cy="575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49334" y="3725332"/>
            <a:ext cx="587022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50844" y="3578579"/>
            <a:ext cx="507999" cy="519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07200" y="3386667"/>
            <a:ext cx="530577" cy="541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build="allAtOnce" animBg="1"/>
      <p:bldP spid="16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213884" y="-1"/>
            <a:ext cx="3022600" cy="1259993"/>
          </a:xfrm>
          <a:prstGeom prst="rect">
            <a:avLst/>
          </a:prstGeom>
        </p:spPr>
      </p:pic>
      <p:pic>
        <p:nvPicPr>
          <p:cNvPr id="7" name="Picture 6" descr="C:\Users\www.maytinh-its.com\Downloads\0089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399" t="65208" r="15257" b="8761"/>
          <a:stretch/>
        </p:blipFill>
        <p:spPr bwMode="auto">
          <a:xfrm>
            <a:off x="5558868" y="1488593"/>
            <a:ext cx="2518027" cy="283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65820" r="45434" b="18730"/>
          <a:stretch/>
        </p:blipFill>
        <p:spPr>
          <a:xfrm>
            <a:off x="838199" y="1488593"/>
            <a:ext cx="4376057" cy="2735064"/>
          </a:xfrm>
          <a:prstGeom prst="rect">
            <a:avLst/>
          </a:prstGeom>
        </p:spPr>
      </p:pic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1331637" y="1847718"/>
            <a:ext cx="380969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Những bông hoa ghi số lớn hơn 5 là: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hoa 6,7,8.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1411356" y="2747955"/>
            <a:ext cx="338214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Bông hoa trắng ghi số lớn nhất là: 6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hoa trắng ghi số bé nhất là: 3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257" y="1950227"/>
            <a:ext cx="615572" cy="60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571" y="1645427"/>
            <a:ext cx="615572" cy="607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228" y="2352999"/>
            <a:ext cx="615572" cy="607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029" y="1917570"/>
            <a:ext cx="615572" cy="607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657" y="2429199"/>
            <a:ext cx="615572" cy="607916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9" name="Picture 8" descr="C:\Users\www.maytinh-its.com\Downloads\0090 (1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306" t="7548" r="8265" b="49882"/>
          <a:stretch>
            <a:fillRect/>
          </a:stretch>
        </p:blipFill>
        <p:spPr bwMode="auto">
          <a:xfrm>
            <a:off x="1001484" y="1295400"/>
            <a:ext cx="7358744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ình Bầu dục 7">
            <a:extLst>
              <a:ext uri="{FF2B5EF4-FFF2-40B4-BE49-F238E27FC236}">
                <a16:creationId xmlns:a16="http://schemas.microsoft.com/office/drawing/2014/main" id="{FB75094A-EB88-4D9E-826D-7F96675417E4}"/>
              </a:ext>
            </a:extLst>
          </p:cNvPr>
          <p:cNvSpPr/>
          <p:nvPr/>
        </p:nvSpPr>
        <p:spPr>
          <a:xfrm>
            <a:off x="2960914" y="2650019"/>
            <a:ext cx="457200" cy="46329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4" name="Picture 3" descr="C:\Users\www.maytinh-its.com\Downloads\0090 (1)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002" t="52359" r="8265" b="19620"/>
          <a:stretch>
            <a:fillRect/>
          </a:stretch>
        </p:blipFill>
        <p:spPr bwMode="auto">
          <a:xfrm>
            <a:off x="801513" y="1271235"/>
            <a:ext cx="7394222" cy="322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2607734" y="2032001"/>
            <a:ext cx="474134" cy="462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699955" y="2043289"/>
            <a:ext cx="479777" cy="44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345289" y="2003779"/>
            <a:ext cx="474134" cy="462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94" y="256215"/>
            <a:ext cx="8161506" cy="1572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294" y="1750975"/>
            <a:ext cx="7782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</a:rPr>
              <a:t>Việt được 10 điểm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6667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1201783" y="1263921"/>
            <a:ext cx="7615646" cy="2170729"/>
            <a:chOff x="1403103" y="2644047"/>
            <a:chExt cx="5340597" cy="5439201"/>
          </a:xfrm>
        </p:grpSpPr>
        <p:sp>
          <p:nvSpPr>
            <p:cNvPr id="7" name="椭圆 6"/>
            <p:cNvSpPr/>
            <p:nvPr/>
          </p:nvSpPr>
          <p:spPr>
            <a:xfrm>
              <a:off x="1403103" y="2644047"/>
              <a:ext cx="534059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586314" y="2761993"/>
              <a:ext cx="5071198" cy="532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altLang="zh-CN" sz="6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altLang="zh-CN" sz="6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altLang="zh-CN" sz="6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altLang="zh-CN" sz="6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zh-CN" alt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438745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ct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456</TotalTime>
  <Words>76</Words>
  <Application>Microsoft Office PowerPoint</Application>
  <PresentationFormat>On-screen Show (16:9)</PresentationFormat>
  <Paragraphs>25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微软雅黑</vt:lpstr>
      <vt:lpstr>宋体</vt:lpstr>
      <vt:lpstr>Arial</vt:lpstr>
      <vt:lpstr>AvantGarde Md BT</vt:lpstr>
      <vt:lpstr>Calibri</vt:lpstr>
      <vt:lpstr>Times New Roman</vt:lpstr>
      <vt:lpstr>Verdana</vt:lpstr>
      <vt:lpstr>Wingdings 2</vt:lpstr>
      <vt:lpstr>Office 主题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P010921</cp:lastModifiedBy>
  <cp:revision>69</cp:revision>
  <dcterms:created xsi:type="dcterms:W3CDTF">2017-01-10T13:46:13Z</dcterms:created>
  <dcterms:modified xsi:type="dcterms:W3CDTF">2023-06-01T12:03:28Z</dcterms:modified>
</cp:coreProperties>
</file>