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59" r:id="rId2"/>
    <p:sldId id="415" r:id="rId3"/>
    <p:sldId id="370" r:id="rId4"/>
    <p:sldId id="322" r:id="rId5"/>
    <p:sldId id="401" r:id="rId6"/>
    <p:sldId id="404" r:id="rId7"/>
    <p:sldId id="418" r:id="rId8"/>
    <p:sldId id="402" r:id="rId9"/>
    <p:sldId id="419" r:id="rId10"/>
    <p:sldId id="321" r:id="rId11"/>
    <p:sldId id="424" r:id="rId12"/>
    <p:sldId id="421" r:id="rId13"/>
    <p:sldId id="423" r:id="rId14"/>
    <p:sldId id="422" r:id="rId15"/>
  </p:sldIdLst>
  <p:sldSz cx="9144000" cy="5143500" type="screen16x9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F15"/>
    <a:srgbClr val="F6D857"/>
    <a:srgbClr val="F6E471"/>
    <a:srgbClr val="A7CD6B"/>
    <a:srgbClr val="E98954"/>
    <a:srgbClr val="2AB5E1"/>
    <a:srgbClr val="EA7EA3"/>
    <a:srgbClr val="EFE999"/>
    <a:srgbClr val="56C3E7"/>
    <a:srgbClr val="F6D5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33" autoAdjust="0"/>
    <p:restoredTop sz="94660" autoAdjust="0"/>
  </p:normalViewPr>
  <p:slideViewPr>
    <p:cSldViewPr>
      <p:cViewPr varScale="1">
        <p:scale>
          <a:sx n="97" d="100"/>
          <a:sy n="97" d="100"/>
        </p:scale>
        <p:origin x="756" y="84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>
                <a:latin typeface="inpin heiti" charset="-122"/>
                <a:ea typeface="inpin heiti" charset="-122"/>
              </a:rPr>
              <a:t>2022/1/24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>
                <a:latin typeface="inpin heiti" charset="-122"/>
                <a:ea typeface="inpin heiti" charset="-122"/>
              </a:rPr>
              <a:t>‹#›</a:t>
            </a:fld>
            <a:endParaRPr lang="zh-CN" altLang="en-US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A2B73EA-EE91-4E33-A9C1-8BF5DD7139A2}" type="datetimeFigureOut">
              <a:rPr lang="zh-CN" altLang="en-US" smtClean="0"/>
              <a:t>2022/1/24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7392B679-AE23-4750-8FB0-6513430B8953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351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47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2022/1/24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05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  <a:t>2022/1/24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523091" y="3407339"/>
            <a:ext cx="3620909" cy="173775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audio" Target="../media/media1.mp3"/><Relationship Id="rId7" Type="http://schemas.openxmlformats.org/officeDocument/2006/relationships/image" Target="../media/image3.jpeg"/><Relationship Id="rId12" Type="http://schemas.openxmlformats.org/officeDocument/2006/relationships/image" Target="../media/image8.png"/><Relationship Id="rId2" Type="http://schemas.microsoft.com/office/2007/relationships/media" Target="../media/media1.mp3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jpe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.png"/><Relationship Id="rId11" Type="http://schemas.openxmlformats.org/officeDocument/2006/relationships/image" Target="../media/image16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7.png"/><Relationship Id="rId11" Type="http://schemas.openxmlformats.org/officeDocument/2006/relationships/image" Target="../media/image17.jp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1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2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3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13" name="椭圆 12"/>
          <p:cNvSpPr/>
          <p:nvPr/>
        </p:nvSpPr>
        <p:spPr>
          <a:xfrm>
            <a:off x="2262368" y="1114871"/>
            <a:ext cx="1080120" cy="1080120"/>
          </a:xfrm>
          <a:prstGeom prst="ellipse">
            <a:avLst/>
          </a:prstGeom>
          <a:solidFill>
            <a:srgbClr val="F6D857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3127808" y="1114871"/>
            <a:ext cx="1080120" cy="1080120"/>
          </a:xfrm>
          <a:prstGeom prst="ellipse">
            <a:avLst/>
          </a:prstGeom>
          <a:solidFill>
            <a:srgbClr val="A7CD6B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993248" y="1114871"/>
            <a:ext cx="1080120" cy="1080120"/>
          </a:xfrm>
          <a:prstGeom prst="ellipse">
            <a:avLst/>
          </a:prstGeom>
          <a:solidFill>
            <a:srgbClr val="E98954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椭圆 17"/>
          <p:cNvSpPr/>
          <p:nvPr/>
        </p:nvSpPr>
        <p:spPr>
          <a:xfrm>
            <a:off x="4858688" y="1114871"/>
            <a:ext cx="1080120" cy="1080120"/>
          </a:xfrm>
          <a:prstGeom prst="ellipse">
            <a:avLst/>
          </a:prstGeom>
          <a:solidFill>
            <a:srgbClr val="2AB5E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5724128" y="1114871"/>
            <a:ext cx="1080120" cy="1080120"/>
          </a:xfrm>
          <a:prstGeom prst="ellipse">
            <a:avLst/>
          </a:prstGeom>
          <a:solidFill>
            <a:srgbClr val="EA7EA3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inpin heiti" charset="-122"/>
              <a:ea typeface="inpin heiti" charset="-122"/>
            </a:endParaRPr>
          </a:p>
        </p:txBody>
      </p:sp>
      <p:pic>
        <p:nvPicPr>
          <p:cNvPr id="2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61841" y="-1609355"/>
            <a:ext cx="812800" cy="8128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48062" y="2372592"/>
            <a:ext cx="723704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GIẢI THƯỞNG TÌNH BẠN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88607" y="-242468"/>
            <a:ext cx="1656185" cy="149910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-954484" y="1361450"/>
            <a:ext cx="3387938" cy="4792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9" y="239585"/>
            <a:ext cx="8270955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-88607" y="-242468"/>
            <a:ext cx="1656185" cy="149910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-954484" y="1361450"/>
            <a:ext cx="3387938" cy="47922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7" y="-121058"/>
            <a:ext cx="815821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29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8096" y="711532"/>
            <a:ext cx="8802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185" y="4290310"/>
            <a:ext cx="6762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874" y="0"/>
            <a:ext cx="625825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289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8096" y="711532"/>
            <a:ext cx="88028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...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2185" y="4290310"/>
            <a:ext cx="6762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6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6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9502"/>
            <a:ext cx="7560840" cy="13893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5672"/>
            <a:ext cx="8784976" cy="2814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9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0350" y="1840719"/>
            <a:ext cx="5832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CHÀO TẠM BIỆT CÁC CON!</a:t>
            </a:r>
          </a:p>
        </p:txBody>
      </p:sp>
    </p:spTree>
    <p:extLst>
      <p:ext uri="{BB962C8B-B14F-4D97-AF65-F5344CB8AC3E}">
        <p14:creationId xmlns:p14="http://schemas.microsoft.com/office/powerpoint/2010/main" val="18352596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88024" y="2460035"/>
            <a:ext cx="3550608" cy="2613430"/>
          </a:xfrm>
          <a:prstGeom prst="rect">
            <a:avLst/>
          </a:prstGeom>
        </p:spPr>
      </p:pic>
      <p:grpSp>
        <p:nvGrpSpPr>
          <p:cNvPr id="8" name="组合 4"/>
          <p:cNvGrpSpPr/>
          <p:nvPr/>
        </p:nvGrpSpPr>
        <p:grpSpPr>
          <a:xfrm>
            <a:off x="-540568" y="-328807"/>
            <a:ext cx="5213131" cy="4808241"/>
            <a:chOff x="1001374" y="-370703"/>
            <a:chExt cx="6695744" cy="6175701"/>
          </a:xfrm>
        </p:grpSpPr>
        <p:pic>
          <p:nvPicPr>
            <p:cNvPr id="9" name="图片 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0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9"/>
          <p:cNvSpPr txBox="1"/>
          <p:nvPr/>
        </p:nvSpPr>
        <p:spPr>
          <a:xfrm>
            <a:off x="191483" y="207531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文本框 41"/>
          <p:cNvSpPr txBox="1"/>
          <p:nvPr/>
        </p:nvSpPr>
        <p:spPr>
          <a:xfrm>
            <a:off x="1480222" y="996320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371831">
            <a:off x="-430294" y="1507155"/>
            <a:ext cx="3731754" cy="527862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558"/>
            <a:ext cx="9108504" cy="4515966"/>
          </a:xfrm>
          <a:prstGeom prst="rect">
            <a:avLst/>
          </a:prstGeom>
        </p:spPr>
      </p:pic>
      <p:sp>
        <p:nvSpPr>
          <p:cNvPr id="27" name="矩形 8"/>
          <p:cNvSpPr/>
          <p:nvPr/>
        </p:nvSpPr>
        <p:spPr>
          <a:xfrm>
            <a:off x="0" y="19984"/>
            <a:ext cx="9144000" cy="13234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40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thấy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4000" b="1" dirty="0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C0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000" b="1" dirty="0">
              <a:solidFill>
                <a:srgbClr val="C0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8"/>
          <p:cNvSpPr/>
          <p:nvPr/>
        </p:nvSpPr>
        <p:spPr>
          <a:xfrm>
            <a:off x="0" y="-164554"/>
            <a:ext cx="9396535" cy="6163389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600" b="1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en-US" altLang="zh-CN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tham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dự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chạy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đua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                                                                  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vạch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xuất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phát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xoạc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lấy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trọng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tài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lao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bắn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vị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trí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dẫn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Bỗng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vấp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hòn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oạch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vội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en-US" altLang="zh-CN" sz="32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đích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 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en-US" altLang="zh-CN" sz="3200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          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Lâm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just"/>
            <a:r>
              <a:rPr lang="en-US" altLang="zh-CN" sz="3200" dirty="0" smtClean="0">
                <a:solidFill>
                  <a:srgbClr val="679C3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3200" dirty="0">
              <a:solidFill>
                <a:srgbClr val="F14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Lưu đồ: Đường kết nối 8"/>
          <p:cNvSpPr/>
          <p:nvPr/>
        </p:nvSpPr>
        <p:spPr>
          <a:xfrm>
            <a:off x="691118" y="809182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10"/>
          <p:cNvSpPr/>
          <p:nvPr/>
        </p:nvSpPr>
        <p:spPr>
          <a:xfrm>
            <a:off x="0" y="1203598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11"/>
          <p:cNvSpPr/>
          <p:nvPr/>
        </p:nvSpPr>
        <p:spPr>
          <a:xfrm>
            <a:off x="921031" y="1697822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12"/>
          <p:cNvSpPr/>
          <p:nvPr/>
        </p:nvSpPr>
        <p:spPr>
          <a:xfrm>
            <a:off x="1203882" y="2154342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13"/>
          <p:cNvSpPr/>
          <p:nvPr/>
        </p:nvSpPr>
        <p:spPr>
          <a:xfrm>
            <a:off x="6585633" y="2308105"/>
            <a:ext cx="361507" cy="333913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ưu đồ: Đường kết nối 14"/>
          <p:cNvSpPr/>
          <p:nvPr/>
        </p:nvSpPr>
        <p:spPr>
          <a:xfrm>
            <a:off x="7884368" y="274170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Lưu đồ: Đường kết nối 15"/>
          <p:cNvSpPr/>
          <p:nvPr/>
        </p:nvSpPr>
        <p:spPr>
          <a:xfrm>
            <a:off x="871871" y="3691833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Lưu đồ: Đường kết nối 15"/>
          <p:cNvSpPr/>
          <p:nvPr/>
        </p:nvSpPr>
        <p:spPr>
          <a:xfrm>
            <a:off x="7308304" y="3516396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360" y="123478"/>
            <a:ext cx="897248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endParaRPr lang="en-US" altLang="zh-CN" sz="3200" b="1" dirty="0" smtClean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tham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dự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chạy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đua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Trước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vạch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xuất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xoạc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chân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lấy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trọng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tài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hiệu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lao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tên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bắn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luôn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vị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trí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dẫn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Bỗng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nhiên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vấp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phải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hòn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oạch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vội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đứng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3651870"/>
            <a:ext cx="8748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về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đích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Nhưng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cả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hai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đều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được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tặng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giải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thưởng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</a:p>
          <a:p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						(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Lâm</a:t>
            </a:r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Anh</a:t>
            </a:r>
            <a:r>
              <a:rPr lang="en-US" altLang="zh-CN" sz="32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altLang="zh-CN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endParaRPr lang="en-US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1" name="Lưu đồ: Đường kết nối 8"/>
          <p:cNvSpPr/>
          <p:nvPr/>
        </p:nvSpPr>
        <p:spPr>
          <a:xfrm>
            <a:off x="579880" y="771550"/>
            <a:ext cx="361507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Lưu đồ: Đường kết nối 10"/>
          <p:cNvSpPr/>
          <p:nvPr/>
        </p:nvSpPr>
        <p:spPr>
          <a:xfrm>
            <a:off x="387789" y="3763577"/>
            <a:ext cx="372140" cy="35087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03857" y="1989084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6" y="118087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-4.93827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" y="843558"/>
            <a:ext cx="9143999" cy="4299942"/>
          </a:xfrm>
          <a:prstGeom prst="rect">
            <a:avLst/>
          </a:prstGeom>
        </p:spPr>
      </p:pic>
      <p:sp>
        <p:nvSpPr>
          <p:cNvPr id="22" name="矩形 8"/>
          <p:cNvSpPr/>
          <p:nvPr/>
        </p:nvSpPr>
        <p:spPr>
          <a:xfrm>
            <a:off x="827584" y="137251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Đôi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bạn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chuyện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ai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3" name="矩形 8"/>
          <p:cNvSpPr/>
          <p:nvPr/>
        </p:nvSpPr>
        <p:spPr>
          <a:xfrm>
            <a:off x="827584" y="145460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Vì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sao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4" name="矩形 8"/>
          <p:cNvSpPr/>
          <p:nvPr/>
        </p:nvSpPr>
        <p:spPr>
          <a:xfrm>
            <a:off x="827584" y="163134"/>
            <a:ext cx="85056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c.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hoẵng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ngã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nai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đã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làm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gì</a:t>
            </a:r>
            <a:r>
              <a:rPr lang="en-US" altLang="zh-CN" sz="36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?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3" grpId="0"/>
      <p:bldP spid="23" grpId="1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33129"/>
            <a:ext cx="9144000" cy="51766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197718">
            <a:off x="-785719" y="-79535"/>
            <a:ext cx="10715436" cy="535771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2386643"/>
            <a:ext cx="9144000" cy="2741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571851" y="483518"/>
            <a:ext cx="1307595" cy="60139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-61912" y="44268"/>
            <a:ext cx="1901121" cy="78711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171155" y="2861134"/>
            <a:ext cx="2289840" cy="22898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rot="371831">
            <a:off x="575119" y="1440446"/>
            <a:ext cx="3387938" cy="4792294"/>
          </a:xfrm>
          <a:prstGeom prst="rect">
            <a:avLst/>
          </a:prstGeom>
        </p:spPr>
      </p:pic>
      <p:grpSp>
        <p:nvGrpSpPr>
          <p:cNvPr id="17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19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109"/>
          <p:cNvSpPr txBox="1"/>
          <p:nvPr/>
        </p:nvSpPr>
        <p:spPr>
          <a:xfrm>
            <a:off x="103857" y="1989084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en-US" altLang="zh-CN" sz="4400" b="1" dirty="0" smtClean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1" name="文本框 41"/>
          <p:cNvSpPr txBox="1"/>
          <p:nvPr/>
        </p:nvSpPr>
        <p:spPr>
          <a:xfrm>
            <a:off x="1333746" y="118087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72222E-6 2.46914E-7 L 4.72222E-6 -0.07222 " pathEditMode="relative" rAng="0" ptsTypes="AA">
                                      <p:cBhvr>
                                        <p:cTn id="3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第一PPT模板网-WWW.1PPT.COM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pitchFamily="34" charset="-122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F6E068"/>
    </a:accent1>
    <a:accent2>
      <a:srgbClr val="F6E068"/>
    </a:accent2>
    <a:accent3>
      <a:srgbClr val="F6E068"/>
    </a:accent3>
    <a:accent4>
      <a:srgbClr val="F6E068"/>
    </a:accent4>
    <a:accent5>
      <a:srgbClr val="F6E068"/>
    </a:accent5>
    <a:accent6>
      <a:srgbClr val="F6E068"/>
    </a:accent6>
    <a:hlink>
      <a:srgbClr val="696356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213</Words>
  <Application>Microsoft Office PowerPoint</Application>
  <PresentationFormat>On-screen Show (16:9)</PresentationFormat>
  <Paragraphs>46</Paragraphs>
  <Slides>14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Microsoft YaHei</vt:lpstr>
      <vt:lpstr>宋体</vt:lpstr>
      <vt:lpstr>Arial</vt:lpstr>
      <vt:lpstr>Arial-Rounded</vt:lpstr>
      <vt:lpstr>Calibri</vt:lpstr>
      <vt:lpstr>inpin heiti</vt:lpstr>
      <vt:lpstr>Times New Roman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user</dc:creator>
  <cp:keywords>第一PPT模板网-WWW.1PPT.COM</cp:keywords>
  <cp:lastModifiedBy>P010921</cp:lastModifiedBy>
  <cp:revision>361</cp:revision>
  <dcterms:created xsi:type="dcterms:W3CDTF">2015-12-11T17:46:00Z</dcterms:created>
  <dcterms:modified xsi:type="dcterms:W3CDTF">2022-01-25T00:34:57Z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