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Lst>
  <p:sldSz cx="12192000" cy="6858000"/>
  <p:notesSz cx="6858000" cy="9144000"/>
  <p:embeddedFontLst>
    <p:embeddedFont>
      <p:font typeface="Calibri Light" panose="020F0302020204030204" pitchFamily="34" charset="0"/>
      <p:regular r:id="rId7"/>
      <p:italic r:id="rId8"/>
    </p:embeddedFont>
    <p:embeddedFont>
      <p:font typeface="Calibri" panose="020F0502020204030204" pitchFamily="34" charset="0"/>
      <p:regular r:id="rId9"/>
      <p:bold r:id="rId10"/>
      <p:italic r:id="rId11"/>
      <p:boldItalic r:id="rId12"/>
    </p:embeddedFont>
    <p:embeddedFont>
      <p:font typeface="VNI-Avo" pitchFamily="2"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2D5DE"/>
    <a:srgbClr val="C9E5E6"/>
    <a:srgbClr val="AEDFE6"/>
    <a:srgbClr val="FFFAD8"/>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06" autoAdjust="0"/>
    <p:restoredTop sz="94660"/>
  </p:normalViewPr>
  <p:slideViewPr>
    <p:cSldViewPr snapToGrid="0">
      <p:cViewPr varScale="1">
        <p:scale>
          <a:sx n="83" d="100"/>
          <a:sy n="83" d="100"/>
        </p:scale>
        <p:origin x="126"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386769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3058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4720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1446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17D0CEF-B417-44AB-A987-9193B90D188A}" type="datetimeFigureOut">
              <a:rPr lang="en-US" smtClean="0"/>
              <a:t>07/12/2023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301650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431511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7D0CEF-B417-44AB-A987-9193B90D188A}" type="datetimeFigureOut">
              <a:rPr lang="en-US" smtClean="0"/>
              <a:t>07/12/2023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40536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7D0CEF-B417-44AB-A987-9193B90D188A}" type="datetimeFigureOut">
              <a:rPr lang="en-US" smtClean="0"/>
              <a:t>07/12/2023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8533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7D0CEF-B417-44AB-A987-9193B90D188A}" type="datetimeFigureOut">
              <a:rPr lang="en-US" smtClean="0"/>
              <a:t>07/12/2023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2944284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77192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17D0CEF-B417-44AB-A987-9193B90D188A}" type="datetimeFigureOut">
              <a:rPr lang="en-US" smtClean="0"/>
              <a:t>07/12/2023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84658C-399F-40C5-8F1C-3F8262FA4BFF}" type="slidenum">
              <a:rPr lang="en-US" smtClean="0"/>
              <a:t>‹#›</a:t>
            </a:fld>
            <a:endParaRPr lang="en-US"/>
          </a:p>
        </p:txBody>
      </p:sp>
    </p:spTree>
    <p:extLst>
      <p:ext uri="{BB962C8B-B14F-4D97-AF65-F5344CB8AC3E}">
        <p14:creationId xmlns:p14="http://schemas.microsoft.com/office/powerpoint/2010/main" val="156547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7D0CEF-B417-44AB-A987-9193B90D188A}" type="datetimeFigureOut">
              <a:rPr lang="en-US" smtClean="0"/>
              <a:t>07/12/2023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4658C-399F-40C5-8F1C-3F8262FA4BFF}" type="slidenum">
              <a:rPr lang="en-US" smtClean="0"/>
              <a:t>‹#›</a:t>
            </a:fld>
            <a:endParaRPr lang="en-US"/>
          </a:p>
        </p:txBody>
      </p:sp>
    </p:spTree>
    <p:extLst>
      <p:ext uri="{BB962C8B-B14F-4D97-AF65-F5344CB8AC3E}">
        <p14:creationId xmlns:p14="http://schemas.microsoft.com/office/powerpoint/2010/main" val="27506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channel/UC4KJdxTA14SyBEAm7x2c09w?sub_confirmation=1"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channel/UC4KJdxTA14SyBEAm7x2c09w?sub_confirmation=1" TargetMode="External"/><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8364" y="5351483"/>
            <a:ext cx="11399286" cy="1323439"/>
          </a:xfrm>
          <a:prstGeom prst="rect">
            <a:avLst/>
          </a:prstGeom>
          <a:noFill/>
        </p:spPr>
        <p:txBody>
          <a:bodyPr wrap="square" rtlCol="0">
            <a:spAutoFit/>
          </a:bodyPr>
          <a:lstStyle/>
          <a:p>
            <a:r>
              <a:rPr lang="en-US" sz="4000" b="1" smtClean="0">
                <a:latin typeface="VNI-Avo" pitchFamily="2" charset="0"/>
              </a:rPr>
              <a:t>   Em yeâu saùch. Nhôø coù saùch, em bieát nhieàu ñieàu hay.</a:t>
            </a:r>
          </a:p>
        </p:txBody>
      </p:sp>
      <p:sp>
        <p:nvSpPr>
          <p:cNvPr id="6" name="Rectangle 5"/>
          <p:cNvSpPr/>
          <p:nvPr/>
        </p:nvSpPr>
        <p:spPr>
          <a:xfrm>
            <a:off x="1695788" y="5375941"/>
            <a:ext cx="1149674" cy="707886"/>
          </a:xfrm>
          <a:prstGeom prst="rect">
            <a:avLst/>
          </a:prstGeom>
        </p:spPr>
        <p:txBody>
          <a:bodyPr wrap="none">
            <a:spAutoFit/>
          </a:bodyPr>
          <a:lstStyle/>
          <a:p>
            <a:pPr algn="ctr"/>
            <a:r>
              <a:rPr lang="en-US" sz="4000" b="1" smtClean="0">
                <a:solidFill>
                  <a:srgbClr val="FF0000"/>
                </a:solidFill>
                <a:latin typeface="VNI-Avo" pitchFamily="2" charset="0"/>
              </a:rPr>
              <a:t>yeâu</a:t>
            </a:r>
            <a:endParaRPr lang="en-US" sz="4000" b="1">
              <a:solidFill>
                <a:srgbClr val="FF0000"/>
              </a:solidFill>
            </a:endParaRPr>
          </a:p>
        </p:txBody>
      </p:sp>
      <p:sp>
        <p:nvSpPr>
          <p:cNvPr id="7" name="Rectangle 6"/>
          <p:cNvSpPr/>
          <p:nvPr/>
        </p:nvSpPr>
        <p:spPr>
          <a:xfrm>
            <a:off x="626205" y="5994152"/>
            <a:ext cx="970933" cy="707886"/>
          </a:xfrm>
          <a:prstGeom prst="rect">
            <a:avLst/>
          </a:prstGeom>
        </p:spPr>
        <p:txBody>
          <a:bodyPr wrap="square">
            <a:spAutoFit/>
          </a:bodyPr>
          <a:lstStyle/>
          <a:p>
            <a:r>
              <a:rPr lang="en-US" sz="4000" b="1" smtClean="0">
                <a:solidFill>
                  <a:srgbClr val="FF0000"/>
                </a:solidFill>
                <a:latin typeface="VNI-Avo" pitchFamily="2" charset="0"/>
              </a:rPr>
              <a:t>ieâu</a:t>
            </a:r>
            <a:endParaRPr lang="en-US" sz="4000">
              <a:solidFill>
                <a:srgbClr val="FF0000"/>
              </a:solidFill>
            </a:endParaRPr>
          </a:p>
        </p:txBody>
      </p:sp>
      <p:sp>
        <p:nvSpPr>
          <p:cNvPr id="8" name="Rectangle 7"/>
          <p:cNvSpPr/>
          <p:nvPr/>
        </p:nvSpPr>
        <p:spPr>
          <a:xfrm>
            <a:off x="9154764" y="5375941"/>
            <a:ext cx="817853" cy="707886"/>
          </a:xfrm>
          <a:prstGeom prst="rect">
            <a:avLst/>
          </a:prstGeom>
        </p:spPr>
        <p:txBody>
          <a:bodyPr wrap="none">
            <a:spAutoFit/>
          </a:bodyPr>
          <a:lstStyle/>
          <a:p>
            <a:r>
              <a:rPr lang="en-US" sz="4000" b="1" smtClean="0">
                <a:solidFill>
                  <a:srgbClr val="FF0000"/>
                </a:solidFill>
                <a:latin typeface="VNI-Avo" pitchFamily="2" charset="0"/>
              </a:rPr>
              <a:t>ieât</a:t>
            </a:r>
            <a:endParaRPr lang="en-US" sz="4000">
              <a:solidFill>
                <a:srgbClr val="FF0000"/>
              </a:solidFill>
            </a:endParaRPr>
          </a:p>
        </p:txBody>
      </p:sp>
      <p:sp>
        <p:nvSpPr>
          <p:cNvPr id="9" name="Rectangle 8">
            <a:hlinkClick r:id="rId2"/>
          </p:cNvPr>
          <p:cNvSpPr/>
          <p:nvPr/>
        </p:nvSpPr>
        <p:spPr>
          <a:xfrm>
            <a:off x="10501061" y="11995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a:hlinkClick r:id="rId2"/>
          </p:cNvPr>
          <p:cNvPicPr>
            <a:picLocks noChangeAspect="1"/>
          </p:cNvPicPr>
          <p:nvPr/>
        </p:nvPicPr>
        <p:blipFill>
          <a:blip r:embed="rId3"/>
          <a:stretch>
            <a:fillRect/>
          </a:stretch>
        </p:blipFill>
        <p:spPr>
          <a:xfrm>
            <a:off x="278364" y="390631"/>
            <a:ext cx="11698333" cy="4820323"/>
          </a:xfrm>
          <a:prstGeom prst="rect">
            <a:avLst/>
          </a:prstGeom>
        </p:spPr>
      </p:pic>
      <p:sp>
        <p:nvSpPr>
          <p:cNvPr id="11" name="Rectangle 10"/>
          <p:cNvSpPr/>
          <p:nvPr/>
        </p:nvSpPr>
        <p:spPr>
          <a:xfrm>
            <a:off x="10539161" y="5390542"/>
            <a:ext cx="970933" cy="707886"/>
          </a:xfrm>
          <a:prstGeom prst="rect">
            <a:avLst/>
          </a:prstGeom>
        </p:spPr>
        <p:txBody>
          <a:bodyPr wrap="square">
            <a:spAutoFit/>
          </a:bodyPr>
          <a:lstStyle/>
          <a:p>
            <a:r>
              <a:rPr lang="en-US" sz="4000" b="1" smtClean="0">
                <a:solidFill>
                  <a:srgbClr val="FF0000"/>
                </a:solidFill>
                <a:latin typeface="VNI-Avo" pitchFamily="2" charset="0"/>
              </a:rPr>
              <a:t>ieâu</a:t>
            </a:r>
            <a:endParaRPr lang="en-US" sz="4000">
              <a:solidFill>
                <a:srgbClr val="FF0000"/>
              </a:solidFill>
            </a:endParaRPr>
          </a:p>
        </p:txBody>
      </p:sp>
    </p:spTree>
    <p:extLst>
      <p:ext uri="{BB962C8B-B14F-4D97-AF65-F5344CB8AC3E}">
        <p14:creationId xmlns:p14="http://schemas.microsoft.com/office/powerpoint/2010/main" val="157977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5" name="Picture 4"/>
          <p:cNvPicPr>
            <a:picLocks noChangeAspect="1"/>
          </p:cNvPicPr>
          <p:nvPr/>
        </p:nvPicPr>
        <p:blipFill>
          <a:blip r:embed="rId3"/>
          <a:stretch>
            <a:fillRect/>
          </a:stretch>
        </p:blipFill>
        <p:spPr>
          <a:xfrm>
            <a:off x="-13648" y="148473"/>
            <a:ext cx="2629267" cy="1238423"/>
          </a:xfrm>
          <a:prstGeom prst="rect">
            <a:avLst/>
          </a:prstGeom>
        </p:spPr>
      </p:pic>
      <p:sp>
        <p:nvSpPr>
          <p:cNvPr id="6" name="TextBox 5"/>
          <p:cNvSpPr txBox="1"/>
          <p:nvPr/>
        </p:nvSpPr>
        <p:spPr>
          <a:xfrm>
            <a:off x="2766475" y="-34161"/>
            <a:ext cx="1881750" cy="1015663"/>
          </a:xfrm>
          <a:prstGeom prst="rect">
            <a:avLst/>
          </a:prstGeom>
          <a:noFill/>
        </p:spPr>
        <p:txBody>
          <a:bodyPr wrap="square" rtlCol="0">
            <a:spAutoFit/>
          </a:bodyPr>
          <a:lstStyle/>
          <a:p>
            <a:r>
              <a:rPr lang="en-US" sz="6000" b="1" smtClean="0">
                <a:solidFill>
                  <a:srgbClr val="FF0000"/>
                </a:solidFill>
                <a:latin typeface="VNI-Avo" pitchFamily="2" charset="0"/>
              </a:rPr>
              <a:t>ieât</a:t>
            </a:r>
            <a:endParaRPr lang="en-US" sz="6000" b="1">
              <a:solidFill>
                <a:srgbClr val="FF0000"/>
              </a:solidFill>
              <a:latin typeface="VNI-Avo" pitchFamily="2" charset="0"/>
            </a:endParaRPr>
          </a:p>
        </p:txBody>
      </p:sp>
      <p:sp>
        <p:nvSpPr>
          <p:cNvPr id="7" name="TextBox 6"/>
          <p:cNvSpPr txBox="1"/>
          <p:nvPr/>
        </p:nvSpPr>
        <p:spPr>
          <a:xfrm>
            <a:off x="5086375" y="-9177"/>
            <a:ext cx="1818922" cy="1015663"/>
          </a:xfrm>
          <a:prstGeom prst="rect">
            <a:avLst/>
          </a:prstGeom>
          <a:noFill/>
        </p:spPr>
        <p:txBody>
          <a:bodyPr wrap="square" rtlCol="0">
            <a:spAutoFit/>
          </a:bodyPr>
          <a:lstStyle/>
          <a:p>
            <a:r>
              <a:rPr lang="en-US" sz="6000" b="1" smtClean="0">
                <a:solidFill>
                  <a:srgbClr val="FF0000"/>
                </a:solidFill>
                <a:latin typeface="VNI-Avo" pitchFamily="2" charset="0"/>
              </a:rPr>
              <a:t>ieâu</a:t>
            </a:r>
            <a:endParaRPr lang="en-US" sz="6000" b="1">
              <a:solidFill>
                <a:srgbClr val="FF0000"/>
              </a:solidFill>
              <a:latin typeface="VNI-Avo" pitchFamily="2" charset="0"/>
            </a:endParaRPr>
          </a:p>
        </p:txBody>
      </p:sp>
      <p:sp>
        <p:nvSpPr>
          <p:cNvPr id="8" name="TextBox 7"/>
          <p:cNvSpPr txBox="1"/>
          <p:nvPr/>
        </p:nvSpPr>
        <p:spPr>
          <a:xfrm>
            <a:off x="7262232" y="-9177"/>
            <a:ext cx="1760600" cy="1015663"/>
          </a:xfrm>
          <a:prstGeom prst="rect">
            <a:avLst/>
          </a:prstGeom>
          <a:noFill/>
        </p:spPr>
        <p:txBody>
          <a:bodyPr wrap="square" rtlCol="0">
            <a:spAutoFit/>
          </a:bodyPr>
          <a:lstStyle/>
          <a:p>
            <a:r>
              <a:rPr lang="en-US" sz="6000" b="1" smtClean="0">
                <a:solidFill>
                  <a:srgbClr val="FF0000"/>
                </a:solidFill>
                <a:latin typeface="VNI-Avo" pitchFamily="2" charset="0"/>
              </a:rPr>
              <a:t>yeâu</a:t>
            </a:r>
            <a:endParaRPr lang="en-US" sz="6000" b="1">
              <a:solidFill>
                <a:srgbClr val="FF0000"/>
              </a:solidFill>
              <a:latin typeface="VNI-Avo" pitchFamily="2"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99493346"/>
              </p:ext>
            </p:extLst>
          </p:nvPr>
        </p:nvGraphicFramePr>
        <p:xfrm>
          <a:off x="4464441" y="909922"/>
          <a:ext cx="2844800" cy="1524000"/>
        </p:xfrm>
        <a:graphic>
          <a:graphicData uri="http://schemas.openxmlformats.org/drawingml/2006/table">
            <a:tbl>
              <a:tblPr firstRow="1" bandRow="1">
                <a:tableStyleId>{5C22544A-7EE6-4342-B048-85BDC9FD1C3A}</a:tableStyleId>
              </a:tblPr>
              <a:tblGrid>
                <a:gridCol w="1422400">
                  <a:extLst>
                    <a:ext uri="{9D8B030D-6E8A-4147-A177-3AD203B41FA5}">
                      <a16:colId xmlns:a16="http://schemas.microsoft.com/office/drawing/2014/main" val="228737469"/>
                    </a:ext>
                  </a:extLst>
                </a:gridCol>
                <a:gridCol w="1422400">
                  <a:extLst>
                    <a:ext uri="{9D8B030D-6E8A-4147-A177-3AD203B41FA5}">
                      <a16:colId xmlns:a16="http://schemas.microsoft.com/office/drawing/2014/main" val="3225892531"/>
                    </a:ext>
                  </a:extLst>
                </a:gridCol>
              </a:tblGrid>
              <a:tr h="433699">
                <a:tc>
                  <a:txBody>
                    <a:bodyPr/>
                    <a:lstStyle/>
                    <a:p>
                      <a:pPr algn="ctr"/>
                      <a:r>
                        <a:rPr lang="en-US" sz="4400" smtClean="0">
                          <a:solidFill>
                            <a:srgbClr val="0000FF"/>
                          </a:solidFill>
                          <a:latin typeface="VNI-Avo" pitchFamily="2" charset="0"/>
                        </a:rPr>
                        <a:t>b</a:t>
                      </a:r>
                      <a:endParaRPr lang="en-US" sz="4400">
                        <a:solidFill>
                          <a:srgbClr val="0000FF"/>
                        </a:solidFill>
                        <a:latin typeface="VNI-Avo" pitchFamily="2" charset="0"/>
                      </a:endParaRPr>
                    </a:p>
                  </a:txBody>
                  <a:tcPr/>
                </a:tc>
                <a:tc>
                  <a:txBody>
                    <a:bodyPr/>
                    <a:lstStyle/>
                    <a:p>
                      <a:pPr algn="ctr"/>
                      <a:r>
                        <a:rPr lang="en-US" sz="4400" smtClean="0">
                          <a:solidFill>
                            <a:srgbClr val="FF00FF"/>
                          </a:solidFill>
                          <a:latin typeface="VNI-Avo" pitchFamily="2" charset="0"/>
                        </a:rPr>
                        <a:t>ieât</a:t>
                      </a:r>
                      <a:endParaRPr lang="en-US" sz="4400">
                        <a:solidFill>
                          <a:srgbClr val="FF00FF"/>
                        </a:solidFill>
                        <a:latin typeface="VNI-Avo" pitchFamily="2" charset="0"/>
                      </a:endParaRPr>
                    </a:p>
                  </a:txBody>
                  <a:tcPr/>
                </a:tc>
                <a:extLst>
                  <a:ext uri="{0D108BD9-81ED-4DB2-BD59-A6C34878D82A}">
                    <a16:rowId xmlns:a16="http://schemas.microsoft.com/office/drawing/2014/main" val="289549917"/>
                  </a:ext>
                </a:extLst>
              </a:tr>
              <a:tr h="433699">
                <a:tc gridSpan="2">
                  <a:txBody>
                    <a:bodyPr/>
                    <a:lstStyle/>
                    <a:p>
                      <a:pPr algn="ctr"/>
                      <a:r>
                        <a:rPr lang="en-US" sz="4400" b="1" i="0" smtClean="0">
                          <a:solidFill>
                            <a:srgbClr val="FF0000"/>
                          </a:solidFill>
                          <a:latin typeface="VNI-Avo" pitchFamily="2" charset="0"/>
                        </a:rPr>
                        <a:t>bieát</a:t>
                      </a:r>
                      <a:endParaRPr lang="en-US" sz="4400" b="1" i="0">
                        <a:solidFill>
                          <a:srgbClr val="FF0000"/>
                        </a:solidFill>
                        <a:latin typeface="VNI-Avo" pitchFamily="2" charset="0"/>
                      </a:endParaRPr>
                    </a:p>
                  </a:txBody>
                  <a:tcPr/>
                </a:tc>
                <a:tc hMerge="1">
                  <a:txBody>
                    <a:bodyPr/>
                    <a:lstStyle/>
                    <a:p>
                      <a:endParaRPr lang="en-US"/>
                    </a:p>
                  </a:txBody>
                  <a:tcPr/>
                </a:tc>
                <a:extLst>
                  <a:ext uri="{0D108BD9-81ED-4DB2-BD59-A6C34878D82A}">
                    <a16:rowId xmlns:a16="http://schemas.microsoft.com/office/drawing/2014/main" val="2864091340"/>
                  </a:ext>
                </a:extLst>
              </a:tr>
            </a:tbl>
          </a:graphicData>
        </a:graphic>
      </p:graphicFrame>
      <p:sp>
        <p:nvSpPr>
          <p:cNvPr id="10" name="TextBox 9"/>
          <p:cNvSpPr txBox="1"/>
          <p:nvPr/>
        </p:nvSpPr>
        <p:spPr>
          <a:xfrm>
            <a:off x="1612637" y="2333774"/>
            <a:ext cx="2109006" cy="769441"/>
          </a:xfrm>
          <a:prstGeom prst="rect">
            <a:avLst/>
          </a:prstGeom>
          <a:noFill/>
        </p:spPr>
        <p:txBody>
          <a:bodyPr wrap="square" rtlCol="0">
            <a:spAutoFit/>
          </a:bodyPr>
          <a:lstStyle/>
          <a:p>
            <a:r>
              <a:rPr lang="en-US" sz="4400" smtClean="0">
                <a:latin typeface="VNI-Avo" pitchFamily="2" charset="0"/>
              </a:rPr>
              <a:t>chieát</a:t>
            </a:r>
            <a:endParaRPr lang="en-US" sz="4400">
              <a:latin typeface="VNI-Avo" pitchFamily="2" charset="0"/>
            </a:endParaRPr>
          </a:p>
        </p:txBody>
      </p:sp>
      <p:sp>
        <p:nvSpPr>
          <p:cNvPr id="11" name="TextBox 10"/>
          <p:cNvSpPr txBox="1"/>
          <p:nvPr/>
        </p:nvSpPr>
        <p:spPr>
          <a:xfrm>
            <a:off x="4634032" y="2339935"/>
            <a:ext cx="2064475" cy="769441"/>
          </a:xfrm>
          <a:prstGeom prst="rect">
            <a:avLst/>
          </a:prstGeom>
          <a:noFill/>
        </p:spPr>
        <p:txBody>
          <a:bodyPr wrap="square" rtlCol="0">
            <a:spAutoFit/>
          </a:bodyPr>
          <a:lstStyle/>
          <a:p>
            <a:r>
              <a:rPr lang="en-US" sz="4400" smtClean="0">
                <a:latin typeface="VNI-Avo" pitchFamily="2" charset="0"/>
              </a:rPr>
              <a:t>vieát</a:t>
            </a:r>
            <a:endParaRPr lang="en-US" sz="4400">
              <a:latin typeface="VNI-Avo" pitchFamily="2" charset="0"/>
            </a:endParaRPr>
          </a:p>
        </p:txBody>
      </p:sp>
      <p:sp>
        <p:nvSpPr>
          <p:cNvPr id="12" name="TextBox 11"/>
          <p:cNvSpPr txBox="1"/>
          <p:nvPr/>
        </p:nvSpPr>
        <p:spPr>
          <a:xfrm>
            <a:off x="7655427" y="2337562"/>
            <a:ext cx="1764281" cy="769441"/>
          </a:xfrm>
          <a:prstGeom prst="rect">
            <a:avLst/>
          </a:prstGeom>
          <a:noFill/>
        </p:spPr>
        <p:txBody>
          <a:bodyPr wrap="square" rtlCol="0">
            <a:spAutoFit/>
          </a:bodyPr>
          <a:lstStyle/>
          <a:p>
            <a:r>
              <a:rPr lang="en-US" sz="4400" smtClean="0">
                <a:latin typeface="VNI-Avo" pitchFamily="2" charset="0"/>
              </a:rPr>
              <a:t>vieät</a:t>
            </a:r>
            <a:endParaRPr lang="en-US" sz="4400">
              <a:latin typeface="VNI-Avo" pitchFamily="2" charset="0"/>
            </a:endParaRPr>
          </a:p>
        </p:txBody>
      </p:sp>
      <p:sp>
        <p:nvSpPr>
          <p:cNvPr id="16" name="TextBox 15"/>
          <p:cNvSpPr txBox="1"/>
          <p:nvPr/>
        </p:nvSpPr>
        <p:spPr>
          <a:xfrm>
            <a:off x="590854" y="6038643"/>
            <a:ext cx="3437487" cy="769441"/>
          </a:xfrm>
          <a:prstGeom prst="rect">
            <a:avLst/>
          </a:prstGeom>
          <a:noFill/>
        </p:spPr>
        <p:txBody>
          <a:bodyPr wrap="square" rtlCol="0">
            <a:spAutoFit/>
          </a:bodyPr>
          <a:lstStyle/>
          <a:p>
            <a:r>
              <a:rPr lang="en-US" sz="4400" smtClean="0">
                <a:latin typeface="VNI-Avo" pitchFamily="2" charset="0"/>
              </a:rPr>
              <a:t>nhieät keá</a:t>
            </a:r>
            <a:endParaRPr lang="en-US" sz="4400">
              <a:latin typeface="VNI-Avo" pitchFamily="2" charset="0"/>
            </a:endParaRPr>
          </a:p>
        </p:txBody>
      </p:sp>
      <p:sp>
        <p:nvSpPr>
          <p:cNvPr id="17" name="TextBox 16"/>
          <p:cNvSpPr txBox="1"/>
          <p:nvPr/>
        </p:nvSpPr>
        <p:spPr>
          <a:xfrm>
            <a:off x="4439030" y="6041822"/>
            <a:ext cx="3510798" cy="769441"/>
          </a:xfrm>
          <a:prstGeom prst="rect">
            <a:avLst/>
          </a:prstGeom>
          <a:noFill/>
        </p:spPr>
        <p:txBody>
          <a:bodyPr wrap="square" rtlCol="0">
            <a:spAutoFit/>
          </a:bodyPr>
          <a:lstStyle/>
          <a:p>
            <a:r>
              <a:rPr lang="en-US" sz="4400" smtClean="0">
                <a:latin typeface="VNI-Avo" pitchFamily="2" charset="0"/>
              </a:rPr>
              <a:t>con dieàu</a:t>
            </a:r>
            <a:endParaRPr lang="en-US" sz="4400">
              <a:latin typeface="VNI-Avo" pitchFamily="2" charset="0"/>
            </a:endParaRPr>
          </a:p>
        </p:txBody>
      </p:sp>
      <p:sp>
        <p:nvSpPr>
          <p:cNvPr id="18" name="TextBox 17"/>
          <p:cNvSpPr txBox="1"/>
          <p:nvPr/>
        </p:nvSpPr>
        <p:spPr>
          <a:xfrm>
            <a:off x="8849924" y="6016169"/>
            <a:ext cx="3124066" cy="769441"/>
          </a:xfrm>
          <a:prstGeom prst="rect">
            <a:avLst/>
          </a:prstGeom>
          <a:noFill/>
        </p:spPr>
        <p:txBody>
          <a:bodyPr wrap="square" rtlCol="0">
            <a:spAutoFit/>
          </a:bodyPr>
          <a:lstStyle/>
          <a:p>
            <a:r>
              <a:rPr lang="en-US" sz="4400" smtClean="0">
                <a:latin typeface="VNI-Avo" pitchFamily="2" charset="0"/>
              </a:rPr>
              <a:t>Yeâu chieàu</a:t>
            </a:r>
            <a:endParaRPr lang="en-US" sz="4400">
              <a:latin typeface="VNI-Avo" pitchFamily="2" charset="0"/>
            </a:endParaRPr>
          </a:p>
        </p:txBody>
      </p:sp>
      <p:sp>
        <p:nvSpPr>
          <p:cNvPr id="25" name="TextBox 24"/>
          <p:cNvSpPr txBox="1"/>
          <p:nvPr/>
        </p:nvSpPr>
        <p:spPr>
          <a:xfrm>
            <a:off x="1612636" y="2991605"/>
            <a:ext cx="2166147" cy="769441"/>
          </a:xfrm>
          <a:prstGeom prst="rect">
            <a:avLst/>
          </a:prstGeom>
          <a:noFill/>
        </p:spPr>
        <p:txBody>
          <a:bodyPr wrap="square" rtlCol="0">
            <a:spAutoFit/>
          </a:bodyPr>
          <a:lstStyle/>
          <a:p>
            <a:r>
              <a:rPr lang="en-US" sz="4400" smtClean="0">
                <a:latin typeface="VNI-Avo" pitchFamily="2" charset="0"/>
              </a:rPr>
              <a:t>chieàu</a:t>
            </a:r>
            <a:endParaRPr lang="en-US" sz="4400">
              <a:latin typeface="VNI-Avo" pitchFamily="2" charset="0"/>
            </a:endParaRPr>
          </a:p>
        </p:txBody>
      </p:sp>
      <p:sp>
        <p:nvSpPr>
          <p:cNvPr id="26" name="TextBox 25"/>
          <p:cNvSpPr txBox="1"/>
          <p:nvPr/>
        </p:nvSpPr>
        <p:spPr>
          <a:xfrm>
            <a:off x="4634032" y="2997766"/>
            <a:ext cx="2064475" cy="769441"/>
          </a:xfrm>
          <a:prstGeom prst="rect">
            <a:avLst/>
          </a:prstGeom>
          <a:noFill/>
        </p:spPr>
        <p:txBody>
          <a:bodyPr wrap="square" rtlCol="0">
            <a:spAutoFit/>
          </a:bodyPr>
          <a:lstStyle/>
          <a:p>
            <a:r>
              <a:rPr lang="en-US" sz="4400" smtClean="0">
                <a:latin typeface="VNI-Avo" pitchFamily="2" charset="0"/>
              </a:rPr>
              <a:t>dieãu</a:t>
            </a:r>
            <a:endParaRPr lang="en-US" sz="4400">
              <a:latin typeface="VNI-Avo" pitchFamily="2" charset="0"/>
            </a:endParaRPr>
          </a:p>
        </p:txBody>
      </p:sp>
      <p:sp>
        <p:nvSpPr>
          <p:cNvPr id="27" name="TextBox 26"/>
          <p:cNvSpPr txBox="1"/>
          <p:nvPr/>
        </p:nvSpPr>
        <p:spPr>
          <a:xfrm>
            <a:off x="7655427" y="2995393"/>
            <a:ext cx="1764281" cy="769441"/>
          </a:xfrm>
          <a:prstGeom prst="rect">
            <a:avLst/>
          </a:prstGeom>
          <a:noFill/>
        </p:spPr>
        <p:txBody>
          <a:bodyPr wrap="square" rtlCol="0">
            <a:spAutoFit/>
          </a:bodyPr>
          <a:lstStyle/>
          <a:p>
            <a:r>
              <a:rPr lang="en-US" sz="4400" smtClean="0">
                <a:latin typeface="VNI-Avo" pitchFamily="2" charset="0"/>
              </a:rPr>
              <a:t>kieåu</a:t>
            </a:r>
            <a:endParaRPr lang="en-US" sz="4400">
              <a:latin typeface="VNI-Avo" pitchFamily="2" charset="0"/>
            </a:endParaRPr>
          </a:p>
        </p:txBody>
      </p:sp>
      <p:sp>
        <p:nvSpPr>
          <p:cNvPr id="28" name="TextBox 27"/>
          <p:cNvSpPr txBox="1"/>
          <p:nvPr/>
        </p:nvSpPr>
        <p:spPr>
          <a:xfrm>
            <a:off x="1612637" y="3576660"/>
            <a:ext cx="1764281" cy="769441"/>
          </a:xfrm>
          <a:prstGeom prst="rect">
            <a:avLst/>
          </a:prstGeom>
          <a:noFill/>
        </p:spPr>
        <p:txBody>
          <a:bodyPr wrap="square" rtlCol="0">
            <a:spAutoFit/>
          </a:bodyPr>
          <a:lstStyle/>
          <a:p>
            <a:r>
              <a:rPr lang="en-US" sz="4400" smtClean="0">
                <a:latin typeface="VNI-Avo" pitchFamily="2" charset="0"/>
              </a:rPr>
              <a:t>yeâu</a:t>
            </a:r>
            <a:endParaRPr lang="en-US" sz="4400">
              <a:latin typeface="VNI-Avo" pitchFamily="2" charset="0"/>
            </a:endParaRPr>
          </a:p>
        </p:txBody>
      </p:sp>
      <p:sp>
        <p:nvSpPr>
          <p:cNvPr id="29" name="TextBox 28"/>
          <p:cNvSpPr txBox="1"/>
          <p:nvPr/>
        </p:nvSpPr>
        <p:spPr>
          <a:xfrm>
            <a:off x="4634032" y="3582821"/>
            <a:ext cx="1764281" cy="769441"/>
          </a:xfrm>
          <a:prstGeom prst="rect">
            <a:avLst/>
          </a:prstGeom>
          <a:noFill/>
        </p:spPr>
        <p:txBody>
          <a:bodyPr wrap="square" rtlCol="0">
            <a:spAutoFit/>
          </a:bodyPr>
          <a:lstStyle/>
          <a:p>
            <a:r>
              <a:rPr lang="en-US" sz="4400" smtClean="0">
                <a:latin typeface="VNI-Avo" pitchFamily="2" charset="0"/>
              </a:rPr>
              <a:t>yeáu</a:t>
            </a:r>
            <a:endParaRPr lang="en-US" sz="4400">
              <a:latin typeface="VNI-Avo" pitchFamily="2" charset="0"/>
            </a:endParaRPr>
          </a:p>
        </p:txBody>
      </p:sp>
      <p:sp>
        <p:nvSpPr>
          <p:cNvPr id="30" name="TextBox 29"/>
          <p:cNvSpPr txBox="1"/>
          <p:nvPr/>
        </p:nvSpPr>
        <p:spPr>
          <a:xfrm>
            <a:off x="7655427" y="3580448"/>
            <a:ext cx="1764281" cy="769441"/>
          </a:xfrm>
          <a:prstGeom prst="rect">
            <a:avLst/>
          </a:prstGeom>
          <a:noFill/>
        </p:spPr>
        <p:txBody>
          <a:bodyPr wrap="square" rtlCol="0">
            <a:spAutoFit/>
          </a:bodyPr>
          <a:lstStyle/>
          <a:p>
            <a:r>
              <a:rPr lang="en-US" sz="4400" smtClean="0">
                <a:latin typeface="VNI-Avo" pitchFamily="2" charset="0"/>
              </a:rPr>
              <a:t>yeåu</a:t>
            </a:r>
            <a:endParaRPr lang="en-US" sz="4400">
              <a:latin typeface="VNI-Avo" pitchFamily="2" charset="0"/>
            </a:endParaRPr>
          </a:p>
        </p:txBody>
      </p:sp>
      <p:pic>
        <p:nvPicPr>
          <p:cNvPr id="13" name="Picture 12"/>
          <p:cNvPicPr>
            <a:picLocks noChangeAspect="1"/>
          </p:cNvPicPr>
          <p:nvPr/>
        </p:nvPicPr>
        <p:blipFill>
          <a:blip r:embed="rId4"/>
          <a:stretch>
            <a:fillRect/>
          </a:stretch>
        </p:blipFill>
        <p:spPr>
          <a:xfrm>
            <a:off x="9206608" y="3718150"/>
            <a:ext cx="1838582" cy="235300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21108" y="4334754"/>
            <a:ext cx="2308501" cy="1802019"/>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4537" y="4352339"/>
            <a:ext cx="2680694" cy="1787129"/>
          </a:xfrm>
          <a:prstGeom prst="rect">
            <a:avLst/>
          </a:prstGeom>
        </p:spPr>
      </p:pic>
    </p:spTree>
    <p:extLst>
      <p:ext uri="{BB962C8B-B14F-4D97-AF65-F5344CB8AC3E}">
        <p14:creationId xmlns:p14="http://schemas.microsoft.com/office/powerpoint/2010/main" val="31385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fade">
                                      <p:cBhvr>
                                        <p:cTn id="53" dur="5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5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additive="base">
                                        <p:cTn id="73" dur="500" fill="hold"/>
                                        <p:tgtEl>
                                          <p:spTgt spid="15"/>
                                        </p:tgtEl>
                                        <p:attrNameLst>
                                          <p:attrName>ppt_x</p:attrName>
                                        </p:attrNameLst>
                                      </p:cBhvr>
                                      <p:tavLst>
                                        <p:tav tm="0">
                                          <p:val>
                                            <p:strVal val="#ppt_x"/>
                                          </p:val>
                                        </p:tav>
                                        <p:tav tm="100000">
                                          <p:val>
                                            <p:strVal val="#ppt_x"/>
                                          </p:val>
                                        </p:tav>
                                      </p:tavLst>
                                    </p:anim>
                                    <p:anim calcmode="lin" valueType="num">
                                      <p:cBhvr additive="base">
                                        <p:cTn id="7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additive="base">
                                        <p:cTn id="85" dur="500" fill="hold"/>
                                        <p:tgtEl>
                                          <p:spTgt spid="14"/>
                                        </p:tgtEl>
                                        <p:attrNameLst>
                                          <p:attrName>ppt_x</p:attrName>
                                        </p:attrNameLst>
                                      </p:cBhvr>
                                      <p:tavLst>
                                        <p:tav tm="0">
                                          <p:val>
                                            <p:strVal val="#ppt_x"/>
                                          </p:val>
                                        </p:tav>
                                        <p:tav tm="100000">
                                          <p:val>
                                            <p:strVal val="#ppt_x"/>
                                          </p:val>
                                        </p:tav>
                                      </p:tavLst>
                                    </p:anim>
                                    <p:anim calcmode="lin" valueType="num">
                                      <p:cBhvr additive="base">
                                        <p:cTn id="8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additive="base">
                                        <p:cTn id="91" dur="500" fill="hold"/>
                                        <p:tgtEl>
                                          <p:spTgt spid="17"/>
                                        </p:tgtEl>
                                        <p:attrNameLst>
                                          <p:attrName>ppt_x</p:attrName>
                                        </p:attrNameLst>
                                      </p:cBhvr>
                                      <p:tavLst>
                                        <p:tav tm="0">
                                          <p:val>
                                            <p:strVal val="#ppt_x"/>
                                          </p:val>
                                        </p:tav>
                                        <p:tav tm="100000">
                                          <p:val>
                                            <p:strVal val="#ppt_x"/>
                                          </p:val>
                                        </p:tav>
                                      </p:tavLst>
                                    </p:anim>
                                    <p:anim calcmode="lin" valueType="num">
                                      <p:cBhvr additive="base">
                                        <p:cTn id="9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 calcmode="lin" valueType="num">
                                      <p:cBhvr additive="base">
                                        <p:cTn id="97" dur="500" fill="hold"/>
                                        <p:tgtEl>
                                          <p:spTgt spid="13"/>
                                        </p:tgtEl>
                                        <p:attrNameLst>
                                          <p:attrName>ppt_x</p:attrName>
                                        </p:attrNameLst>
                                      </p:cBhvr>
                                      <p:tavLst>
                                        <p:tav tm="0">
                                          <p:val>
                                            <p:strVal val="#ppt_x"/>
                                          </p:val>
                                        </p:tav>
                                        <p:tav tm="100000">
                                          <p:val>
                                            <p:strVal val="#ppt_x"/>
                                          </p:val>
                                        </p:tav>
                                      </p:tavLst>
                                    </p:anim>
                                    <p:anim calcmode="lin" valueType="num">
                                      <p:cBhvr additive="base">
                                        <p:cTn id="9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fill="hold"/>
                                        <p:tgtEl>
                                          <p:spTgt spid="18"/>
                                        </p:tgtEl>
                                        <p:attrNameLst>
                                          <p:attrName>ppt_x</p:attrName>
                                        </p:attrNameLst>
                                      </p:cBhvr>
                                      <p:tavLst>
                                        <p:tav tm="0">
                                          <p:val>
                                            <p:strVal val="#ppt_x"/>
                                          </p:val>
                                        </p:tav>
                                        <p:tav tm="100000">
                                          <p:val>
                                            <p:strVal val="#ppt_x"/>
                                          </p:val>
                                        </p:tav>
                                      </p:tavLst>
                                    </p:anim>
                                    <p:anim calcmode="lin" valueType="num">
                                      <p:cBhvr additive="base">
                                        <p:cTn id="10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P spid="11" grpId="0"/>
      <p:bldP spid="12" grpId="0"/>
      <p:bldP spid="16" grpId="0"/>
      <p:bldP spid="17" grpId="0"/>
      <p:bldP spid="18" grpId="0"/>
      <p:bldP spid="25" grpId="0"/>
      <p:bldP spid="26" grpId="0"/>
      <p:bldP spid="27" grpId="0"/>
      <p:bldP spid="28" grpId="0"/>
      <p:bldP spid="29"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2" name="Picture 1"/>
          <p:cNvPicPr>
            <a:picLocks noChangeAspect="1"/>
          </p:cNvPicPr>
          <p:nvPr/>
        </p:nvPicPr>
        <p:blipFill rotWithShape="1">
          <a:blip r:embed="rId3"/>
          <a:srcRect r="81351" b="73651"/>
          <a:stretch/>
        </p:blipFill>
        <p:spPr>
          <a:xfrm>
            <a:off x="49015" y="627071"/>
            <a:ext cx="2264528" cy="893257"/>
          </a:xfrm>
          <a:prstGeom prst="rect">
            <a:avLst/>
          </a:prstGeom>
        </p:spPr>
      </p:pic>
      <p:pic>
        <p:nvPicPr>
          <p:cNvPr id="3" name="Picture 2">
            <a:hlinkClick r:id="rId2"/>
          </p:cNvPr>
          <p:cNvPicPr>
            <a:picLocks noChangeAspect="1"/>
          </p:cNvPicPr>
          <p:nvPr/>
        </p:nvPicPr>
        <p:blipFill>
          <a:blip r:embed="rId4"/>
          <a:stretch>
            <a:fillRect/>
          </a:stretch>
        </p:blipFill>
        <p:spPr>
          <a:xfrm>
            <a:off x="284939" y="2000050"/>
            <a:ext cx="11622122" cy="2857899"/>
          </a:xfrm>
          <a:prstGeom prst="rect">
            <a:avLst/>
          </a:prstGeom>
        </p:spPr>
      </p:pic>
    </p:spTree>
    <p:extLst>
      <p:ext uri="{BB962C8B-B14F-4D97-AF65-F5344CB8AC3E}">
        <p14:creationId xmlns:p14="http://schemas.microsoft.com/office/powerpoint/2010/main" val="2984405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hlinkClick r:id="rId2"/>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sp>
        <p:nvSpPr>
          <p:cNvPr id="8" name="TextBox 7"/>
          <p:cNvSpPr txBox="1"/>
          <p:nvPr/>
        </p:nvSpPr>
        <p:spPr>
          <a:xfrm>
            <a:off x="342900" y="4989905"/>
            <a:ext cx="11849100" cy="1815882"/>
          </a:xfrm>
          <a:prstGeom prst="rect">
            <a:avLst/>
          </a:prstGeom>
          <a:noFill/>
        </p:spPr>
        <p:txBody>
          <a:bodyPr wrap="square" rtlCol="0">
            <a:spAutoFit/>
          </a:bodyPr>
          <a:lstStyle/>
          <a:p>
            <a:r>
              <a:rPr lang="en-US" sz="2800" b="1" smtClean="0">
                <a:latin typeface="VNI-Avo" pitchFamily="2" charset="0"/>
              </a:rPr>
              <a:t>    Boá cho Nam vaø em chôi thaû dieàu. Boá daïy Nam bieát caùch vöøa chaïy vöøa keùo caêng day vaø giaät giaät ñeå con dieàu coù theå bay cao. Hai anh em thích thuù ngaém nhìn nhöõng caùnh dieàu saëc sôõ, ñaùng yeâu chao lieäng treân baàu trôøi.</a:t>
            </a:r>
            <a:endParaRPr lang="en-US" sz="2800" b="1">
              <a:latin typeface="VNI-Avo" pitchFamily="2" charset="0"/>
            </a:endParaRPr>
          </a:p>
        </p:txBody>
      </p:sp>
      <p:sp>
        <p:nvSpPr>
          <p:cNvPr id="11" name="Rectangle 10"/>
          <p:cNvSpPr/>
          <p:nvPr/>
        </p:nvSpPr>
        <p:spPr>
          <a:xfrm>
            <a:off x="6051216" y="5010925"/>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
        <p:nvSpPr>
          <p:cNvPr id="12" name="Rectangle 11"/>
          <p:cNvSpPr/>
          <p:nvPr/>
        </p:nvSpPr>
        <p:spPr>
          <a:xfrm>
            <a:off x="342900" y="6287822"/>
            <a:ext cx="859531" cy="523220"/>
          </a:xfrm>
          <a:prstGeom prst="rect">
            <a:avLst/>
          </a:prstGeom>
        </p:spPr>
        <p:txBody>
          <a:bodyPr wrap="none">
            <a:spAutoFit/>
          </a:bodyPr>
          <a:lstStyle/>
          <a:p>
            <a:r>
              <a:rPr lang="en-US" sz="2800" b="1" smtClean="0">
                <a:solidFill>
                  <a:srgbClr val="0000FF"/>
                </a:solidFill>
                <a:latin typeface="VNI-Avo" pitchFamily="2" charset="0"/>
              </a:rPr>
              <a:t>yeâu</a:t>
            </a:r>
            <a:endParaRPr lang="en-US">
              <a:solidFill>
                <a:srgbClr val="0000FF"/>
              </a:solidFill>
            </a:endParaRPr>
          </a:p>
        </p:txBody>
      </p:sp>
      <p:sp>
        <p:nvSpPr>
          <p:cNvPr id="17" name="Rectangle 16"/>
          <p:cNvSpPr/>
          <p:nvPr/>
        </p:nvSpPr>
        <p:spPr>
          <a:xfrm>
            <a:off x="9351071" y="5010925"/>
            <a:ext cx="1050766" cy="523220"/>
          </a:xfrm>
          <a:prstGeom prst="rect">
            <a:avLst/>
          </a:prstGeom>
        </p:spPr>
        <p:txBody>
          <a:bodyPr wrap="square">
            <a:spAutoFit/>
          </a:bodyPr>
          <a:lstStyle/>
          <a:p>
            <a:r>
              <a:rPr lang="en-US" sz="2800" b="1" smtClean="0">
                <a:solidFill>
                  <a:srgbClr val="FF0000"/>
                </a:solidFill>
                <a:latin typeface="VNI-Avo" pitchFamily="2" charset="0"/>
              </a:rPr>
              <a:t>ieât</a:t>
            </a:r>
            <a:endParaRPr lang="en-US">
              <a:solidFill>
                <a:srgbClr val="FF0000"/>
              </a:solidFill>
            </a:endParaRPr>
          </a:p>
        </p:txBody>
      </p:sp>
      <p:pic>
        <p:nvPicPr>
          <p:cNvPr id="2" name="Picture 1">
            <a:hlinkClick r:id="rId2"/>
          </p:cNvPr>
          <p:cNvPicPr>
            <a:picLocks noChangeAspect="1"/>
          </p:cNvPicPr>
          <p:nvPr/>
        </p:nvPicPr>
        <p:blipFill>
          <a:blip r:embed="rId3"/>
          <a:stretch>
            <a:fillRect/>
          </a:stretch>
        </p:blipFill>
        <p:spPr>
          <a:xfrm>
            <a:off x="1676107" y="114740"/>
            <a:ext cx="8316486" cy="4867954"/>
          </a:xfrm>
          <a:prstGeom prst="rect">
            <a:avLst/>
          </a:prstGeom>
        </p:spPr>
      </p:pic>
      <p:sp>
        <p:nvSpPr>
          <p:cNvPr id="10" name="Rectangle 9"/>
          <p:cNvSpPr/>
          <p:nvPr/>
        </p:nvSpPr>
        <p:spPr>
          <a:xfrm>
            <a:off x="8489617" y="5427176"/>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
        <p:nvSpPr>
          <p:cNvPr id="13" name="Rectangle 12"/>
          <p:cNvSpPr/>
          <p:nvPr/>
        </p:nvSpPr>
        <p:spPr>
          <a:xfrm>
            <a:off x="8521146" y="5864447"/>
            <a:ext cx="736099" cy="523220"/>
          </a:xfrm>
          <a:prstGeom prst="rect">
            <a:avLst/>
          </a:prstGeom>
        </p:spPr>
        <p:txBody>
          <a:bodyPr wrap="none">
            <a:spAutoFit/>
          </a:bodyPr>
          <a:lstStyle/>
          <a:p>
            <a:r>
              <a:rPr lang="en-US" sz="2800" b="1" smtClean="0">
                <a:solidFill>
                  <a:srgbClr val="FF00FF"/>
                </a:solidFill>
                <a:latin typeface="VNI-Avo" pitchFamily="2" charset="0"/>
              </a:rPr>
              <a:t>ieâu</a:t>
            </a:r>
            <a:endParaRPr lang="en-US">
              <a:solidFill>
                <a:srgbClr val="FF00FF"/>
              </a:solidFill>
            </a:endParaRPr>
          </a:p>
        </p:txBody>
      </p:sp>
    </p:spTree>
    <p:extLst>
      <p:ext uri="{BB962C8B-B14F-4D97-AF65-F5344CB8AC3E}">
        <p14:creationId xmlns:p14="http://schemas.microsoft.com/office/powerpoint/2010/main" val="40036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10"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0646" y="98557"/>
            <a:ext cx="1924319" cy="781159"/>
          </a:xfrm>
          <a:prstGeom prst="rect">
            <a:avLst/>
          </a:prstGeom>
        </p:spPr>
      </p:pic>
      <p:sp>
        <p:nvSpPr>
          <p:cNvPr id="5" name="TextBox 4"/>
          <p:cNvSpPr txBox="1"/>
          <p:nvPr/>
        </p:nvSpPr>
        <p:spPr>
          <a:xfrm>
            <a:off x="2296886" y="184138"/>
            <a:ext cx="7761514" cy="646331"/>
          </a:xfrm>
          <a:prstGeom prst="rect">
            <a:avLst/>
          </a:prstGeom>
          <a:noFill/>
        </p:spPr>
        <p:txBody>
          <a:bodyPr wrap="square" rtlCol="0">
            <a:spAutoFit/>
          </a:bodyPr>
          <a:lstStyle/>
          <a:p>
            <a:pPr algn="ctr"/>
            <a:r>
              <a:rPr lang="en-US" sz="3600" smtClean="0">
                <a:latin typeface="VNI-Avo" pitchFamily="2" charset="0"/>
              </a:rPr>
              <a:t>Theá giôùi treân baàu trôøi</a:t>
            </a:r>
            <a:endParaRPr lang="en-US" sz="3600">
              <a:latin typeface="VNI-Avo" pitchFamily="2" charset="0"/>
            </a:endParaRPr>
          </a:p>
        </p:txBody>
      </p:sp>
      <p:sp>
        <p:nvSpPr>
          <p:cNvPr id="6" name="Rectangle 5">
            <a:hlinkClick r:id="rId3"/>
          </p:cNvPr>
          <p:cNvSpPr/>
          <p:nvPr/>
        </p:nvSpPr>
        <p:spPr>
          <a:xfrm>
            <a:off x="10501061" y="25362"/>
            <a:ext cx="1616148" cy="246221"/>
          </a:xfrm>
          <a:prstGeom prst="rect">
            <a:avLst/>
          </a:prstGeom>
          <a:noFill/>
          <a:ln>
            <a:noFill/>
          </a:ln>
        </p:spPr>
        <p:style>
          <a:lnRef idx="0">
            <a:scrgbClr r="0" g="0" b="0"/>
          </a:lnRef>
          <a:fillRef idx="0">
            <a:scrgbClr r="0" g="0" b="0"/>
          </a:fillRef>
          <a:effectRef idx="0">
            <a:scrgbClr r="0" g="0" b="0"/>
          </a:effectRef>
          <a:fontRef idx="minor">
            <a:schemeClr val="dk1"/>
          </a:fontRef>
        </p:style>
        <p:txBody>
          <a:bodyPr wrap="none" lIns="91440" tIns="45720" rIns="91440" bIns="45720">
            <a:spAutoFit/>
          </a:bodyPr>
          <a:lstStyle/>
          <a:p>
            <a:pPr algn="ctr"/>
            <a:r>
              <a:rPr lang="en-US" sz="1000" b="1" spc="50" smtClean="0">
                <a:ln w="0"/>
                <a:solidFill>
                  <a:schemeClr val="bg2"/>
                </a:solidFill>
                <a:effectLst>
                  <a:innerShdw blurRad="63500" dist="50800" dir="13500000">
                    <a:srgbClr val="000000">
                      <a:alpha val="50000"/>
                    </a:srgbClr>
                  </a:innerShdw>
                </a:effectLst>
              </a:rPr>
              <a:t>MÁI TRƯỜNG TUỔI THƠ</a:t>
            </a:r>
            <a:endParaRPr lang="en-US" sz="1000" b="1" spc="50">
              <a:ln w="0"/>
              <a:solidFill>
                <a:schemeClr val="bg2"/>
              </a:solidFill>
              <a:effectLst>
                <a:innerShdw blurRad="63500" dist="50800" dir="13500000">
                  <a:srgbClr val="000000">
                    <a:alpha val="50000"/>
                  </a:srgbClr>
                </a:innerShdw>
              </a:effectLst>
            </a:endParaRPr>
          </a:p>
        </p:txBody>
      </p:sp>
      <p:pic>
        <p:nvPicPr>
          <p:cNvPr id="4" name="Picture 3">
            <a:hlinkClick r:id="rId3"/>
          </p:cNvPr>
          <p:cNvPicPr>
            <a:picLocks noChangeAspect="1"/>
          </p:cNvPicPr>
          <p:nvPr/>
        </p:nvPicPr>
        <p:blipFill>
          <a:blip r:embed="rId4"/>
          <a:stretch>
            <a:fillRect/>
          </a:stretch>
        </p:blipFill>
        <p:spPr>
          <a:xfrm>
            <a:off x="746082" y="1119254"/>
            <a:ext cx="9962950" cy="5565339"/>
          </a:xfrm>
          <a:prstGeom prst="rect">
            <a:avLst/>
          </a:prstGeom>
        </p:spPr>
      </p:pic>
    </p:spTree>
    <p:extLst>
      <p:ext uri="{BB962C8B-B14F-4D97-AF65-F5344CB8AC3E}">
        <p14:creationId xmlns:p14="http://schemas.microsoft.com/office/powerpoint/2010/main" val="4168183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635</TotalTime>
  <Words>123</Words>
  <Application>Microsoft Office PowerPoint</Application>
  <PresentationFormat>Widescreen</PresentationFormat>
  <Paragraphs>35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VNI-Avo</vt:lpstr>
      <vt:lpstr>Arial</vt:lpstr>
      <vt:lpstr>Office Theme</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34</dc:title>
  <dc:subject>Vương Hà Bắc</dc:subject>
  <dc:creator>Admin</dc:creator>
  <cp:keywords>Mái Trường Tuổi Thơ</cp:keywords>
  <cp:lastModifiedBy>P010921</cp:lastModifiedBy>
  <cp:revision>325</cp:revision>
  <dcterms:created xsi:type="dcterms:W3CDTF">2020-10-19T12:51:54Z</dcterms:created>
  <dcterms:modified xsi:type="dcterms:W3CDTF">2023-12-07T13:08:07Z</dcterms:modified>
  <cp:category>Kết nối tri thức với cuộc sống</cp:category>
</cp:coreProperties>
</file>