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Avo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056" y="5441278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0183" y="5466678"/>
            <a:ext cx="120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3587" y="5465688"/>
            <a:ext cx="1754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391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8" y="406351"/>
            <a:ext cx="11317279" cy="47542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1156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517" y="4185050"/>
            <a:ext cx="3372321" cy="1914792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89214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ang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saùng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laøng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raïng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saùng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caù vaøng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maêng tre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nhaø taàng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baèng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raëng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vaúng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haãng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taàng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vaâng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50" y="4580972"/>
            <a:ext cx="2238687" cy="150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241" y="4495235"/>
            <a:ext cx="1905266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0" y="2021468"/>
            <a:ext cx="11501512" cy="2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0507" y="290335"/>
            <a:ext cx="11160087" cy="6407819"/>
            <a:chOff x="330507" y="290335"/>
            <a:chExt cx="11160087" cy="64078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507" y="290335"/>
              <a:ext cx="11160087" cy="6407819"/>
            </a:xfrm>
            <a:prstGeom prst="rect">
              <a:avLst/>
            </a:prstGeom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167" y="1619478"/>
              <a:ext cx="517793" cy="517793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Maëït traêng vaø maët trôøi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28" y="1199209"/>
            <a:ext cx="9884008" cy="55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483</TotalTime>
  <Words>59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VNI-Avo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P010921</cp:lastModifiedBy>
  <cp:revision>248</cp:revision>
  <dcterms:created xsi:type="dcterms:W3CDTF">2020-10-19T12:51:54Z</dcterms:created>
  <dcterms:modified xsi:type="dcterms:W3CDTF">2023-12-07T13:06:47Z</dcterms:modified>
  <cp:category>Kết nối tri thức với cuộc sống</cp:category>
</cp:coreProperties>
</file>