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NI-Avo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53BC-4819-4B4E-B57A-81D3120A9677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05EE-0980-49E6-9E51-4C8026E8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CB82-A967-4A8E-8CA0-0A78CE6CBC75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D2B2-F0FC-4B59-AB2A-498DDF3B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DF3B-78F5-45BA-955C-10EDDC57E83C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74DE-FEF1-4A5A-BE50-1268C6A08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BDED-C958-4586-9E4E-39C48D73CD19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D26E-7D77-4513-A6AC-9CCD2B24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D20-8330-4E3E-837A-B9418A083B91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9992-EEF1-4B75-BE35-AC1AAC3F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D36B-BC82-4CEB-B61B-988479DC50C6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7D90-E432-4881-B8D2-207CBA78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8772-4B81-434F-879B-A4076D32F398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EDBB-92EE-4C8C-A3A6-38391C60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DB5E-52A6-4C71-AA3F-2B43A8C7BFDE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0909-D0B0-4984-A9A1-11FE0FD1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07C9-ACF0-4D86-B066-20400B3A4F3B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9AA1-ED9F-4250-BC57-8F1E732D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3254-A5CD-4E17-BC92-5BD47FC209E0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9A96-6868-478E-8560-6A7147A71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B9FE-E0D0-418A-BE72-51ACF86D67C2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A1AF-E9AE-428B-B48D-6AF5E287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FF472-4E6B-4C32-8EB7-84E9E9B272D5}" type="datetimeFigureOut">
              <a:rPr lang="en-US"/>
              <a:pPr>
                <a:defRPr/>
              </a:pPr>
              <a:t>07/12/2023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9AF5-4DFF-4AE2-BF58-17928459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0"/>
            <a:ext cx="10745787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12537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</a:t>
            </a:r>
            <a:r>
              <a:rPr lang="en-US" sz="4500" b="1">
                <a:latin typeface="VNI-Avo" pitchFamily="2" charset="0"/>
              </a:rPr>
              <a:t>Möa raøo loäp ñoäp, eách nhaùi tuï hoïp thi haùt, caù côø haù mieäng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52850" y="5370513"/>
            <a:ext cx="1047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21875" y="5383213"/>
            <a:ext cx="102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8888" y="5395913"/>
            <a:ext cx="1047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75463" y="6053138"/>
            <a:ext cx="102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598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597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ôp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7638" y="23590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coïp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7075" y="2436813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goùp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35850" y="23733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hoïp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150" y="521017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con coïp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14850" y="5249863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loáp xe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5513" y="5248275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tia chôùp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6063" y="3246438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hoäp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97400" y="3314700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toáp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32688" y="33131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xoáp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90663" y="4113213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hôïp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60888" y="41560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lôùp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21575" y="4140200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lôïp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 Placeholder 12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2217738"/>
            <a:ext cx="2133600" cy="1371600"/>
          </a:xfrm>
          <a:noFill/>
          <a:ln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5750" y="4186238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con coïp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1471613"/>
            <a:ext cx="22844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29063" y="4189413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loáp xe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9350" y="2036763"/>
            <a:ext cx="24606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59788" y="413861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tia chôùp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939925"/>
            <a:ext cx="11801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Box 4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smtClean="0"/>
              <a:t>                          </a:t>
            </a:r>
            <a:r>
              <a:rPr lang="en-US" sz="6000" b="1" smtClean="0">
                <a:latin typeface="VNI-Avo" pitchFamily="2" charset="0"/>
              </a:rPr>
              <a:t>Möa raøo loäp ñoäp. Hoï haøng nhaø nhaùi tuï hoïp thi haùt ñoùn côn möa ñaàu muøa. Maët ao ran ran baøi ca ì oïp, ì oïp. Ñaøn caù côø loùp ngoùp bôi ñeán, laâu laâu laïi ngoi leân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1013" y="0"/>
            <a:ext cx="1220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24300" y="366077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5088" y="459422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VNI-Avo" pitchFamily="2" charset="0"/>
              </a:rPr>
              <a:t>ôp</a:t>
            </a:r>
            <a:endParaRPr lang="en-US" sz="60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57775" y="0"/>
            <a:ext cx="122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211763" y="92392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681163" y="3684588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650038" y="272732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92663" y="275907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Möa raøo loäp ñoäp. Hoï haøng nhaø nhaùi tuï hoïp thi haùt ñoùn côn möa ñaàu muøa. Maët ao ran ran baøi ca ì oïp, ì oïp. Ñaøn caù côø loùp ngoùp bôi ñeán, laâu laâu laïi ngoi leân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7763" y="5208588"/>
            <a:ext cx="67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75588" y="5208588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57963" y="6070600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ôp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482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382588"/>
            <a:ext cx="103759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51200" y="5208588"/>
            <a:ext cx="67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16775" y="5641975"/>
            <a:ext cx="65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97838" y="5641975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869613" y="5641975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1688" y="6070600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0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95288"/>
            <a:ext cx="83724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320925" y="152400"/>
            <a:ext cx="7761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>
                <a:latin typeface="VNI-Avo" pitchFamily="2" charset="0"/>
              </a:rPr>
              <a:t>Ao hoà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5845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2163" y="3921125"/>
            <a:ext cx="76406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185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VNI-Avo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P010921</cp:lastModifiedBy>
  <cp:revision>189</cp:revision>
  <dcterms:created xsi:type="dcterms:W3CDTF">2020-10-19T12:51:54Z</dcterms:created>
  <dcterms:modified xsi:type="dcterms:W3CDTF">2023-12-07T13:05:37Z</dcterms:modified>
  <cp:category>Kết nối tri thức với cuộc sống</cp:category>
</cp:coreProperties>
</file>