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37" r:id="rId3"/>
    <p:sldMasterId id="2147483762" r:id="rId4"/>
    <p:sldMasterId id="2147483775" r:id="rId5"/>
    <p:sldMasterId id="2147483787" r:id="rId6"/>
  </p:sldMasterIdLst>
  <p:notesMasterIdLst>
    <p:notesMasterId r:id="rId31"/>
  </p:notesMasterIdLst>
  <p:sldIdLst>
    <p:sldId id="2952" r:id="rId7"/>
    <p:sldId id="259" r:id="rId8"/>
    <p:sldId id="333" r:id="rId9"/>
    <p:sldId id="324" r:id="rId10"/>
    <p:sldId id="2938" r:id="rId11"/>
    <p:sldId id="2939" r:id="rId12"/>
    <p:sldId id="2940" r:id="rId13"/>
    <p:sldId id="2941" r:id="rId14"/>
    <p:sldId id="2934" r:id="rId15"/>
    <p:sldId id="2942" r:id="rId16"/>
    <p:sldId id="385" r:id="rId17"/>
    <p:sldId id="340" r:id="rId18"/>
    <p:sldId id="2943" r:id="rId19"/>
    <p:sldId id="2957" r:id="rId20"/>
    <p:sldId id="2958" r:id="rId21"/>
    <p:sldId id="2959" r:id="rId22"/>
    <p:sldId id="384" r:id="rId23"/>
    <p:sldId id="349" r:id="rId24"/>
    <p:sldId id="2946" r:id="rId25"/>
    <p:sldId id="2947" r:id="rId26"/>
    <p:sldId id="2948" r:id="rId27"/>
    <p:sldId id="350" r:id="rId28"/>
    <p:sldId id="2949" r:id="rId29"/>
    <p:sldId id="292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1" autoAdjust="0"/>
    <p:restoredTop sz="94291" autoAdjust="0"/>
  </p:normalViewPr>
  <p:slideViewPr>
    <p:cSldViewPr snapToGrid="0">
      <p:cViewPr varScale="1">
        <p:scale>
          <a:sx n="74" d="100"/>
          <a:sy n="74" d="100"/>
        </p:scale>
        <p:origin x="6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12/11/2023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2023/11/12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12/11/2023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70924" y="133845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21063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81"/>
    </mc:Choice>
    <mc:Fallback xmlns="">
      <p:transition advTm="12581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3259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75110-A67F-4FCE-9322-D4A9C7E86D3A}"/>
              </a:ext>
            </a:extLst>
          </p:cNvPr>
          <p:cNvSpPr txBox="1"/>
          <p:nvPr/>
        </p:nvSpPr>
        <p:spPr>
          <a:xfrm>
            <a:off x="8796665" y="5331202"/>
            <a:ext cx="3229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宋体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4781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78"/>
            <a:ext cx="5410200" cy="12366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9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10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5c44c091b8da2">
            <a:hlinkClick r:id="" action="ppaction://media"/>
            <a:extLst>
              <a:ext uri="{FF2B5EF4-FFF2-40B4-BE49-F238E27FC236}">
                <a16:creationId xmlns:a16="http://schemas.microsoft.com/office/drawing/2014/main" id="{83AD38FD-6788-4E93-BBCB-B673D4710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125" y="16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3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0" y="595746"/>
            <a:ext cx="10058400" cy="61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9" y="0"/>
            <a:ext cx="10058400" cy="58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4" y="651164"/>
            <a:ext cx="10058400" cy="57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5" y="609600"/>
            <a:ext cx="10058400" cy="59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947974" y="4059751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4792388" y="5389504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911CA-8448-4445-8AE7-E88100B92DA7}"/>
              </a:ext>
            </a:extLst>
          </p:cNvPr>
          <p:cNvCxnSpPr/>
          <p:nvPr/>
        </p:nvCxnSpPr>
        <p:spPr>
          <a:xfrm>
            <a:off x="1868702" y="4829192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E7BB6-963E-4E9F-8CEC-E9038855F625}"/>
              </a:ext>
            </a:extLst>
          </p:cNvPr>
          <p:cNvCxnSpPr/>
          <p:nvPr/>
        </p:nvCxnSpPr>
        <p:spPr>
          <a:xfrm>
            <a:off x="4578428" y="6158945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53F0A-7D7F-4BAA-AA6D-08B394F7DB13}"/>
              </a:ext>
            </a:extLst>
          </p:cNvPr>
          <p:cNvSpPr txBox="1"/>
          <p:nvPr/>
        </p:nvSpPr>
        <p:spPr>
          <a:xfrm>
            <a:off x="4045020" y="5727939"/>
            <a:ext cx="1201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5778B-3BAF-41C6-B727-F6935E9BAC37}"/>
              </a:ext>
            </a:extLst>
          </p:cNvPr>
          <p:cNvSpPr txBox="1"/>
          <p:nvPr/>
        </p:nvSpPr>
        <p:spPr>
          <a:xfrm>
            <a:off x="7075854" y="5697160"/>
            <a:ext cx="151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3"/>
    </mc:Choice>
    <mc:Fallback xmlns="">
      <p:transition spd="slow" advTm="5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  <p:bldP spid="19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116112" y="4201621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E4CFD8-A9FE-47A2-9AFD-DC47EB368C12}"/>
              </a:ext>
            </a:extLst>
          </p:cNvPr>
          <p:cNvSpPr/>
          <p:nvPr/>
        </p:nvSpPr>
        <p:spPr>
          <a:xfrm>
            <a:off x="9465512" y="4000273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DEB323-83B1-4CFF-97B0-4C9EA48B476B}"/>
              </a:ext>
            </a:extLst>
          </p:cNvPr>
          <p:cNvSpPr/>
          <p:nvPr/>
        </p:nvSpPr>
        <p:spPr>
          <a:xfrm>
            <a:off x="5385134" y="4711079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7E4698-42A2-4518-B913-42D5957D0EA8}"/>
              </a:ext>
            </a:extLst>
          </p:cNvPr>
          <p:cNvSpPr/>
          <p:nvPr/>
        </p:nvSpPr>
        <p:spPr>
          <a:xfrm>
            <a:off x="6091950" y="5436942"/>
            <a:ext cx="392935" cy="32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-4050" y="4000273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gửi thư cho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về quê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mời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th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quê 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9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/>
    </p:bldLst>
  </p:timing>
  <p:extLst mod="1">
    <p:ext uri="{3A86A75C-4F4B-4683-9AE1-C65F6400EC91}">
      <p14:laserTraceLst xmlns:p14="http://schemas.microsoft.com/office/powerpoint/2010/main">
        <p14:tracePtLst>
          <p14:tracePt t="22415" x="3727450" y="6375400"/>
          <p14:tracePt t="22684" x="2524125" y="6746875"/>
          <p14:tracePt t="22690" x="2430463" y="6654800"/>
          <p14:tracePt t="22697" x="2336800" y="6561138"/>
          <p14:tracePt t="22706" x="2243138" y="6457950"/>
          <p14:tracePt t="22712" x="2149475" y="6365875"/>
          <p14:tracePt t="22720" x="2065338" y="6280150"/>
          <p14:tracePt t="22729" x="1987550" y="6203950"/>
          <p14:tracePt t="22737" x="1903413" y="6127750"/>
          <p14:tracePt t="22745" x="1835150" y="6042025"/>
          <p14:tracePt t="22754" x="1784350" y="5983288"/>
          <p14:tracePt t="22760" x="1741488" y="5915025"/>
          <p14:tracePt t="22770" x="1698625" y="5854700"/>
          <p14:tracePt t="22776" x="1657350" y="5788025"/>
          <p14:tracePt t="22787" x="1614488" y="5727700"/>
          <p14:tracePt t="22792" x="1589088" y="5676900"/>
          <p14:tracePt t="22803" x="1563688" y="5626100"/>
          <p14:tracePt t="22808" x="1546225" y="5575300"/>
          <p14:tracePt t="22818" x="1520825" y="5532438"/>
          <p14:tracePt t="22824" x="1487488" y="5464175"/>
          <p14:tracePt t="22834" x="1470025" y="5430838"/>
          <p14:tracePt t="22840" x="1452563" y="5405438"/>
          <p14:tracePt t="22849" x="1435100" y="5370513"/>
          <p14:tracePt t="22856" x="1427163" y="5353050"/>
          <p14:tracePt t="22866" x="1409700" y="5327650"/>
          <p14:tracePt t="22872" x="1393825" y="5302250"/>
          <p14:tracePt t="22881" x="1384300" y="5286375"/>
          <p14:tracePt t="22888" x="1376363" y="5268913"/>
          <p14:tracePt t="22897" x="1358900" y="5251450"/>
          <p14:tracePt t="22904" x="1343025" y="5226050"/>
          <p14:tracePt t="22912" x="1333500" y="5208588"/>
          <p14:tracePt t="22920" x="1325563" y="5192713"/>
          <p14:tracePt t="22928" x="1317625" y="5175250"/>
          <p14:tracePt t="22937" x="1308100" y="5149850"/>
          <p14:tracePt t="22945" x="1300163" y="5132388"/>
          <p14:tracePt t="22953" x="1282700" y="5116513"/>
          <p14:tracePt t="22961" x="1265238" y="5106988"/>
          <p14:tracePt t="22970" x="1249363" y="5081588"/>
          <p14:tracePt t="22977" x="1231900" y="5056188"/>
          <p14:tracePt t="22986" x="1214438" y="5030788"/>
          <p14:tracePt t="22992" x="1206500" y="5005388"/>
          <p14:tracePt t="23002" x="1181100" y="4987925"/>
          <p14:tracePt t="23008" x="1155700" y="4979988"/>
          <p14:tracePt t="23018" x="1138238" y="4962525"/>
          <p14:tracePt t="23024" x="1120775" y="4954588"/>
          <p14:tracePt t="23034" x="1112838" y="4946650"/>
          <p14:tracePt t="23040" x="1104900" y="4937125"/>
          <p14:tracePt t="23049" x="1095375" y="4937125"/>
          <p14:tracePt t="23057" x="1087438" y="4929188"/>
          <p14:tracePt t="23067" x="1079500" y="4919663"/>
          <p14:tracePt t="23072" x="1079500" y="4911725"/>
          <p14:tracePt t="23089" x="1069975" y="4911725"/>
          <p14:tracePt t="23153" x="1062038" y="4911725"/>
          <p14:tracePt t="23161" x="1054100" y="4911725"/>
          <p14:tracePt t="23169" x="1054100" y="4903788"/>
          <p14:tracePt t="23177" x="1044575" y="4903788"/>
          <p14:tracePt t="23193" x="1036638" y="4894263"/>
          <p14:tracePt t="23202" x="1028700" y="4894263"/>
          <p14:tracePt t="23218" x="1019175" y="4894263"/>
          <p14:tracePt t="25233" x="1028700" y="4894263"/>
          <p14:tracePt t="25241" x="1054100" y="4894263"/>
          <p14:tracePt t="25249" x="1087438" y="4894263"/>
          <p14:tracePt t="25257" x="1112838" y="4894263"/>
          <p14:tracePt t="25265" x="1147763" y="4894263"/>
          <p14:tracePt t="25272" x="1181100" y="4894263"/>
          <p14:tracePt t="25282" x="1198563" y="4894263"/>
          <p14:tracePt t="25289" x="1223963" y="4894263"/>
          <p14:tracePt t="25297" x="1249363" y="4894263"/>
          <p14:tracePt t="25305" x="1257300" y="4894263"/>
          <p14:tracePt t="25313" x="1274763" y="4894263"/>
          <p14:tracePt t="25320" x="1290638" y="4894263"/>
          <p14:tracePt t="25328" x="1300163" y="4894263"/>
          <p14:tracePt t="25336" x="1317625" y="4894263"/>
          <p14:tracePt t="25353" x="1325563" y="4894263"/>
          <p14:tracePt t="25361" x="1343025" y="4894263"/>
          <p14:tracePt t="25369" x="1350963" y="4894263"/>
          <p14:tracePt t="25377" x="1368425" y="4894263"/>
          <p14:tracePt t="25386" x="1393825" y="4894263"/>
          <p14:tracePt t="25393" x="1409700" y="4894263"/>
          <p14:tracePt t="25402" x="1427163" y="4894263"/>
          <p14:tracePt t="25410" x="1435100" y="4894263"/>
          <p14:tracePt t="25420" x="1452563" y="4894263"/>
          <p14:tracePt t="25426" x="1470025" y="4894263"/>
          <p14:tracePt t="25441" x="1477963" y="4894263"/>
          <p14:tracePt t="25449" x="1487488" y="4894263"/>
          <p14:tracePt t="25465" x="1495425" y="4894263"/>
          <p14:tracePt t="26241" x="1503363" y="4894263"/>
          <p14:tracePt t="26249" x="1512888" y="4894263"/>
          <p14:tracePt t="26258" x="1538288" y="4894263"/>
          <p14:tracePt t="26267" x="1571625" y="4894263"/>
          <p14:tracePt t="26273" x="1614488" y="4894263"/>
          <p14:tracePt t="26283" x="1657350" y="4894263"/>
          <p14:tracePt t="26289" x="1698625" y="4894263"/>
          <p14:tracePt t="26297" x="1741488" y="4894263"/>
          <p14:tracePt t="26305" x="1784350" y="4894263"/>
          <p14:tracePt t="26313" x="1835150" y="4894263"/>
          <p14:tracePt t="26321" x="1852613" y="4894263"/>
          <p14:tracePt t="26329" x="1868488" y="4894263"/>
          <p14:tracePt t="26337" x="1878013" y="4894263"/>
          <p14:tracePt t="26345" x="1885950" y="4894263"/>
          <p14:tracePt t="26361" x="1893888" y="4894263"/>
          <p14:tracePt t="26369" x="1903413" y="4894263"/>
          <p14:tracePt t="26441" x="1911350" y="4894263"/>
          <p14:tracePt t="26457" x="1920875" y="4894263"/>
          <p14:tracePt t="27834" x="1928813" y="4894263"/>
          <p14:tracePt t="27842" x="1936750" y="4894263"/>
          <p14:tracePt t="27850" x="1946275" y="4894263"/>
          <p14:tracePt t="27881" x="1954213" y="4894263"/>
          <p14:tracePt t="27889" x="1962150" y="4894263"/>
          <p14:tracePt t="27913" x="1971675" y="4894263"/>
          <p14:tracePt t="27921" x="1979613" y="4894263"/>
          <p14:tracePt t="27929" x="1987550" y="4894263"/>
          <p14:tracePt t="27937" x="1997075" y="4894263"/>
          <p14:tracePt t="27945" x="2005013" y="4894263"/>
          <p14:tracePt t="27961" x="2012950" y="4894263"/>
          <p14:tracePt t="27968" x="2022475" y="4894263"/>
          <p14:tracePt t="27985" x="2030413" y="4894263"/>
          <p14:tracePt t="28002" x="2038350" y="4894263"/>
          <p14:tracePt t="28008" x="2055813" y="4894263"/>
          <p14:tracePt t="28018" x="2065338" y="4894263"/>
          <p14:tracePt t="28024" x="2090738" y="4894263"/>
          <p14:tracePt t="28034" x="2124075" y="4894263"/>
          <p14:tracePt t="28040" x="2141538" y="4886325"/>
          <p14:tracePt t="28050" x="2166938" y="4878388"/>
          <p14:tracePt t="28056" x="2200275" y="4878388"/>
          <p14:tracePt t="28067" x="2225675" y="4878388"/>
          <p14:tracePt t="28073" x="2243138" y="4878388"/>
          <p14:tracePt t="28081" x="2276475" y="4868863"/>
          <p14:tracePt t="28102" x="2344738" y="4860925"/>
          <p14:tracePt t="28104" x="2387600" y="4860925"/>
          <p14:tracePt t="28113" x="2413000" y="4860925"/>
          <p14:tracePt t="28120" x="2438400" y="4852988"/>
          <p14:tracePt t="28128" x="2471738" y="4843463"/>
          <p14:tracePt t="28136" x="2506663" y="4843463"/>
          <p14:tracePt t="28144" x="2532063" y="4843463"/>
          <p14:tracePt t="28153" x="2565400" y="4843463"/>
          <p14:tracePt t="28161" x="2590800" y="4835525"/>
          <p14:tracePt t="28170" x="2616200" y="4827588"/>
          <p14:tracePt t="28177" x="2641600" y="4827588"/>
          <p14:tracePt t="28185" x="2676525" y="4827588"/>
          <p14:tracePt t="28193" x="2701925" y="4818063"/>
          <p14:tracePt t="28202" x="2727325" y="4810125"/>
          <p14:tracePt t="28208" x="2744788" y="4810125"/>
          <p14:tracePt t="28218" x="2770188" y="4810125"/>
          <p14:tracePt t="28224" x="2795588" y="4810125"/>
          <p14:tracePt t="28234" x="2811463" y="4810125"/>
          <p14:tracePt t="28240" x="2828925" y="4810125"/>
          <p14:tracePt t="28251" x="2838450" y="4810125"/>
          <p14:tracePt t="28256" x="2846388" y="4802188"/>
          <p14:tracePt t="28265" x="2854325" y="4802188"/>
          <p14:tracePt t="29858" x="2863850" y="4802188"/>
          <p14:tracePt t="29866" x="2871788" y="4802188"/>
          <p14:tracePt t="29873" x="2897188" y="4802188"/>
          <p14:tracePt t="29881" x="2914650" y="4802188"/>
          <p14:tracePt t="29888" x="2940050" y="4802188"/>
          <p14:tracePt t="29898" x="2973388" y="4802188"/>
          <p14:tracePt t="29905" x="2990850" y="4802188"/>
          <p14:tracePt t="29914" x="3016250" y="4802188"/>
          <p14:tracePt t="29921" x="3041650" y="4810125"/>
          <p14:tracePt t="29929" x="3059113" y="4810125"/>
          <p14:tracePt t="29936" x="3067050" y="4810125"/>
          <p14:tracePt t="29945" x="3084513" y="4810125"/>
          <p14:tracePt t="29953" x="3100388" y="4810125"/>
          <p14:tracePt t="29961" x="3135313" y="4810125"/>
          <p14:tracePt t="29968" x="3168650" y="4810125"/>
          <p14:tracePt t="29977" x="3194050" y="4810125"/>
          <p14:tracePt t="29984" x="3211513" y="4810125"/>
          <p14:tracePt t="29992" x="3244850" y="4810125"/>
          <p14:tracePt t="30001" x="3279775" y="4810125"/>
          <p14:tracePt t="30009" x="3297238" y="4810125"/>
          <p14:tracePt t="30018" x="3322638" y="4810125"/>
          <p14:tracePt t="30024" x="3348038" y="4810125"/>
          <p14:tracePt t="30034" x="3355975" y="4810125"/>
          <p14:tracePt t="30040" x="3381375" y="4810125"/>
          <p14:tracePt t="30051" x="3406775" y="4810125"/>
          <p14:tracePt t="30056" x="3424238" y="4810125"/>
          <p14:tracePt t="30067" x="3449638" y="4810125"/>
          <p14:tracePt t="30072" x="3467100" y="4810125"/>
          <p14:tracePt t="30081" x="3475038" y="4810125"/>
          <p14:tracePt t="30088" x="3482975" y="4810125"/>
          <p14:tracePt t="30100" x="3492500" y="4810125"/>
          <p14:tracePt t="30121" x="3500438" y="4810125"/>
          <p14:tracePt t="30128" x="3508375" y="4810125"/>
          <p14:tracePt t="30145" x="3517900" y="4810125"/>
          <p14:tracePt t="31818" x="3525838" y="4810125"/>
          <p14:tracePt t="31826" x="3543300" y="4810125"/>
          <p14:tracePt t="31835" x="3576638" y="4810125"/>
          <p14:tracePt t="31841" x="3619500" y="4810125"/>
          <p14:tracePt t="31850" x="3678238" y="4810125"/>
          <p14:tracePt t="31857" x="3738563" y="4810125"/>
          <p14:tracePt t="31866" x="3789363" y="4810125"/>
          <p14:tracePt t="31873" x="3848100" y="4802188"/>
          <p14:tracePt t="31882" x="3908425" y="4792663"/>
          <p14:tracePt t="31889" x="3967163" y="4792663"/>
          <p14:tracePt t="31898" x="4017963" y="4784725"/>
          <p14:tracePt t="31904" x="4044950" y="4775200"/>
          <p14:tracePt t="31915" x="4078288" y="4775200"/>
          <p14:tracePt t="31921" x="4103688" y="4775200"/>
          <p14:tracePt t="31931" x="4111625" y="4775200"/>
          <p14:tracePt t="31937" x="4137025" y="4775200"/>
          <p14:tracePt t="31945" x="4162425" y="4775200"/>
          <p14:tracePt t="31953" x="4171950" y="4775200"/>
          <p14:tracePt t="31960" x="4187825" y="4775200"/>
          <p14:tracePt t="31969" x="4205288" y="4775200"/>
          <p14:tracePt t="31977" x="4214813" y="4775200"/>
          <p14:tracePt t="31985" x="4230688" y="4775200"/>
          <p14:tracePt t="31993" x="4240213" y="4775200"/>
          <p14:tracePt t="32001" x="4256088" y="4775200"/>
          <p14:tracePt t="32008" x="4281488" y="4775200"/>
          <p14:tracePt t="32017" x="4298950" y="4775200"/>
          <p14:tracePt t="32024" x="4316413" y="4775200"/>
          <p14:tracePt t="32034" x="4332288" y="4775200"/>
          <p14:tracePt t="32040" x="4341813" y="4775200"/>
          <p14:tracePt t="32050" x="4359275" y="4775200"/>
          <p14:tracePt t="32057" x="4367213" y="4775200"/>
          <p14:tracePt t="32067" x="4375150" y="4775200"/>
          <p14:tracePt t="32072" x="4384675" y="4775200"/>
          <p14:tracePt t="32082" x="4392613" y="4775200"/>
          <p14:tracePt t="32346" x="4392613" y="4767263"/>
          <p14:tracePt t="32362" x="4400550" y="4767263"/>
          <p14:tracePt t="34569" x="4410075" y="4767263"/>
          <p14:tracePt t="34577" x="4425950" y="4767263"/>
          <p14:tracePt t="34584" x="4460875" y="4767263"/>
          <p14:tracePt t="34593" x="4494213" y="4767263"/>
          <p14:tracePt t="34601" x="4537075" y="4767263"/>
          <p14:tracePt t="34609" x="4587875" y="4767263"/>
          <p14:tracePt t="34616" x="4646613" y="4767263"/>
          <p14:tracePt t="34624" x="4706938" y="4767263"/>
          <p14:tracePt t="34633" x="4775200" y="4767263"/>
          <p14:tracePt t="34641" x="4851400" y="4767263"/>
          <p14:tracePt t="34649" x="4919663" y="4767263"/>
          <p14:tracePt t="34657" x="4987925" y="4767263"/>
          <p14:tracePt t="34666" x="5064125" y="4767263"/>
          <p14:tracePt t="34672" x="5132388" y="4767263"/>
          <p14:tracePt t="34682" x="5191125" y="4767263"/>
          <p14:tracePt t="34689" x="5249863" y="4767263"/>
          <p14:tracePt t="34697" x="5292725" y="4767263"/>
          <p14:tracePt t="34705" x="5335588" y="4767263"/>
          <p14:tracePt t="34713" x="5378450" y="4767263"/>
          <p14:tracePt t="34721" x="5421313" y="4767263"/>
          <p14:tracePt t="34731" x="5472113" y="4767263"/>
          <p14:tracePt t="34737" x="5497513" y="4767263"/>
          <p14:tracePt t="34745" x="5538788" y="4767263"/>
          <p14:tracePt t="34753" x="5591175" y="4767263"/>
          <p14:tracePt t="34761" x="5632450" y="4767263"/>
          <p14:tracePt t="34769" x="5692775" y="4767263"/>
          <p14:tracePt t="34777" x="5735638" y="4775200"/>
          <p14:tracePt t="34785" x="5768975" y="4775200"/>
          <p14:tracePt t="34793" x="5802313" y="4775200"/>
          <p14:tracePt t="34801" x="5827713" y="4775200"/>
          <p14:tracePt t="34809" x="5853113" y="4775200"/>
          <p14:tracePt t="34817" x="5880100" y="4775200"/>
          <p14:tracePt t="34825" x="5895975" y="4775200"/>
          <p14:tracePt t="34833" x="5905500" y="4775200"/>
          <p14:tracePt t="34841" x="5913438" y="4775200"/>
          <p14:tracePt t="35610" x="5905500" y="4775200"/>
          <p14:tracePt t="35635" x="5895975" y="4775200"/>
          <p14:tracePt t="35641" x="5888038" y="4775200"/>
          <p14:tracePt t="35650" x="5880100" y="4775200"/>
          <p14:tracePt t="35673" x="5870575" y="4775200"/>
          <p14:tracePt t="35682" x="5862638" y="4775200"/>
          <p14:tracePt t="35721" x="5853113" y="4775200"/>
          <p14:tracePt t="35745" x="5845175" y="4775200"/>
          <p14:tracePt t="35761" x="5837238" y="4775200"/>
          <p14:tracePt t="35769" x="5827713" y="4775200"/>
          <p14:tracePt t="35777" x="5819775" y="4775200"/>
          <p14:tracePt t="35785" x="5811838" y="4775200"/>
          <p14:tracePt t="35793" x="5794375" y="4775200"/>
          <p14:tracePt t="35809" x="5786438" y="4775200"/>
          <p14:tracePt t="35818" x="5768975" y="4775200"/>
          <p14:tracePt t="35834" x="5761038" y="4775200"/>
          <p14:tracePt t="35841" x="5751513" y="4775200"/>
          <p14:tracePt t="36362" x="5743575" y="4775200"/>
          <p14:tracePt t="36371" x="5726113" y="4775200"/>
          <p14:tracePt t="36378" x="5700713" y="4775200"/>
          <p14:tracePt t="36386" x="5683250" y="4775200"/>
          <p14:tracePt t="36393" x="5649913" y="4775200"/>
          <p14:tracePt t="36401" x="5616575" y="4775200"/>
          <p14:tracePt t="36409" x="5599113" y="4775200"/>
          <p14:tracePt t="36417" x="5581650" y="4775200"/>
          <p14:tracePt t="36425" x="5573713" y="4775200"/>
          <p14:tracePt t="36440" x="5565775" y="4775200"/>
          <p14:tracePt t="37363" x="5573713" y="4775200"/>
          <p14:tracePt t="37371" x="5599113" y="4775200"/>
          <p14:tracePt t="37378" x="5616575" y="4775200"/>
          <p14:tracePt t="37385" x="5649913" y="4775200"/>
          <p14:tracePt t="37393" x="5692775" y="4775200"/>
          <p14:tracePt t="37401" x="5726113" y="4775200"/>
          <p14:tracePt t="37408" x="5768975" y="4775200"/>
          <p14:tracePt t="37416" x="5827713" y="4775200"/>
          <p14:tracePt t="37424" x="5880100" y="4775200"/>
          <p14:tracePt t="37433" x="5930900" y="4775200"/>
          <p14:tracePt t="37440" x="5972175" y="4775200"/>
          <p14:tracePt t="37449" x="6015038" y="4775200"/>
          <p14:tracePt t="37456" x="6049963" y="4775200"/>
          <p14:tracePt t="37466" x="6075363" y="4775200"/>
          <p14:tracePt t="37472" x="6108700" y="4775200"/>
          <p14:tracePt t="37482" x="6134100" y="4775200"/>
          <p14:tracePt t="37488" x="6142038" y="4775200"/>
          <p14:tracePt t="37499" x="6159500" y="4775200"/>
          <p14:tracePt t="37505" x="6176963" y="4775200"/>
          <p14:tracePt t="37521" x="6184900" y="4775200"/>
          <p14:tracePt t="37528" x="6194425" y="4775200"/>
          <p14:tracePt t="40233" x="6210300" y="4775200"/>
          <p14:tracePt t="40241" x="6245225" y="4775200"/>
          <p14:tracePt t="40249" x="6286500" y="4775200"/>
          <p14:tracePt t="40257" x="6329363" y="4775200"/>
          <p14:tracePt t="40266" x="6380163" y="4767263"/>
          <p14:tracePt t="40272" x="6405563" y="4767263"/>
          <p14:tracePt t="40282" x="6440488" y="4767263"/>
          <p14:tracePt t="40289" x="6473825" y="4767263"/>
          <p14:tracePt t="40298" x="6499225" y="4767263"/>
          <p14:tracePt t="40305" x="6534150" y="4767263"/>
          <p14:tracePt t="40315" x="6567488" y="4767263"/>
          <p14:tracePt t="40321" x="6592888" y="4767263"/>
          <p14:tracePt t="40330" x="6610350" y="4767263"/>
          <p14:tracePt t="40337" x="6635750" y="4767263"/>
          <p14:tracePt t="40345" x="6661150" y="4767263"/>
          <p14:tracePt t="40353" x="6678613" y="4767263"/>
          <p14:tracePt t="40363" x="6704013" y="4767263"/>
          <p14:tracePt t="40369" x="6737350" y="4767263"/>
          <p14:tracePt t="40377" x="6754813" y="4767263"/>
          <p14:tracePt t="40385" x="6780213" y="4767263"/>
          <p14:tracePt t="40393" x="6805613" y="4767263"/>
          <p14:tracePt t="40401" x="6831013" y="4775200"/>
          <p14:tracePt t="40408" x="6848475" y="4775200"/>
          <p14:tracePt t="40417" x="6864350" y="4775200"/>
          <p14:tracePt t="40425" x="6881813" y="4784725"/>
          <p14:tracePt t="40432" x="6889750" y="4784725"/>
          <p14:tracePt t="40441" x="6907213" y="4784725"/>
          <p14:tracePt t="40449" x="6915150" y="4784725"/>
          <p14:tracePt t="40457" x="6915150" y="4792663"/>
          <p14:tracePt t="40466" x="6924675" y="4802188"/>
          <p14:tracePt t="40562" x="6932613" y="4802188"/>
          <p14:tracePt t="41106" x="6942138" y="4802188"/>
          <p14:tracePt t="41113" x="6950075" y="4802188"/>
          <p14:tracePt t="41161" x="6958013" y="4802188"/>
          <p14:tracePt t="41185" x="6967538" y="4802188"/>
          <p14:tracePt t="41193" x="6975475" y="4802188"/>
          <p14:tracePt t="41273" x="6983413" y="4802188"/>
          <p14:tracePt t="41282" x="6992938" y="4802188"/>
          <p14:tracePt t="41299" x="7000875" y="4802188"/>
          <p14:tracePt t="41305" x="7008813" y="4802188"/>
          <p14:tracePt t="41315" x="7018338" y="4802188"/>
          <p14:tracePt t="42154" x="7034213" y="4802188"/>
          <p14:tracePt t="42163" x="7059613" y="4802188"/>
          <p14:tracePt t="42170" x="7077075" y="4802188"/>
          <p14:tracePt t="42180" x="7112000" y="4802188"/>
          <p14:tracePt t="42185" x="7145338" y="4802188"/>
          <p14:tracePt t="42193" x="7170738" y="4802188"/>
          <p14:tracePt t="42201" x="7204075" y="4802188"/>
          <p14:tracePt t="42209" x="7246938" y="4802188"/>
          <p14:tracePt t="42216" x="7289800" y="4802188"/>
          <p14:tracePt t="42225" x="7323138" y="4802188"/>
          <p14:tracePt t="42233" x="7358063" y="4802188"/>
          <p14:tracePt t="42241" x="7373938" y="4802188"/>
          <p14:tracePt t="42249" x="7400925" y="4802188"/>
          <p14:tracePt t="42257" x="7434263" y="4802188"/>
          <p14:tracePt t="42265" x="7467600" y="4802188"/>
          <p14:tracePt t="42273" x="7493000" y="4802188"/>
          <p14:tracePt t="42282" x="7527925" y="4802188"/>
          <p14:tracePt t="42288" x="7561263" y="4802188"/>
          <p14:tracePt t="42298" x="7596188" y="4802188"/>
          <p14:tracePt t="42305" x="7621588" y="4802188"/>
          <p14:tracePt t="42314" x="7646988" y="4802188"/>
          <p14:tracePt t="42321" x="7672388" y="4802188"/>
          <p14:tracePt t="42330" x="7688263" y="4802188"/>
          <p14:tracePt t="42337" x="7715250" y="4802188"/>
          <p14:tracePt t="42346" x="7740650" y="4802188"/>
          <p14:tracePt t="42353" x="7756525" y="4802188"/>
          <p14:tracePt t="42362" x="7781925" y="4802188"/>
          <p14:tracePt t="42369" x="7807325" y="4802188"/>
          <p14:tracePt t="42380" x="7824788" y="4802188"/>
          <p14:tracePt t="42385" x="7850188" y="4802188"/>
          <p14:tracePt t="42393" x="7875588" y="4802188"/>
          <p14:tracePt t="42401" x="7885113" y="4802188"/>
          <p14:tracePt t="42410" x="7900988" y="4802188"/>
          <p14:tracePt t="42417" x="7910513" y="4802188"/>
          <p14:tracePt t="42433" x="7918450" y="4802188"/>
          <p14:tracePt t="42440" x="7926388" y="4802188"/>
          <p14:tracePt t="42457" x="7935913" y="4802188"/>
          <p14:tracePt t="42465" x="7943850" y="4802188"/>
          <p14:tracePt t="42488" x="7951788" y="4802188"/>
          <p14:tracePt t="43179" x="7969250" y="4802188"/>
          <p14:tracePt t="43187" x="7986713" y="4802188"/>
          <p14:tracePt t="43196" x="8004175" y="4802188"/>
          <p14:tracePt t="43203" x="8029575" y="4802188"/>
          <p14:tracePt t="43209" x="8045450" y="4802188"/>
          <p14:tracePt t="43217" x="8070850" y="4802188"/>
          <p14:tracePt t="43225" x="8096250" y="4802188"/>
          <p14:tracePt t="43233" x="8105775" y="4802188"/>
          <p14:tracePt t="43241" x="8121650" y="4802188"/>
          <p14:tracePt t="43249" x="8139113" y="4802188"/>
          <p14:tracePt t="43257" x="8147050" y="4802188"/>
          <p14:tracePt t="43265" x="8156575" y="4802188"/>
          <p14:tracePt t="43273" x="8164513" y="4802188"/>
          <p14:tracePt t="47114" x="8174038" y="4802188"/>
          <p14:tracePt t="47121" x="8199438" y="4802188"/>
          <p14:tracePt t="47131" x="8240713" y="4810125"/>
          <p14:tracePt t="47137" x="8291513" y="4818063"/>
          <p14:tracePt t="47146" x="8334375" y="4818063"/>
          <p14:tracePt t="47153" x="8369300" y="4818063"/>
          <p14:tracePt t="47163" x="8402638" y="4827588"/>
          <p14:tracePt t="47169" x="8428038" y="4835525"/>
          <p14:tracePt t="47179" x="8462963" y="4835525"/>
          <p14:tracePt t="47185" x="8496300" y="4835525"/>
          <p14:tracePt t="47195" x="8529638" y="4835525"/>
          <p14:tracePt t="47201" x="8555038" y="4835525"/>
          <p14:tracePt t="47211" x="8589963" y="4835525"/>
          <p14:tracePt t="47217" x="8632825" y="4843463"/>
          <p14:tracePt t="47225" x="8683625" y="4852988"/>
          <p14:tracePt t="47233" x="8724900" y="4852988"/>
          <p14:tracePt t="47241" x="8785225" y="4852988"/>
          <p14:tracePt t="47249" x="8828088" y="4852988"/>
          <p14:tracePt t="47257" x="8869363" y="4852988"/>
          <p14:tracePt t="47265" x="8929688" y="4852988"/>
          <p14:tracePt t="47273" x="8980488" y="4852988"/>
          <p14:tracePt t="47281" x="9039225" y="4852988"/>
          <p14:tracePt t="47289" x="9082088" y="4852988"/>
          <p14:tracePt t="47297" x="9132888" y="4852988"/>
          <p14:tracePt t="47305" x="9175750" y="4852988"/>
          <p14:tracePt t="47313" x="9201150" y="4852988"/>
          <p14:tracePt t="47321" x="9236075" y="4852988"/>
          <p14:tracePt t="47330" x="9269413" y="4852988"/>
          <p14:tracePt t="47337" x="9294813" y="4852988"/>
          <p14:tracePt t="47353" x="9302750" y="4852988"/>
          <p14:tracePt t="47362" x="9312275" y="4852988"/>
          <p14:tracePt t="47794" x="9302750" y="4852988"/>
          <p14:tracePt t="47818" x="9294813" y="4852988"/>
          <p14:tracePt t="47834" x="9286875" y="4852988"/>
          <p14:tracePt t="47843" x="9277350" y="4852988"/>
          <p14:tracePt t="47873" x="9269413" y="4852988"/>
          <p14:tracePt t="47881" x="9261475" y="4852988"/>
          <p14:tracePt t="47889" x="9251950" y="4852988"/>
          <p14:tracePt t="47897" x="9244013" y="4852988"/>
          <p14:tracePt t="47921" x="9236075" y="4852988"/>
          <p14:tracePt t="47993" x="9226550" y="4852988"/>
          <p14:tracePt t="48001" x="9218613" y="4852988"/>
          <p14:tracePt t="48033" x="9209088" y="4852988"/>
          <p14:tracePt t="48057" x="9201150" y="4852988"/>
          <p14:tracePt t="48065" x="9193213" y="4852988"/>
          <p14:tracePt t="48482" x="9183688" y="4852988"/>
          <p14:tracePt t="49186" x="9183688" y="4843463"/>
          <p14:tracePt t="49195" x="9183688" y="4835525"/>
          <p14:tracePt t="49217" x="9183688" y="4827588"/>
          <p14:tracePt t="49249" x="9183688" y="4818063"/>
          <p14:tracePt t="49257" x="9183688" y="4810125"/>
          <p14:tracePt t="49970" x="9193213" y="4810125"/>
          <p14:tracePt t="49978" x="9209088" y="4802188"/>
          <p14:tracePt t="49986" x="9236075" y="4802188"/>
          <p14:tracePt t="49995" x="9261475" y="4802188"/>
          <p14:tracePt t="50001" x="9294813" y="4792663"/>
          <p14:tracePt t="50009" x="9328150" y="4784725"/>
          <p14:tracePt t="50016" x="9363075" y="4784725"/>
          <p14:tracePt t="50028" x="9396413" y="4784725"/>
          <p14:tracePt t="50032" x="9421813" y="4784725"/>
          <p14:tracePt t="50041" x="9456738" y="4784725"/>
          <p14:tracePt t="50048" x="9482138" y="4784725"/>
          <p14:tracePt t="50056" x="9490075" y="4775200"/>
          <p14:tracePt t="50064" x="9507538" y="4767263"/>
          <p14:tracePt t="50073" x="9523413" y="4767263"/>
          <p14:tracePt t="50097" x="9532938" y="4767263"/>
          <p14:tracePt t="50105" x="9540875" y="4767263"/>
          <p14:tracePt t="50130" x="9550400" y="4767263"/>
          <p14:tracePt t="50153" x="9558338" y="4767263"/>
          <p14:tracePt t="50162" x="9566275" y="4767263"/>
          <p14:tracePt t="50194" x="9575800" y="4767263"/>
          <p14:tracePt t="50216" x="9583738" y="4767263"/>
          <p14:tracePt t="50225" x="9591675" y="4767263"/>
          <p14:tracePt t="50257" x="9601200" y="4767263"/>
          <p14:tracePt t="50898" x="9609138" y="4767263"/>
          <p14:tracePt t="50922" x="9617075" y="4767263"/>
          <p14:tracePt t="50932" x="9626600" y="4767263"/>
          <p14:tracePt t="51001" x="9634538" y="4767263"/>
          <p14:tracePt t="51033" x="9642475" y="4767263"/>
          <p14:tracePt t="51041" x="9652000" y="4767263"/>
          <p14:tracePt t="51057" x="9667875" y="4767263"/>
          <p14:tracePt t="51065" x="9677400" y="4767263"/>
          <p14:tracePt t="51073" x="9685338" y="4767263"/>
          <p14:tracePt t="51081" x="9694863" y="4767263"/>
          <p14:tracePt t="51089" x="9702800" y="4767263"/>
          <p14:tracePt t="51098" x="9720263" y="4767263"/>
          <p14:tracePt t="51105" x="9728200" y="4767263"/>
          <p14:tracePt t="51121" x="9736138" y="4767263"/>
          <p14:tracePt t="51130" x="9745663" y="4767263"/>
          <p14:tracePt t="51137" x="9753600" y="4767263"/>
          <p14:tracePt t="51153" x="9761538" y="4767263"/>
          <p14:tracePt t="52586" x="9771063" y="4767263"/>
          <p14:tracePt t="52595" x="9796463" y="4767263"/>
          <p14:tracePt t="52602" x="9839325" y="4767263"/>
          <p14:tracePt t="52611" x="9880600" y="4767263"/>
          <p14:tracePt t="52617" x="9956800" y="4767263"/>
          <p14:tracePt t="52626" x="10025063" y="4767263"/>
          <p14:tracePt t="52633" x="10085388" y="4767263"/>
          <p14:tracePt t="52643" x="10144125" y="4767263"/>
          <p14:tracePt t="52649" x="10186988" y="4767263"/>
          <p14:tracePt t="52657" x="10229850" y="4767263"/>
          <p14:tracePt t="52665" x="10271125" y="4767263"/>
          <p14:tracePt t="52673" x="10313988" y="4767263"/>
          <p14:tracePt t="52681" x="10356850" y="4767263"/>
          <p14:tracePt t="52689" x="10390188" y="4775200"/>
          <p14:tracePt t="52697" x="10425113" y="4784725"/>
          <p14:tracePt t="52705" x="10458450" y="4784725"/>
          <p14:tracePt t="52713" x="10493375" y="4792663"/>
          <p14:tracePt t="52721" x="10518775" y="4802188"/>
          <p14:tracePt t="52729" x="10552113" y="4802188"/>
          <p14:tracePt t="52737" x="10577513" y="4802188"/>
          <p14:tracePt t="52746" x="10602913" y="4802188"/>
          <p14:tracePt t="52753" x="10620375" y="4802188"/>
          <p14:tracePt t="52762" x="10637838" y="4802188"/>
          <p14:tracePt t="52769" x="10653713" y="4810125"/>
          <p14:tracePt t="52779" x="10663238" y="4818063"/>
          <p14:tracePt t="52785" x="10671175" y="4818063"/>
          <p14:tracePt t="52795" x="10679113" y="4818063"/>
          <p14:tracePt t="53683" x="10688638" y="4818063"/>
          <p14:tracePt t="53688" x="10704513" y="4818063"/>
          <p14:tracePt t="53704" x="10714038" y="4818063"/>
          <p14:tracePt t="53712" x="10721975" y="4818063"/>
          <p14:tracePt t="53728" x="10729913" y="4818063"/>
          <p14:tracePt t="53826" x="10739438" y="4818063"/>
          <p14:tracePt t="53834" x="10747375" y="4818063"/>
          <p14:tracePt t="53859" x="10756900" y="4818063"/>
          <p14:tracePt t="55186" x="10764838" y="4818063"/>
          <p14:tracePt t="55194" x="10782300" y="4818063"/>
          <p14:tracePt t="55200" x="10823575" y="4818063"/>
          <p14:tracePt t="55210" x="10858500" y="4818063"/>
          <p14:tracePt t="55216" x="10891838" y="4818063"/>
          <p14:tracePt t="55226" x="10934700" y="4818063"/>
          <p14:tracePt t="55232" x="10960100" y="4818063"/>
          <p14:tracePt t="55241" x="10993438" y="4818063"/>
          <p14:tracePt t="55248" x="11036300" y="4818063"/>
          <p14:tracePt t="55259" x="11079163" y="4827588"/>
          <p14:tracePt t="55264" x="11112500" y="4835525"/>
          <p14:tracePt t="55273" x="11155363" y="4835525"/>
          <p14:tracePt t="55280" x="11206163" y="4835525"/>
          <p14:tracePt t="55289" x="11249025" y="4835525"/>
          <p14:tracePt t="55297" x="11274425" y="4835525"/>
          <p14:tracePt t="55305" x="11299825" y="4835525"/>
          <p14:tracePt t="55313" x="11317288" y="4835525"/>
          <p14:tracePt t="55345" x="11333163" y="4835525"/>
          <p14:tracePt t="55353" x="11360150" y="4835525"/>
          <p14:tracePt t="55362" x="11376025" y="4835525"/>
          <p14:tracePt t="55369" x="11393488" y="4835525"/>
          <p14:tracePt t="55379" x="11410950" y="4835525"/>
          <p14:tracePt t="56409" x="11418888" y="4835525"/>
          <p14:tracePt t="56417" x="11426825" y="4835525"/>
          <p14:tracePt t="56425" x="11444288" y="4835525"/>
          <p14:tracePt t="56432" x="11452225" y="4835525"/>
          <p14:tracePt t="56448" x="11461750" y="4835525"/>
          <p14:tracePt t="56465" x="11469688" y="4835525"/>
          <p14:tracePt t="56473" x="11477625" y="4835525"/>
          <p14:tracePt t="56537" x="11487150" y="4835525"/>
          <p14:tracePt t="56553" x="11495088" y="4835525"/>
          <p14:tracePt t="56569" x="11503025" y="4835525"/>
          <p14:tracePt t="56579" x="11512550" y="4835525"/>
          <p14:tracePt t="56601" x="11520488" y="4835525"/>
          <p14:tracePt t="57875" x="11477625" y="4835525"/>
          <p14:tracePt t="57882" x="11401425" y="4835525"/>
          <p14:tracePt t="57891" x="11307763" y="4843463"/>
          <p14:tracePt t="57899" x="11180763" y="4860925"/>
          <p14:tracePt t="57905" x="11002963" y="4860925"/>
          <p14:tracePt t="57913" x="10798175" y="4860925"/>
          <p14:tracePt t="57921" x="10569575" y="4860925"/>
          <p14:tracePt t="57929" x="10220325" y="4860925"/>
          <p14:tracePt t="57937" x="9847263" y="4860925"/>
          <p14:tracePt t="57945" x="9413875" y="4860925"/>
          <p14:tracePt t="57953" x="8894763" y="4860925"/>
          <p14:tracePt t="57961" x="8343900" y="4919663"/>
          <p14:tracePt t="57969" x="7723188" y="5005388"/>
          <p14:tracePt t="57978" x="7137400" y="5091113"/>
          <p14:tracePt t="57985" x="6600825" y="5175250"/>
          <p14:tracePt t="57994" x="6091238" y="5251450"/>
          <p14:tracePt t="58001" x="5641975" y="5327650"/>
          <p14:tracePt t="58010" x="5249863" y="5405438"/>
          <p14:tracePt t="58017" x="4884738" y="5464175"/>
          <p14:tracePt t="58026" x="4579938" y="5514975"/>
          <p14:tracePt t="58033" x="4298950" y="5557838"/>
          <p14:tracePt t="58042" x="4052888" y="5591175"/>
          <p14:tracePt t="58049" x="3873500" y="5608638"/>
          <p14:tracePt t="58057" x="3721100" y="5616575"/>
          <p14:tracePt t="58065" x="3576638" y="5616575"/>
          <p14:tracePt t="58074" x="3432175" y="5616575"/>
          <p14:tracePt t="58080" x="3313113" y="5616575"/>
          <p14:tracePt t="58092" x="3186113" y="5616575"/>
          <p14:tracePt t="58096" x="3041650" y="5616575"/>
          <p14:tracePt t="58105" x="2905125" y="5616575"/>
          <p14:tracePt t="58112" x="2778125" y="5616575"/>
          <p14:tracePt t="58121" x="2651125" y="5616575"/>
          <p14:tracePt t="58129" x="2506663" y="5616575"/>
          <p14:tracePt t="58136" x="2370138" y="5616575"/>
          <p14:tracePt t="58145" x="2243138" y="5616575"/>
          <p14:tracePt t="58152" x="2132013" y="5616575"/>
          <p14:tracePt t="58162" x="2012950" y="5616575"/>
          <p14:tracePt t="58168" x="1903413" y="5600700"/>
          <p14:tracePt t="58178" x="1784350" y="5591175"/>
          <p14:tracePt t="58185" x="1673225" y="5583238"/>
          <p14:tracePt t="58194" x="1554163" y="5557838"/>
          <p14:tracePt t="58200" x="1452563" y="5532438"/>
          <p14:tracePt t="58211" x="1350963" y="5514975"/>
          <p14:tracePt t="58217" x="1239838" y="5497513"/>
          <p14:tracePt t="58226" x="1130300" y="5489575"/>
          <p14:tracePt t="58233" x="1028700" y="5481638"/>
          <p14:tracePt t="58242" x="925513" y="5464175"/>
          <p14:tracePt t="58249" x="823913" y="5456238"/>
          <p14:tracePt t="58259" x="739775" y="5446713"/>
          <p14:tracePt t="58265" x="654050" y="5421313"/>
          <p14:tracePt t="58275" x="577850" y="5413375"/>
          <p14:tracePt t="58281" x="534988" y="5405438"/>
          <p14:tracePt t="58289" x="501650" y="5395913"/>
          <p14:tracePt t="58297" x="466725" y="5395913"/>
          <p14:tracePt t="58304" x="441325" y="5395913"/>
          <p14:tracePt t="58312" x="433388" y="5395913"/>
          <p14:tracePt t="58321" x="425450" y="5395913"/>
          <p14:tracePt t="58898" x="450850" y="5395913"/>
          <p14:tracePt t="58906" x="466725" y="5395913"/>
          <p14:tracePt t="58914" x="476250" y="5395913"/>
          <p14:tracePt t="58922" x="501650" y="5395913"/>
          <p14:tracePt t="58930" x="534988" y="5395913"/>
          <p14:tracePt t="58937" x="560388" y="5395913"/>
          <p14:tracePt t="58945" x="585788" y="5395913"/>
          <p14:tracePt t="58953" x="611188" y="5395913"/>
          <p14:tracePt t="58962" x="646113" y="5395913"/>
          <p14:tracePt t="58969" x="671513" y="5395913"/>
          <p14:tracePt t="58978" x="696913" y="5395913"/>
          <p14:tracePt t="58985" x="714375" y="5395913"/>
          <p14:tracePt t="58994" x="722313" y="5405438"/>
          <p14:tracePt t="59001" x="747713" y="5405438"/>
          <p14:tracePt t="59010" x="765175" y="5405438"/>
          <p14:tracePt t="59026" x="773113" y="5405438"/>
          <p14:tracePt t="59049" x="773113" y="5413375"/>
          <p14:tracePt t="61169" x="798513" y="5413375"/>
          <p14:tracePt t="61178" x="806450" y="5413375"/>
          <p14:tracePt t="61185" x="831850" y="5413375"/>
          <p14:tracePt t="61195" x="866775" y="5413375"/>
          <p14:tracePt t="61201" x="900113" y="5413375"/>
          <p14:tracePt t="61210" x="925513" y="5413375"/>
          <p14:tracePt t="61217" x="960438" y="5421313"/>
          <p14:tracePt t="61226" x="993775" y="5430838"/>
          <p14:tracePt t="61233" x="1036638" y="5430838"/>
          <p14:tracePt t="61242" x="1079500" y="5430838"/>
          <p14:tracePt t="61249" x="1112838" y="5430838"/>
          <p14:tracePt t="61258" x="1147763" y="5430838"/>
          <p14:tracePt t="61265" x="1181100" y="5430838"/>
          <p14:tracePt t="61274" x="1206500" y="5430838"/>
          <p14:tracePt t="61281" x="1239838" y="5430838"/>
          <p14:tracePt t="61291" x="1265238" y="5430838"/>
          <p14:tracePt t="61297" x="1290638" y="5430838"/>
          <p14:tracePt t="61305" x="1325563" y="5430838"/>
          <p14:tracePt t="61313" x="1358900" y="5430838"/>
          <p14:tracePt t="61321" x="1393825" y="5430838"/>
          <p14:tracePt t="61329" x="1409700" y="5430838"/>
          <p14:tracePt t="61337" x="1444625" y="5430838"/>
          <p14:tracePt t="61345" x="1470025" y="5430838"/>
          <p14:tracePt t="61353" x="1487488" y="5430838"/>
          <p14:tracePt t="61361" x="1512888" y="5430838"/>
          <p14:tracePt t="61369" x="1528763" y="5430838"/>
          <p14:tracePt t="61378" x="1538288" y="5430838"/>
          <p14:tracePt t="61385" x="1546225" y="5430838"/>
          <p14:tracePt t="61394" x="1554163" y="5430838"/>
          <p14:tracePt t="62098" x="1563688" y="5430838"/>
          <p14:tracePt t="62109" x="1579563" y="5430838"/>
          <p14:tracePt t="62116" x="1597025" y="5430838"/>
          <p14:tracePt t="62121" x="1639888" y="5430838"/>
          <p14:tracePt t="62129" x="1682750" y="5430838"/>
          <p14:tracePt t="62137" x="1716088" y="5430838"/>
          <p14:tracePt t="62144" x="1749425" y="5430838"/>
          <p14:tracePt t="62153" x="1784350" y="5430838"/>
          <p14:tracePt t="62160" x="1801813" y="5430838"/>
          <p14:tracePt t="62169" x="1827213" y="5430838"/>
          <p14:tracePt t="62177" x="1852613" y="5430838"/>
          <p14:tracePt t="62184" x="1860550" y="5430838"/>
          <p14:tracePt t="62194" x="1885950" y="5438775"/>
          <p14:tracePt t="62201" x="1903413" y="5446713"/>
          <p14:tracePt t="62217" x="1920875" y="5446713"/>
          <p14:tracePt t="62226" x="1928813" y="5446713"/>
          <p14:tracePt t="62242" x="1946275" y="5446713"/>
          <p14:tracePt t="62249" x="1954213" y="5446713"/>
          <p14:tracePt t="62265" x="1962150" y="5446713"/>
          <p14:tracePt t="63730" x="1979613" y="5446713"/>
          <p14:tracePt t="63739" x="2005013" y="5446713"/>
          <p14:tracePt t="63747" x="2038350" y="5446713"/>
          <p14:tracePt t="63753" x="2073275" y="5446713"/>
          <p14:tracePt t="63762" x="2098675" y="5446713"/>
          <p14:tracePt t="63768" x="2132013" y="5446713"/>
          <p14:tracePt t="63776" x="2166938" y="5446713"/>
          <p14:tracePt t="63784" x="2192338" y="5446713"/>
          <p14:tracePt t="63794" x="2208213" y="5446713"/>
          <p14:tracePt t="63800" x="2243138" y="5446713"/>
          <p14:tracePt t="63809" x="2268538" y="5446713"/>
          <p14:tracePt t="63816" x="2286000" y="5446713"/>
          <p14:tracePt t="63826" x="2311400" y="5446713"/>
          <p14:tracePt t="63832" x="2327275" y="5446713"/>
          <p14:tracePt t="63842" x="2344738" y="5446713"/>
          <p14:tracePt t="63848" x="2370138" y="5446713"/>
          <p14:tracePt t="63858" x="2395538" y="5446713"/>
          <p14:tracePt t="63864" x="2413000" y="5456238"/>
          <p14:tracePt t="63873" x="2438400" y="5456238"/>
          <p14:tracePt t="63880" x="2463800" y="5456238"/>
          <p14:tracePt t="63890" x="2481263" y="5456238"/>
          <p14:tracePt t="63896" x="2506663" y="5456238"/>
          <p14:tracePt t="63906" x="2524125" y="5456238"/>
          <p14:tracePt t="63912" x="2532063" y="5456238"/>
          <p14:tracePt t="63920" x="2540000" y="5456238"/>
          <p14:tracePt t="65570" x="2549525" y="5456238"/>
          <p14:tracePt t="65576" x="2565400" y="5456238"/>
          <p14:tracePt t="65585" x="2600325" y="5456238"/>
          <p14:tracePt t="65593" x="2633663" y="5456238"/>
          <p14:tracePt t="65601" x="2676525" y="5456238"/>
          <p14:tracePt t="65609" x="2719388" y="5456238"/>
          <p14:tracePt t="65617" x="2752725" y="5456238"/>
          <p14:tracePt t="65625" x="2778125" y="5456238"/>
          <p14:tracePt t="65632" x="2811463" y="5456238"/>
          <p14:tracePt t="65642" x="2846388" y="5456238"/>
          <p14:tracePt t="65648" x="2871788" y="5456238"/>
          <p14:tracePt t="65658" x="2905125" y="5456238"/>
          <p14:tracePt t="65664" x="2930525" y="5456238"/>
          <p14:tracePt t="65674" x="2955925" y="5456238"/>
          <p14:tracePt t="65680" x="2982913" y="5456238"/>
          <p14:tracePt t="65689" x="3008313" y="5456238"/>
          <p14:tracePt t="65696" x="3033713" y="5456238"/>
          <p14:tracePt t="65708" x="3074988" y="5456238"/>
          <p14:tracePt t="65712" x="3117850" y="5456238"/>
          <p14:tracePt t="65722" x="3160713" y="5456238"/>
          <p14:tracePt t="65728" x="3203575" y="5456238"/>
          <p14:tracePt t="65737" x="3244850" y="5456238"/>
          <p14:tracePt t="65744" x="3279775" y="5456238"/>
          <p14:tracePt t="65752" x="3305175" y="5456238"/>
          <p14:tracePt t="65760" x="3330575" y="5456238"/>
          <p14:tracePt t="65768" x="3355975" y="5456238"/>
          <p14:tracePt t="65777" x="3381375" y="5456238"/>
          <p14:tracePt t="65784" x="3398838" y="5456238"/>
          <p14:tracePt t="65793" x="3406775" y="5456238"/>
          <p14:tracePt t="65801" x="3414713" y="5456238"/>
          <p14:tracePt t="65809" x="3424238" y="5456238"/>
          <p14:tracePt t="65889" x="3441700" y="5456238"/>
          <p14:tracePt t="65897" x="3449638" y="5456238"/>
          <p14:tracePt t="65905" x="3467100" y="5456238"/>
          <p14:tracePt t="65913" x="3482975" y="5456238"/>
          <p14:tracePt t="65923" x="3492500" y="5456238"/>
          <p14:tracePt t="65929" x="3508375" y="5456238"/>
          <p14:tracePt t="71402" x="3517900" y="5456238"/>
          <p14:tracePt t="71410" x="3543300" y="5456238"/>
          <p14:tracePt t="71418" x="3568700" y="5456238"/>
          <p14:tracePt t="71427" x="3627438" y="5456238"/>
          <p14:tracePt t="71433" x="3678238" y="5456238"/>
          <p14:tracePt t="71441" x="3729038" y="5456238"/>
          <p14:tracePt t="71449" x="3771900" y="5446713"/>
          <p14:tracePt t="71458" x="3806825" y="5446713"/>
          <p14:tracePt t="71465" x="3840163" y="5446713"/>
          <p14:tracePt t="71474" x="3857625" y="5446713"/>
          <p14:tracePt t="71481" x="3883025" y="5446713"/>
          <p14:tracePt t="71491" x="3908425" y="5446713"/>
          <p14:tracePt t="71497" x="3916363" y="5446713"/>
          <p14:tracePt t="71507" x="3941763" y="5446713"/>
          <p14:tracePt t="71513" x="3976688" y="5446713"/>
          <p14:tracePt t="71522" x="3992563" y="5446713"/>
          <p14:tracePt t="71529" x="4017963" y="5446713"/>
          <p14:tracePt t="71540" x="4044950" y="5446713"/>
          <p14:tracePt t="71545" x="4060825" y="5446713"/>
          <p14:tracePt t="71555" x="4095750" y="5446713"/>
          <p14:tracePt t="71561" x="4129088" y="5446713"/>
          <p14:tracePt t="71569" x="4162425" y="5446713"/>
          <p14:tracePt t="71577" x="4187825" y="5446713"/>
          <p14:tracePt t="71585" x="4222750" y="5446713"/>
          <p14:tracePt t="71593" x="4248150" y="5446713"/>
          <p14:tracePt t="71601" x="4273550" y="5446713"/>
          <p14:tracePt t="71609" x="4291013" y="5446713"/>
          <p14:tracePt t="71617" x="4306888" y="5446713"/>
          <p14:tracePt t="71625" x="4324350" y="5446713"/>
          <p14:tracePt t="71633" x="4349750" y="5446713"/>
          <p14:tracePt t="71642" x="4367213" y="5446713"/>
          <p14:tracePt t="71649" x="4384675" y="5456238"/>
          <p14:tracePt t="71658" x="4392613" y="5456238"/>
          <p14:tracePt t="71665" x="4410075" y="5456238"/>
          <p14:tracePt t="71674" x="4425950" y="5456238"/>
          <p14:tracePt t="71681" x="4460875" y="5456238"/>
          <p14:tracePt t="71690" x="4494213" y="5456238"/>
          <p14:tracePt t="71697" x="4529138" y="5456238"/>
          <p14:tracePt t="71706" x="4554538" y="5456238"/>
          <p14:tracePt t="71713" x="4587875" y="5456238"/>
          <p14:tracePt t="71722" x="4621213" y="5456238"/>
          <p14:tracePt t="71729" x="4656138" y="5456238"/>
          <p14:tracePt t="71741" x="4681538" y="5456238"/>
          <p14:tracePt t="71745" x="4706938" y="5456238"/>
          <p14:tracePt t="71753" x="4724400" y="5456238"/>
          <p14:tracePt t="74578" x="4732338" y="5456238"/>
          <p14:tracePt t="74587" x="4740275" y="5456238"/>
          <p14:tracePt t="74603" x="4757738" y="5456238"/>
          <p14:tracePt t="74612" x="4775200" y="5456238"/>
          <p14:tracePt t="74617" x="4791075" y="5456238"/>
          <p14:tracePt t="74625" x="4818063" y="5456238"/>
          <p14:tracePt t="74633" x="4843463" y="5456238"/>
          <p14:tracePt t="74641" x="4859338" y="5456238"/>
          <p14:tracePt t="74649" x="4894263" y="5456238"/>
          <p14:tracePt t="74657" x="4935538" y="5456238"/>
          <p14:tracePt t="74665" x="4970463" y="5456238"/>
          <p14:tracePt t="74673" x="5013325" y="5456238"/>
          <p14:tracePt t="74681" x="5054600" y="5456238"/>
          <p14:tracePt t="74690" x="5089525" y="5456238"/>
          <p14:tracePt t="74696" x="5132388" y="5456238"/>
          <p14:tracePt t="74706" x="5173663" y="5456238"/>
          <p14:tracePt t="74713" x="5216525" y="5456238"/>
          <p14:tracePt t="74722" x="5267325" y="5446713"/>
          <p14:tracePt t="74729" x="5292725" y="5446713"/>
          <p14:tracePt t="74738" x="5327650" y="5446713"/>
          <p14:tracePt t="74744" x="5353050" y="5446713"/>
          <p14:tracePt t="74754" x="5368925" y="5446713"/>
          <p14:tracePt t="74761" x="5403850" y="5446713"/>
          <p14:tracePt t="74770" x="5429250" y="5446713"/>
          <p14:tracePt t="74777" x="5446713" y="5446713"/>
          <p14:tracePt t="74785" x="5480050" y="5446713"/>
          <p14:tracePt t="74793" x="5513388" y="5446713"/>
          <p14:tracePt t="74801" x="5548313" y="5446713"/>
          <p14:tracePt t="74809" x="5573713" y="5446713"/>
          <p14:tracePt t="74817" x="5616575" y="5446713"/>
          <p14:tracePt t="74825" x="5667375" y="5446713"/>
          <p14:tracePt t="74833" x="5708650" y="5446713"/>
          <p14:tracePt t="74841" x="5751513" y="5446713"/>
          <p14:tracePt t="74849" x="5794375" y="5446713"/>
          <p14:tracePt t="74858" x="5837238" y="5446713"/>
          <p14:tracePt t="74865" x="5880100" y="5446713"/>
          <p14:tracePt t="74874" x="5938838" y="5446713"/>
          <p14:tracePt t="74881" x="5997575" y="5446713"/>
          <p14:tracePt t="74890" x="6057900" y="5446713"/>
          <p14:tracePt t="74897" x="6100763" y="5446713"/>
          <p14:tracePt t="74906" x="6134100" y="5438775"/>
          <p14:tracePt t="74912" x="6167438" y="5430838"/>
          <p14:tracePt t="74922" x="6184900" y="5430838"/>
          <p14:tracePt t="74928" x="6210300" y="5430838"/>
          <p14:tracePt t="74938" x="6219825" y="5430838"/>
          <p14:tracePt t="74945" x="6227763" y="5430838"/>
          <p14:tracePt t="74953" x="6235700" y="5430838"/>
          <p14:tracePt t="76611" x="6227763" y="5430838"/>
          <p14:tracePt t="76626" x="6219825" y="5430838"/>
          <p14:tracePt t="76634" x="6210300" y="5430838"/>
          <p14:tracePt t="77450" x="6227763" y="5430838"/>
          <p14:tracePt t="77458" x="6270625" y="5430838"/>
          <p14:tracePt t="77466" x="6329363" y="5430838"/>
          <p14:tracePt t="77476" x="6372225" y="5430838"/>
          <p14:tracePt t="77481" x="6423025" y="5430838"/>
          <p14:tracePt t="77490" x="6483350" y="5430838"/>
          <p14:tracePt t="77497" x="6524625" y="5430838"/>
          <p14:tracePt t="77506" x="6584950" y="5430838"/>
          <p14:tracePt t="77513" x="6618288" y="5430838"/>
          <p14:tracePt t="77522" x="6653213" y="5430838"/>
          <p14:tracePt t="77528" x="6678613" y="5430838"/>
          <p14:tracePt t="77538" x="6694488" y="5430838"/>
          <p14:tracePt t="77544" x="6719888" y="5430838"/>
          <p14:tracePt t="77553" x="6737350" y="5430838"/>
          <p14:tracePt t="77560" x="6754813" y="5430838"/>
          <p14:tracePt t="77569" x="6770688" y="5430838"/>
          <p14:tracePt t="77576" x="6788150" y="5430838"/>
          <p14:tracePt t="77586" x="6813550" y="5430838"/>
          <p14:tracePt t="77592" x="6823075" y="5430838"/>
          <p14:tracePt t="77601" x="6848475" y="5430838"/>
          <p14:tracePt t="77608" x="6873875" y="5430838"/>
          <p14:tracePt t="77616" x="6889750" y="5430838"/>
          <p14:tracePt t="77624" x="6915150" y="5430838"/>
          <p14:tracePt t="77632" x="6942138" y="5430838"/>
          <p14:tracePt t="77640" x="6975475" y="5430838"/>
          <p14:tracePt t="77649" x="7000875" y="5430838"/>
          <p14:tracePt t="77657" x="7026275" y="5430838"/>
          <p14:tracePt t="77664" x="7043738" y="5430838"/>
          <p14:tracePt t="77673" x="7059613" y="5438775"/>
          <p14:tracePt t="77680" x="7077075" y="5446713"/>
          <p14:tracePt t="77690" x="7085013" y="5446713"/>
          <p14:tracePt t="79281" x="7094538" y="5446713"/>
          <p14:tracePt t="79289" x="7119938" y="5446713"/>
          <p14:tracePt t="79297" x="7145338" y="5446713"/>
          <p14:tracePt t="79306" x="7178675" y="5446713"/>
          <p14:tracePt t="79313" x="7221538" y="5446713"/>
          <p14:tracePt t="79322" x="7281863" y="5438775"/>
          <p14:tracePt t="79329" x="7323138" y="5438775"/>
          <p14:tracePt t="79338" x="7373938" y="5438775"/>
          <p14:tracePt t="79345" x="7442200" y="5430838"/>
          <p14:tracePt t="79354" x="7502525" y="5421313"/>
          <p14:tracePt t="79361" x="7561263" y="5421313"/>
          <p14:tracePt t="79372" x="7621588" y="5421313"/>
          <p14:tracePt t="79378" x="7662863" y="5405438"/>
          <p14:tracePt t="79388" x="7715250" y="5395913"/>
          <p14:tracePt t="79393" x="7740650" y="5395913"/>
          <p14:tracePt t="79401" x="7766050" y="5395913"/>
          <p14:tracePt t="79409" x="7791450" y="5395913"/>
          <p14:tracePt t="79417" x="7807325" y="5395913"/>
          <p14:tracePt t="79424" x="7824788" y="5395913"/>
          <p14:tracePt t="79432" x="7832725" y="5395913"/>
          <p14:tracePt t="79448" x="7850188" y="5395913"/>
          <p14:tracePt t="79457" x="7859713" y="5395913"/>
          <p14:tracePt t="79464" x="7875588" y="5395913"/>
          <p14:tracePt t="79472" x="7900988" y="5395913"/>
          <p14:tracePt t="79481" x="7918450" y="5395913"/>
          <p14:tracePt t="79490" x="7935913" y="5395913"/>
          <p14:tracePt t="79497" x="7961313" y="5395913"/>
          <p14:tracePt t="79506" x="7977188" y="5395913"/>
          <p14:tracePt t="79513" x="8004175" y="5395913"/>
          <p14:tracePt t="79522" x="8029575" y="5395913"/>
          <p14:tracePt t="79528" x="8037513" y="5405438"/>
          <p14:tracePt t="79538" x="8054975" y="5405438"/>
          <p14:tracePt t="79545" x="8070850" y="5405438"/>
          <p14:tracePt t="79554" x="8080375" y="5405438"/>
          <p14:tracePt t="79561" x="8096250" y="5405438"/>
          <p14:tracePt t="79569" x="8105775" y="5405438"/>
          <p14:tracePt t="79577" x="8121650" y="5405438"/>
          <p14:tracePt t="79587" x="8139113" y="5405438"/>
          <p14:tracePt t="79593" x="8147050" y="5405438"/>
          <p14:tracePt t="79601" x="8174038" y="5405438"/>
          <p14:tracePt t="79608" x="8181975" y="5405438"/>
          <p14:tracePt t="79617" x="8199438" y="5405438"/>
          <p14:tracePt t="79625" x="8215313" y="5405438"/>
          <p14:tracePt t="79640" x="8224838" y="5405438"/>
          <p14:tracePt t="79648" x="8232775" y="5405438"/>
          <p14:tracePt t="79656" x="8240713" y="5405438"/>
          <p14:tracePt t="79681" x="8250238" y="5405438"/>
          <p14:tracePt t="79689" x="8258175" y="5413375"/>
          <p14:tracePt t="79696" x="8258175" y="5421313"/>
          <p14:tracePt t="79712" x="8266113" y="5421313"/>
          <p14:tracePt t="79722" x="8275638" y="5421313"/>
          <p14:tracePt t="81194" x="8283575" y="5421313"/>
          <p14:tracePt t="81203" x="8291513" y="5421313"/>
          <p14:tracePt t="81211" x="8308975" y="5421313"/>
          <p14:tracePt t="81218" x="8326438" y="5421313"/>
          <p14:tracePt t="81225" x="8359775" y="5421313"/>
          <p14:tracePt t="81233" x="8394700" y="5413375"/>
          <p14:tracePt t="81240" x="8428038" y="5413375"/>
          <p14:tracePt t="81248" x="8453438" y="5413375"/>
          <p14:tracePt t="81256" x="8488363" y="5413375"/>
          <p14:tracePt t="81264" x="8513763" y="5413375"/>
          <p14:tracePt t="81272" x="8539163" y="5413375"/>
          <p14:tracePt t="81280" x="8555038" y="5413375"/>
          <p14:tracePt t="81289" x="8564563" y="5413375"/>
          <p14:tracePt t="81296" x="8572500" y="5413375"/>
          <p14:tracePt t="81353" x="8580438" y="5413375"/>
          <p14:tracePt t="81361" x="8589963" y="5413375"/>
          <p14:tracePt t="81377" x="8605838" y="5413375"/>
          <p14:tracePt t="81384" x="8623300" y="5413375"/>
          <p14:tracePt t="81393" x="8632825" y="5413375"/>
          <p14:tracePt t="81404" x="8658225" y="5413375"/>
          <p14:tracePt t="81408" x="8683625" y="5413375"/>
          <p14:tracePt t="81417" x="8691563" y="5413375"/>
          <p14:tracePt t="81425" x="8709025" y="5413375"/>
          <p14:tracePt t="81433" x="8716963" y="5413375"/>
          <p14:tracePt t="81441" x="8724900" y="5413375"/>
          <p14:tracePt t="81449" x="8742363" y="5421313"/>
          <p14:tracePt t="81457" x="8759825" y="5430838"/>
          <p14:tracePt t="81465" x="8767763" y="5430838"/>
          <p14:tracePt t="81473" x="8777288" y="5430838"/>
          <p14:tracePt t="81481" x="8785225" y="5430838"/>
          <p14:tracePt t="81489" x="8802688" y="5430838"/>
          <p14:tracePt t="81497" x="8818563" y="5430838"/>
          <p14:tracePt t="81513" x="8836025" y="5430838"/>
          <p14:tracePt t="81522" x="8853488" y="5430838"/>
          <p14:tracePt t="81529" x="8869363" y="5430838"/>
          <p14:tracePt t="81538" x="8886825" y="5430838"/>
          <p14:tracePt t="81545" x="8894763" y="5430838"/>
          <p14:tracePt t="81554" x="8904288" y="5430838"/>
          <p14:tracePt t="81561" x="8912225" y="5430838"/>
          <p14:tracePt t="82259" x="8929688" y="5430838"/>
          <p14:tracePt t="82266" x="8955088" y="5430838"/>
          <p14:tracePt t="82274" x="8972550" y="5430838"/>
          <p14:tracePt t="82281" x="8997950" y="5430838"/>
          <p14:tracePt t="82291" x="9023350" y="5430838"/>
          <p14:tracePt t="82297" x="9039225" y="5430838"/>
          <p14:tracePt t="82306" x="9048750" y="5430838"/>
          <p14:tracePt t="82313" x="9056688" y="5430838"/>
          <p14:tracePt t="82329" x="9064625" y="5430838"/>
          <p14:tracePt t="82339" x="9074150" y="5430838"/>
          <p14:tracePt t="82354" x="9082088" y="5430838"/>
          <p14:tracePt t="82361" x="9082088" y="5438775"/>
          <p14:tracePt t="82370" x="9091613" y="5446713"/>
          <p14:tracePt t="82377" x="9099550" y="5446713"/>
          <p14:tracePt t="82386" x="9117013" y="5446713"/>
          <p14:tracePt t="82393" x="9132888" y="5446713"/>
          <p14:tracePt t="82404" x="9142413" y="5446713"/>
          <p14:tracePt t="82409" x="9158288" y="5446713"/>
          <p14:tracePt t="82417" x="9167813" y="5446713"/>
          <p14:tracePt t="82425" x="9183688" y="5446713"/>
          <p14:tracePt t="82433" x="9193213" y="5446713"/>
          <p14:tracePt t="82449" x="9209088" y="5446713"/>
          <p14:tracePt t="82457" x="9218613" y="5456238"/>
          <p14:tracePt t="82473" x="9226550" y="5456238"/>
          <p14:tracePt t="82497" x="9236075" y="5456238"/>
          <p14:tracePt t="82506" x="9244013" y="5456238"/>
          <p14:tracePt t="82522" x="9251950" y="5456238"/>
          <p14:tracePt t="82538" x="9261475" y="5456238"/>
          <p14:tracePt t="82554" x="9269413" y="5456238"/>
          <p14:tracePt t="82561" x="9277350" y="5456238"/>
          <p14:tracePt t="82570" x="9286875" y="5456238"/>
          <p14:tracePt t="82593" x="9294813" y="5456238"/>
          <p14:tracePt t="82604" x="9302750" y="5456238"/>
          <p14:tracePt t="82619" x="9312275" y="5456238"/>
          <p14:tracePt t="82633" x="9320213" y="5456238"/>
          <p14:tracePt t="82640" x="9328150" y="5456238"/>
          <p14:tracePt t="82657" x="9337675" y="5456238"/>
          <p14:tracePt t="82673" x="9345613" y="5456238"/>
          <p14:tracePt t="83234" x="9345613" y="5464175"/>
          <p14:tracePt t="83241" x="9337675" y="5464175"/>
          <p14:tracePt t="83248" x="9328150" y="5472113"/>
          <p14:tracePt t="83256" x="9320213" y="5481638"/>
          <p14:tracePt t="83264" x="9312275" y="5489575"/>
          <p14:tracePt t="83281" x="9302750" y="5497513"/>
          <p14:tracePt t="83290" x="9294813" y="5507038"/>
          <p14:tracePt t="83306" x="9286875" y="5507038"/>
          <p14:tracePt t="83313" x="9286875" y="5514975"/>
          <p14:tracePt t="83338" x="9277350" y="5514975"/>
          <p14:tracePt t="83344" x="9269413" y="5514975"/>
          <p14:tracePt t="83408" x="9269413" y="5524500"/>
          <p14:tracePt t="83417" x="9261475" y="5532438"/>
          <p14:tracePt t="83433" x="9251950" y="5532438"/>
          <p14:tracePt t="83441" x="9244013" y="5532438"/>
          <p14:tracePt t="83457" x="9244013" y="5540375"/>
          <p14:tracePt t="83970" x="9269413" y="5540375"/>
          <p14:tracePt t="83978" x="9286875" y="5540375"/>
          <p14:tracePt t="83986" x="9312275" y="5540375"/>
          <p14:tracePt t="83994" x="9345613" y="5540375"/>
          <p14:tracePt t="84001" x="9371013" y="5540375"/>
          <p14:tracePt t="84009" x="9405938" y="5532438"/>
          <p14:tracePt t="84019" x="9439275" y="5532438"/>
          <p14:tracePt t="84024" x="9482138" y="5532438"/>
          <p14:tracePt t="84033" x="9515475" y="5532438"/>
          <p14:tracePt t="84040" x="9532938" y="5532438"/>
          <p14:tracePt t="84048" x="9566275" y="5532438"/>
          <p14:tracePt t="84056" x="9601200" y="5532438"/>
          <p14:tracePt t="84065" x="9626600" y="5532438"/>
          <p14:tracePt t="84072" x="9642475" y="5532438"/>
          <p14:tracePt t="84080" x="9667875" y="5532438"/>
          <p14:tracePt t="84089" x="9685338" y="5532438"/>
          <p14:tracePt t="84097" x="9694863" y="5532438"/>
          <p14:tracePt t="84105" x="9710738" y="5532438"/>
          <p14:tracePt t="84121" x="9720263" y="5532438"/>
          <p14:tracePt t="84128" x="9728200" y="5532438"/>
          <p14:tracePt t="84144" x="9736138" y="5532438"/>
          <p14:tracePt t="84154" x="9745663" y="5532438"/>
          <p14:tracePt t="84160" x="9753600" y="5532438"/>
          <p14:tracePt t="84170" x="9761538" y="5532438"/>
          <p14:tracePt t="84176" x="9771063" y="5532438"/>
          <p14:tracePt t="84184" x="9779000" y="5532438"/>
          <p14:tracePt t="84200" x="9786938" y="5532438"/>
          <p14:tracePt t="84208" x="9796463" y="5532438"/>
          <p14:tracePt t="84218" x="9804400" y="5532438"/>
          <p14:tracePt t="85043" x="9821863" y="5532438"/>
          <p14:tracePt t="85053" x="9829800" y="5532438"/>
          <p14:tracePt t="85059" x="9855200" y="5532438"/>
          <p14:tracePt t="85066" x="9880600" y="5532438"/>
          <p14:tracePt t="85087" x="9890125" y="5532438"/>
          <p14:tracePt t="85089" x="9906000" y="5532438"/>
          <p14:tracePt t="85096" x="9915525" y="5532438"/>
          <p14:tracePt t="85106" x="9923463" y="5532438"/>
          <p14:tracePt t="85113" x="9931400" y="5532438"/>
          <p14:tracePt t="85121" x="9940925" y="5532438"/>
          <p14:tracePt t="85129" x="9948863" y="5532438"/>
          <p14:tracePt t="85138" x="9956800" y="5532438"/>
          <p14:tracePt t="85154" x="9966325" y="5532438"/>
          <p14:tracePt t="85160" x="9974263" y="5532438"/>
          <p14:tracePt t="85176" x="9991725" y="5532438"/>
          <p14:tracePt t="85186" x="9999663" y="5532438"/>
          <p14:tracePt t="85202" x="10017125" y="5532438"/>
          <p14:tracePt t="85210" x="10034588" y="5532438"/>
          <p14:tracePt t="85224" x="10042525" y="5532438"/>
          <p14:tracePt t="85233" x="10050463" y="5532438"/>
          <p14:tracePt t="85256" x="10059988" y="5532438"/>
          <p14:tracePt t="86938" x="10075863" y="5532438"/>
          <p14:tracePt t="86946" x="10093325" y="5532438"/>
          <p14:tracePt t="86955" x="10118725" y="5532438"/>
          <p14:tracePt t="86961" x="10153650" y="5532438"/>
          <p14:tracePt t="86971" x="10186988" y="5532438"/>
          <p14:tracePt t="86977" x="10229850" y="5532438"/>
          <p14:tracePt t="86986" x="10255250" y="5532438"/>
          <p14:tracePt t="86993" x="10288588" y="5532438"/>
          <p14:tracePt t="87002" x="10323513" y="5532438"/>
          <p14:tracePt t="87009" x="10339388" y="5532438"/>
          <p14:tracePt t="87019" x="10374313" y="5532438"/>
          <p14:tracePt t="87025" x="10399713" y="5532438"/>
          <p14:tracePt t="87035" x="10425113" y="5532438"/>
          <p14:tracePt t="87041" x="10442575" y="5532438"/>
          <p14:tracePt t="87049" x="10467975" y="5532438"/>
          <p14:tracePt t="87057" x="10493375" y="5532438"/>
          <p14:tracePt t="87065" x="10509250" y="5532438"/>
          <p14:tracePt t="87073" x="10534650" y="5532438"/>
          <p14:tracePt t="87087" x="10544175" y="5532438"/>
          <p14:tracePt t="87089" x="10560050" y="5532438"/>
          <p14:tracePt t="87097" x="10569575" y="5532438"/>
          <p14:tracePt t="87106" x="10577513" y="5532438"/>
          <p14:tracePt t="87129" x="10585450" y="5532438"/>
          <p14:tracePt t="87138" x="10594975" y="5532438"/>
          <p14:tracePt t="87154" x="10602913" y="5532438"/>
          <p14:tracePt t="87882" x="10612438" y="5532438"/>
          <p14:tracePt t="87898" x="10620375" y="5532438"/>
          <p14:tracePt t="87907" x="10637838" y="5532438"/>
          <p14:tracePt t="87913" x="10645775" y="5532438"/>
          <p14:tracePt t="87921" x="10663238" y="5532438"/>
          <p14:tracePt t="87928" x="10679113" y="5524500"/>
          <p14:tracePt t="87945" x="10688638" y="5524500"/>
          <p14:tracePt t="87954" x="10704513" y="5524500"/>
          <p14:tracePt t="87960" x="10714038" y="5524500"/>
          <p14:tracePt t="87970" x="10729913" y="5524500"/>
          <p14:tracePt t="87976" x="10739438" y="5524500"/>
          <p14:tracePt t="87986" x="10764838" y="5524500"/>
          <p14:tracePt t="87992" x="10790238" y="5524500"/>
          <p14:tracePt t="88001" x="10798175" y="5524500"/>
          <p14:tracePt t="88008" x="10815638" y="5524500"/>
          <p14:tracePt t="88018" x="10833100" y="5514975"/>
          <p14:tracePt t="88025" x="10841038" y="5507038"/>
          <p14:tracePt t="88034" x="10848975" y="5507038"/>
          <p14:tracePt t="88041" x="10858500" y="5507038"/>
          <p14:tracePt t="88057" x="10866438" y="5507038"/>
          <p14:tracePt t="88065" x="10883900" y="5507038"/>
          <p14:tracePt t="88088" x="10891838" y="5507038"/>
          <p14:tracePt t="88099" x="10901363" y="5507038"/>
          <p14:tracePt t="88874" x="10909300" y="5507038"/>
          <p14:tracePt t="88882" x="10942638" y="5507038"/>
          <p14:tracePt t="88891" x="10993438" y="5507038"/>
          <p14:tracePt t="88898" x="11079163" y="5507038"/>
          <p14:tracePt t="88906" x="11155363" y="5497513"/>
          <p14:tracePt t="88913" x="11231563" y="5481638"/>
          <p14:tracePt t="88920" x="11317288" y="5481638"/>
          <p14:tracePt t="88929" x="11401425" y="5472113"/>
          <p14:tracePt t="88937" x="11477625" y="5456238"/>
          <p14:tracePt t="88945" x="11545888" y="5438775"/>
          <p14:tracePt t="88954" x="11606213" y="5430838"/>
          <p14:tracePt t="88961" x="11639550" y="5413375"/>
          <p14:tracePt t="88970" x="11664950" y="5405438"/>
          <p14:tracePt t="88977" x="11682413" y="5405438"/>
          <p14:tracePt t="89108" x="11690350" y="5405438"/>
          <p14:tracePt t="89112" x="11707813" y="5405438"/>
          <p14:tracePt t="89120" x="11715750" y="5405438"/>
          <p14:tracePt t="89128" x="11733213" y="5405438"/>
          <p14:tracePt t="89137" x="11741150" y="5405438"/>
          <p14:tracePt t="89144" x="11758613" y="5405438"/>
          <p14:tracePt t="89154" x="11776075" y="5405438"/>
          <p14:tracePt t="89160" x="11784013" y="5405438"/>
          <p14:tracePt t="89170" x="11791950" y="5405438"/>
          <p14:tracePt t="91579" x="11784013" y="5405438"/>
          <p14:tracePt t="91587" x="11766550" y="5405438"/>
          <p14:tracePt t="91595" x="11741150" y="5405438"/>
          <p14:tracePt t="91603" x="11690350" y="5405438"/>
          <p14:tracePt t="91609" x="11622088" y="5405438"/>
          <p14:tracePt t="91618" x="11537950" y="5405438"/>
          <p14:tracePt t="91624" x="11418888" y="5405438"/>
          <p14:tracePt t="91634" x="11282363" y="5405438"/>
          <p14:tracePt t="91640" x="11129963" y="5405438"/>
          <p14:tracePt t="91649" x="10960100" y="5405438"/>
          <p14:tracePt t="91657" x="10756900" y="5405438"/>
          <p14:tracePt t="91667" x="10518775" y="5405438"/>
          <p14:tracePt t="91672" x="10229850" y="5405438"/>
          <p14:tracePt t="91681" x="9940925" y="5405438"/>
          <p14:tracePt t="91688" x="9652000" y="5405438"/>
          <p14:tracePt t="91697" x="9363075" y="5405438"/>
          <p14:tracePt t="91705" x="9048750" y="5405438"/>
          <p14:tracePt t="91712" x="8699500" y="5405438"/>
          <p14:tracePt t="91721" x="8326438" y="5405438"/>
          <p14:tracePt t="91730" x="7918450" y="5405438"/>
          <p14:tracePt t="91740" x="7545388" y="5405438"/>
          <p14:tracePt t="91746" x="7170738" y="5405438"/>
          <p14:tracePt t="91754" x="6762750" y="5405438"/>
          <p14:tracePt t="91761" x="6389688" y="5405438"/>
          <p14:tracePt t="91771" x="6040438" y="5413375"/>
          <p14:tracePt t="91777" x="5718175" y="5430838"/>
          <p14:tracePt t="91786" x="5411788" y="5464175"/>
          <p14:tracePt t="91793" x="5165725" y="5497513"/>
          <p14:tracePt t="91802" x="4953000" y="5524500"/>
          <p14:tracePt t="91809" x="4740275" y="5540375"/>
          <p14:tracePt t="91817" x="4587875" y="5549900"/>
          <p14:tracePt t="91824" x="4425950" y="5565775"/>
          <p14:tracePt t="91833" x="4291013" y="5575300"/>
          <p14:tracePt t="91841" x="4162425" y="5583238"/>
          <p14:tracePt t="91849" x="4017963" y="5600700"/>
          <p14:tracePt t="91857" x="3890963" y="5608638"/>
          <p14:tracePt t="91867" x="3763963" y="5626100"/>
          <p14:tracePt t="91873" x="3636963" y="5634038"/>
          <p14:tracePt t="91881" x="3517900" y="5641975"/>
          <p14:tracePt t="91888" x="3406775" y="5641975"/>
          <p14:tracePt t="91897" x="3297238" y="5641975"/>
          <p14:tracePt t="91905" x="3178175" y="5659438"/>
          <p14:tracePt t="91913" x="3084513" y="5668963"/>
          <p14:tracePt t="91920" x="2982913" y="5668963"/>
          <p14:tracePt t="91929" x="2879725" y="5668963"/>
          <p14:tracePt t="91937" x="2786063" y="5668963"/>
          <p14:tracePt t="91945" x="2684463" y="5668963"/>
          <p14:tracePt t="91953" x="2582863" y="5668963"/>
          <p14:tracePt t="91961" x="2471738" y="5676900"/>
          <p14:tracePt t="91970" x="2370138" y="5694363"/>
          <p14:tracePt t="91977" x="2276475" y="5694363"/>
          <p14:tracePt t="91986" x="2174875" y="5694363"/>
          <p14:tracePt t="91993" x="2073275" y="5694363"/>
          <p14:tracePt t="92003" x="1979613" y="5694363"/>
          <p14:tracePt t="92008" x="1893888" y="5694363"/>
          <p14:tracePt t="92018" x="1801813" y="5702300"/>
          <p14:tracePt t="92025" x="1698625" y="5710238"/>
          <p14:tracePt t="92034" x="1606550" y="5710238"/>
          <p14:tracePt t="92040" x="1503363" y="5727700"/>
          <p14:tracePt t="92049" x="1401763" y="5735638"/>
          <p14:tracePt t="92056" x="1317625" y="5745163"/>
          <p14:tracePt t="92070" x="1231900" y="5770563"/>
          <p14:tracePt t="92075" x="1138238" y="5788025"/>
          <p14:tracePt t="92082" x="1069975" y="5813425"/>
          <p14:tracePt t="92089" x="993775" y="5829300"/>
          <p14:tracePt t="92097" x="900113" y="5854700"/>
          <p14:tracePt t="92106" x="815975" y="5889625"/>
          <p14:tracePt t="92112" x="722313" y="5922963"/>
          <p14:tracePt t="92120" x="636588" y="5957888"/>
          <p14:tracePt t="92128" x="544513" y="5991225"/>
          <p14:tracePt t="92138" x="458788" y="6008688"/>
          <p14:tracePt t="92144" x="373063" y="6034088"/>
          <p14:tracePt t="92154" x="280988" y="6049963"/>
          <p14:tracePt t="92160" x="220663" y="6076950"/>
          <p14:tracePt t="92170" x="161925" y="6084888"/>
          <p14:tracePt t="92176" x="101600" y="6092825"/>
          <p14:tracePt t="92186" x="58738" y="6102350"/>
          <p14:tracePt t="92192" x="7938" y="6102350"/>
          <p14:tracePt t="92490" x="58738" y="6169025"/>
          <p14:tracePt t="92498" x="76200" y="6169025"/>
          <p14:tracePt t="92506" x="93663" y="6169025"/>
          <p14:tracePt t="92513" x="111125" y="6169025"/>
          <p14:tracePt t="92521" x="119063" y="6169025"/>
          <p14:tracePt t="92528" x="127000" y="6169025"/>
          <p14:tracePt t="92867" x="136525" y="6169025"/>
          <p14:tracePt t="92890" x="144463" y="6169025"/>
          <p14:tracePt t="92898" x="152400" y="6169025"/>
          <p14:tracePt t="92913" x="161925" y="6169025"/>
          <p14:tracePt t="92945" x="169863" y="6169025"/>
          <p14:tracePt t="92953" x="177800" y="6169025"/>
          <p14:tracePt t="92961" x="177800" y="6161088"/>
          <p14:tracePt t="92970" x="187325" y="6161088"/>
          <p14:tracePt t="92977" x="195263" y="6161088"/>
          <p14:tracePt t="92986" x="203200" y="6161088"/>
          <p14:tracePt t="92993" x="212725" y="6161088"/>
          <p14:tracePt t="93003" x="220663" y="6161088"/>
          <p14:tracePt t="93018" x="230188" y="6161088"/>
          <p14:tracePt t="93024" x="238125" y="6161088"/>
          <p14:tracePt t="93034" x="246063" y="6161088"/>
          <p14:tracePt t="93040" x="255588" y="6161088"/>
          <p14:tracePt t="93048" x="271463" y="6161088"/>
          <p14:tracePt t="93056" x="280988" y="6161088"/>
          <p14:tracePt t="93067" x="288925" y="6161088"/>
          <p14:tracePt t="93083" x="306388" y="6153150"/>
          <p14:tracePt t="93088" x="314325" y="6153150"/>
          <p14:tracePt t="93097" x="322263" y="6153150"/>
          <p14:tracePt t="94586" x="331788" y="6153150"/>
          <p14:tracePt t="94594" x="357188" y="6153150"/>
          <p14:tracePt t="94602" x="382588" y="6153150"/>
          <p14:tracePt t="94609" x="425450" y="6153150"/>
          <p14:tracePt t="94618" x="484188" y="6153150"/>
          <p14:tracePt t="94625" x="552450" y="6153150"/>
          <p14:tracePt t="94634" x="646113" y="6135688"/>
          <p14:tracePt t="94640" x="714375" y="6127750"/>
          <p14:tracePt t="94650" x="790575" y="6127750"/>
          <p14:tracePt t="94656" x="858838" y="6127750"/>
          <p14:tracePt t="94665" x="925513" y="6127750"/>
          <p14:tracePt t="94672" x="1003300" y="6127750"/>
          <p14:tracePt t="94682" x="1062038" y="6127750"/>
          <p14:tracePt t="94688" x="1104900" y="6127750"/>
          <p14:tracePt t="94696" x="1147763" y="6127750"/>
          <p14:tracePt t="94704" x="1189038" y="6127750"/>
          <p14:tracePt t="94712" x="1231900" y="6127750"/>
          <p14:tracePt t="94720" x="1274763" y="6127750"/>
          <p14:tracePt t="94728" x="1308100" y="6127750"/>
          <p14:tracePt t="94736" x="1343025" y="6127750"/>
          <p14:tracePt t="94744" x="1368425" y="6127750"/>
          <p14:tracePt t="94752" x="1384300" y="6127750"/>
          <p14:tracePt t="94760" x="1401763" y="6127750"/>
          <p14:tracePt t="94769" x="1409700" y="6127750"/>
          <p14:tracePt t="97331" x="1419225" y="6127750"/>
          <p14:tracePt t="97338" x="1435100" y="6127750"/>
          <p14:tracePt t="97346" x="1470025" y="6127750"/>
          <p14:tracePt t="97355" x="1503363" y="6127750"/>
          <p14:tracePt t="97361" x="1538288" y="6127750"/>
          <p14:tracePt t="97369" x="1563688" y="6127750"/>
          <p14:tracePt t="97377" x="1597025" y="6127750"/>
          <p14:tracePt t="97385" x="1622425" y="6127750"/>
          <p14:tracePt t="97392" x="1639888" y="6127750"/>
          <p14:tracePt t="97401" x="1665288" y="6127750"/>
          <p14:tracePt t="97408" x="1682750" y="6127750"/>
          <p14:tracePt t="97418" x="1690688" y="6127750"/>
          <p14:tracePt t="97424" x="1708150" y="6127750"/>
          <p14:tracePt t="97434" x="1716088" y="6127750"/>
          <p14:tracePt t="97440" x="1733550" y="6127750"/>
          <p14:tracePt t="97450" x="1749425" y="6127750"/>
          <p14:tracePt t="97456" x="1758950" y="6127750"/>
          <p14:tracePt t="97467" x="1766888" y="6127750"/>
          <p14:tracePt t="97472" x="1776413" y="6127750"/>
          <p14:tracePt t="97481" x="1784350" y="6127750"/>
          <p14:tracePt t="97488" x="1801813" y="6127750"/>
          <p14:tracePt t="97499" x="1809750" y="6127750"/>
          <p14:tracePt t="97513" x="1817688" y="6127750"/>
          <p14:tracePt t="97520" x="1827213" y="6127750"/>
          <p14:tracePt t="97536" x="1835150" y="6127750"/>
          <p14:tracePt t="97544" x="1843088" y="6127750"/>
          <p14:tracePt t="97552" x="1852613" y="6127750"/>
          <p14:tracePt t="97568" x="1860550" y="6127750"/>
          <p14:tracePt t="97576" x="1868488" y="6127750"/>
          <p14:tracePt t="97592" x="1878013" y="6127750"/>
          <p14:tracePt t="100042" x="1885950" y="6127750"/>
          <p14:tracePt t="100051" x="1893888" y="6127750"/>
          <p14:tracePt t="100058" x="1920875" y="6127750"/>
          <p14:tracePt t="100068" x="1954213" y="6127750"/>
          <p14:tracePt t="100073" x="1997075" y="6127750"/>
          <p14:tracePt t="100082" x="2038350" y="6127750"/>
          <p14:tracePt t="100098" x="2124075" y="6127750"/>
          <p14:tracePt t="100104" x="2166938" y="6127750"/>
          <p14:tracePt t="100112" x="2208213" y="6127750"/>
          <p14:tracePt t="100120" x="2260600" y="6127750"/>
          <p14:tracePt t="100130" x="2301875" y="6127750"/>
          <p14:tracePt t="100137" x="2344738" y="6127750"/>
          <p14:tracePt t="100145" x="2387600" y="6127750"/>
          <p14:tracePt t="100152" x="2420938" y="6127750"/>
          <p14:tracePt t="100160" x="2455863" y="6127750"/>
          <p14:tracePt t="100168" x="2481263" y="6127750"/>
          <p14:tracePt t="100176" x="2506663" y="6127750"/>
          <p14:tracePt t="100184" x="2532063" y="6127750"/>
          <p14:tracePt t="100192" x="2549525" y="6127750"/>
          <p14:tracePt t="100201" x="2574925" y="6127750"/>
          <p14:tracePt t="100208" x="2600325" y="6135688"/>
          <p14:tracePt t="100217" x="2608263" y="6135688"/>
          <p14:tracePt t="100224" x="2625725" y="6135688"/>
          <p14:tracePt t="100234" x="2641600" y="6135688"/>
          <p14:tracePt t="100240" x="2651125" y="6135688"/>
          <p14:tracePt t="100250" x="2668588" y="6135688"/>
          <p14:tracePt t="100256" x="2684463" y="6143625"/>
          <p14:tracePt t="100266" x="2701925" y="6153150"/>
          <p14:tracePt t="100272" x="2727325" y="6153150"/>
          <p14:tracePt t="100281" x="2744788" y="6161088"/>
          <p14:tracePt t="100288" x="2760663" y="6169025"/>
          <p14:tracePt t="100297" x="2795588" y="6178550"/>
          <p14:tracePt t="100304" x="2820988" y="6178550"/>
          <p14:tracePt t="100315" x="2838450" y="6178550"/>
          <p14:tracePt t="100321" x="2846388" y="6178550"/>
          <p14:tracePt t="100329" x="2863850" y="6186488"/>
          <p14:tracePt t="100336" x="2879725" y="6194425"/>
          <p14:tracePt t="102706" x="2889250" y="6194425"/>
          <p14:tracePt t="102714" x="2905125" y="6194425"/>
          <p14:tracePt t="102722" x="2922588" y="6194425"/>
          <p14:tracePt t="102732" x="2955925" y="6194425"/>
          <p14:tracePt t="102737" x="2982913" y="6194425"/>
          <p14:tracePt t="102745" x="2998788" y="6194425"/>
          <p14:tracePt t="102753" x="3033713" y="6194425"/>
          <p14:tracePt t="102761" x="3059113" y="6194425"/>
          <p14:tracePt t="102769" x="3067050" y="6194425"/>
          <p14:tracePt t="102777" x="3084513" y="6194425"/>
          <p14:tracePt t="102784" x="3092450" y="6194425"/>
          <p14:tracePt t="102792" x="3109913" y="6194425"/>
          <p14:tracePt t="102801" x="3127375" y="6194425"/>
          <p14:tracePt t="102808" x="3135313" y="6194425"/>
          <p14:tracePt t="102818" x="3152775" y="6194425"/>
          <p14:tracePt t="102825" x="3178175" y="6194425"/>
          <p14:tracePt t="102834" x="3203575" y="6194425"/>
          <p14:tracePt t="102841" x="3228975" y="6194425"/>
          <p14:tracePt t="102850" x="3254375" y="6194425"/>
          <p14:tracePt t="102857" x="3279775" y="6194425"/>
          <p14:tracePt t="102866" x="3313113" y="6194425"/>
          <p14:tracePt t="102873" x="3338513" y="6194425"/>
          <p14:tracePt t="102882" x="3355975" y="6194425"/>
          <p14:tracePt t="102888" x="3381375" y="6194425"/>
          <p14:tracePt t="102897" x="3406775" y="6194425"/>
          <p14:tracePt t="102904" x="3424238" y="6194425"/>
          <p14:tracePt t="102913" x="3432175" y="6194425"/>
          <p14:tracePt t="102921" x="3441700" y="6194425"/>
          <p14:tracePt t="102932" x="3449638" y="6194425"/>
          <p14:tracePt t="102945" x="3457575" y="6194425"/>
          <p14:tracePt t="102953" x="3467100" y="6194425"/>
          <p14:tracePt t="102968" x="3475038" y="6194425"/>
          <p14:tracePt t="102977" x="3482975" y="6194425"/>
          <p14:tracePt t="102984" x="3492500" y="6194425"/>
          <p14:tracePt t="106690" x="3500438" y="6194425"/>
          <p14:tracePt t="106698" x="3508375" y="6194425"/>
          <p14:tracePt t="106707" x="3533775" y="6194425"/>
          <p14:tracePt t="106714" x="3551238" y="6194425"/>
          <p14:tracePt t="106721" x="3559175" y="6194425"/>
          <p14:tracePt t="106729" x="3586163" y="6194425"/>
          <p14:tracePt t="106736" x="3594100" y="6194425"/>
          <p14:tracePt t="106749" x="3602038" y="6194425"/>
          <p14:tracePt t="106752" x="3627438" y="6194425"/>
          <p14:tracePt t="106760" x="3652838" y="6194425"/>
          <p14:tracePt t="106768" x="3670300" y="6194425"/>
          <p14:tracePt t="106776" x="3695700" y="6194425"/>
          <p14:tracePt t="106785" x="3729038" y="6194425"/>
          <p14:tracePt t="106792" x="3763963" y="6194425"/>
          <p14:tracePt t="106800" x="3789363" y="6186488"/>
          <p14:tracePt t="106809" x="3840163" y="6186488"/>
          <p14:tracePt t="106816" x="3883025" y="6186488"/>
          <p14:tracePt t="106824" x="3908425" y="6186488"/>
          <p14:tracePt t="106832" x="3951288" y="6186488"/>
          <p14:tracePt t="106841" x="4002088" y="6186488"/>
          <p14:tracePt t="106849" x="4044950" y="6186488"/>
          <p14:tracePt t="106856" x="4086225" y="6178550"/>
          <p14:tracePt t="106865" x="4121150" y="6169025"/>
          <p14:tracePt t="106872" x="4154488" y="6169025"/>
          <p14:tracePt t="106882" x="4179888" y="6169025"/>
          <p14:tracePt t="106888" x="4205288" y="6169025"/>
          <p14:tracePt t="106898" x="4230688" y="6169025"/>
          <p14:tracePt t="106905" x="4248150" y="6169025"/>
          <p14:tracePt t="106914" x="4265613" y="6169025"/>
          <p14:tracePt t="106920" x="4273550" y="6169025"/>
          <p14:tracePt t="106928" x="4281488" y="6169025"/>
          <p14:tracePt t="110234" x="4291013" y="6169025"/>
          <p14:tracePt t="110242" x="4298950" y="6169025"/>
          <p14:tracePt t="110250" x="4316413" y="6169025"/>
          <p14:tracePt t="110257" x="4332288" y="6169025"/>
          <p14:tracePt t="110267" x="4341813" y="6169025"/>
          <p14:tracePt t="110273" x="4359275" y="6169025"/>
          <p14:tracePt t="110282" x="4367213" y="6169025"/>
          <p14:tracePt t="110289" x="4375150" y="6169025"/>
          <p14:tracePt t="110299" x="4384675" y="6169025"/>
          <p14:tracePt t="110305" x="4392613" y="6169025"/>
          <p14:tracePt t="110321" x="4410075" y="6169025"/>
          <p14:tracePt t="110331" x="4418013" y="6169025"/>
          <p14:tracePt t="110345" x="4435475" y="6169025"/>
          <p14:tracePt t="110353" x="4443413" y="6169025"/>
          <p14:tracePt t="110363" x="4451350" y="6169025"/>
          <p14:tracePt t="110369" x="4460875" y="6169025"/>
          <p14:tracePt t="110378" x="4468813" y="6169025"/>
          <p14:tracePt t="110385" x="4486275" y="6169025"/>
          <p14:tracePt t="110392" x="4494213" y="6169025"/>
          <p14:tracePt t="110401" x="4511675" y="6169025"/>
          <p14:tracePt t="110408" x="4529138" y="6161088"/>
          <p14:tracePt t="110425" x="4537075" y="6161088"/>
          <p14:tracePt t="110433" x="4554538" y="6161088"/>
          <p14:tracePt t="111082" x="4562475" y="6161088"/>
          <p14:tracePt t="111088" x="4587875" y="6161088"/>
          <p14:tracePt t="111097" x="4613275" y="6161088"/>
          <p14:tracePt t="111104" x="4646613" y="6161088"/>
          <p14:tracePt t="111114" x="4681538" y="6161088"/>
          <p14:tracePt t="111121" x="4706938" y="6161088"/>
          <p14:tracePt t="111129" x="4740275" y="6161088"/>
          <p14:tracePt t="111136" x="4775200" y="6161088"/>
          <p14:tracePt t="111146" x="4800600" y="6161088"/>
          <p14:tracePt t="111152" x="4818063" y="6161088"/>
          <p14:tracePt t="111161" x="4843463" y="6161088"/>
          <p14:tracePt t="111168" x="4868863" y="6161088"/>
          <p14:tracePt t="111178" x="4884738" y="6161088"/>
          <p14:tracePt t="111184" x="4902200" y="6161088"/>
          <p14:tracePt t="111192" x="4927600" y="6161088"/>
          <p14:tracePt t="111200" x="4945063" y="6161088"/>
          <p14:tracePt t="111208" x="4962525" y="6161088"/>
          <p14:tracePt t="111216" x="4987925" y="6161088"/>
          <p14:tracePt t="111224" x="5013325" y="6161088"/>
          <p14:tracePt t="111232" x="5046663" y="6161088"/>
          <p14:tracePt t="111241" x="5080000" y="6161088"/>
          <p14:tracePt t="111249" x="5114925" y="6161088"/>
          <p14:tracePt t="111256" x="5140325" y="6169025"/>
          <p14:tracePt t="111265" x="5173663" y="6169025"/>
          <p14:tracePt t="111272" x="5199063" y="6169025"/>
          <p14:tracePt t="111282" x="5224463" y="6169025"/>
          <p14:tracePt t="111288" x="5233988" y="6169025"/>
          <p14:tracePt t="111298" x="5249863" y="6169025"/>
          <p14:tracePt t="111304" x="5267325" y="6169025"/>
          <p14:tracePt t="111314" x="5284788" y="6169025"/>
          <p14:tracePt t="111320" x="5302250" y="6169025"/>
          <p14:tracePt t="111329" x="5310188" y="6169025"/>
          <p14:tracePt t="111337" x="5327650" y="6169025"/>
          <p14:tracePt t="111345" x="5335588" y="6169025"/>
          <p14:tracePt t="111352" x="5360988" y="6169025"/>
          <p14:tracePt t="111360" x="5394325" y="6169025"/>
          <p14:tracePt t="111368" x="5411788" y="6169025"/>
          <p14:tracePt t="111380" x="5437188" y="6169025"/>
          <p14:tracePt t="111384" x="5462588" y="6169025"/>
          <p14:tracePt t="111393" x="5480050" y="6169025"/>
          <p14:tracePt t="111400" x="5513388" y="6169025"/>
          <p14:tracePt t="111408" x="5538788" y="6169025"/>
          <p14:tracePt t="111416" x="5548313" y="6169025"/>
          <p14:tracePt t="111424" x="5565775" y="6169025"/>
          <p14:tracePt t="111432" x="5573713" y="6169025"/>
          <p14:tracePt t="111448" x="5581650" y="6169025"/>
          <p14:tracePt t="112306" x="5591175" y="6169025"/>
          <p14:tracePt t="112315" x="5599113" y="6169025"/>
          <p14:tracePt t="112337" x="5607050" y="6169025"/>
          <p14:tracePt t="112361" x="5616575" y="6169025"/>
          <p14:tracePt t="112385" x="5624513" y="6169025"/>
          <p14:tracePt t="112393" x="5632450" y="6169025"/>
          <p14:tracePt t="112409" x="5641975" y="6169025"/>
          <p14:tracePt t="113818" x="5657850" y="6169025"/>
          <p14:tracePt t="113826" x="5675313" y="6169025"/>
          <p14:tracePt t="113834" x="5692775" y="6169025"/>
          <p14:tracePt t="113841" x="5718175" y="6169025"/>
          <p14:tracePt t="113850" x="5735638" y="6169025"/>
          <p14:tracePt t="113856" x="5751513" y="6169025"/>
          <p14:tracePt t="113865" x="5768975" y="6169025"/>
          <p14:tracePt t="113872" x="5776913" y="6169025"/>
          <p14:tracePt t="113882" x="5794375" y="6169025"/>
          <p14:tracePt t="113888" x="5802313" y="6169025"/>
          <p14:tracePt t="113897" x="5819775" y="6169025"/>
          <p14:tracePt t="113904" x="5845175" y="6169025"/>
          <p14:tracePt t="113914" x="5862638" y="6169025"/>
          <p14:tracePt t="113920" x="5880100" y="6169025"/>
          <p14:tracePt t="113931" x="5905500" y="6169025"/>
          <p14:tracePt t="113936" x="5930900" y="6169025"/>
          <p14:tracePt t="113946" x="5956300" y="6178550"/>
          <p14:tracePt t="113952" x="5981700" y="6178550"/>
          <p14:tracePt t="113962" x="6015038" y="6178550"/>
          <p14:tracePt t="113968" x="6040438" y="6178550"/>
          <p14:tracePt t="113977" x="6065838" y="6178550"/>
          <p14:tracePt t="113984" x="6091238" y="6186488"/>
          <p14:tracePt t="113994" x="6116638" y="6194425"/>
          <p14:tracePt t="114000" x="6134100" y="6194425"/>
          <p14:tracePt t="114008" x="6159500" y="6194425"/>
          <p14:tracePt t="114016" x="6184900" y="6194425"/>
          <p14:tracePt t="114024" x="6202363" y="6194425"/>
          <p14:tracePt t="114032" x="6210300" y="6194425"/>
          <p14:tracePt t="114041" x="6219825" y="6194425"/>
          <p14:tracePt t="114048" x="6235700" y="6203950"/>
          <p14:tracePt t="114056" x="6245225" y="6211888"/>
          <p14:tracePt t="114064" x="6253163" y="6211888"/>
          <p14:tracePt t="114073" x="6270625" y="6211888"/>
          <p14:tracePt t="114081" x="6278563" y="6211888"/>
          <p14:tracePt t="114098" x="6286500" y="6211888"/>
          <p14:tracePt t="115154" x="6296025" y="6211888"/>
          <p14:tracePt t="115163" x="6303963" y="6211888"/>
          <p14:tracePt t="115176" x="6311900" y="6211888"/>
          <p14:tracePt t="115184" x="6321425" y="6211888"/>
          <p14:tracePt t="115200" x="6329363" y="6211888"/>
          <p14:tracePt t="115209" x="6338888" y="6211888"/>
          <p14:tracePt t="115224" x="6346825" y="6211888"/>
          <p14:tracePt t="115232" x="6354763" y="6211888"/>
          <p14:tracePt t="115240" x="6364288" y="6211888"/>
          <p14:tracePt t="115256" x="6380163" y="6211888"/>
          <p14:tracePt t="115264" x="6389688" y="6211888"/>
          <p14:tracePt t="115281" x="6397625" y="6211888"/>
          <p14:tracePt t="115297" x="6405563" y="6211888"/>
          <p14:tracePt t="116537" x="6415088" y="6211888"/>
          <p14:tracePt t="116545" x="6430963" y="6211888"/>
          <p14:tracePt t="116552" x="6448425" y="6211888"/>
          <p14:tracePt t="116561" x="6483350" y="6211888"/>
          <p14:tracePt t="116568" x="6516688" y="6211888"/>
          <p14:tracePt t="116578" x="6550025" y="6211888"/>
          <p14:tracePt t="116584" x="6592888" y="6211888"/>
          <p14:tracePt t="116593" x="6635750" y="6211888"/>
          <p14:tracePt t="116602" x="6686550" y="6211888"/>
          <p14:tracePt t="116610" x="6762750" y="6211888"/>
          <p14:tracePt t="116616" x="6831013" y="6211888"/>
          <p14:tracePt t="116625" x="6915150" y="6211888"/>
          <p14:tracePt t="116632" x="6992938" y="6211888"/>
          <p14:tracePt t="116640" x="7059613" y="6211888"/>
          <p14:tracePt t="116648" x="7137400" y="6211888"/>
          <p14:tracePt t="116657" x="7188200" y="6211888"/>
          <p14:tracePt t="116665" x="7229475" y="6211888"/>
          <p14:tracePt t="116673" x="7281863" y="6211888"/>
          <p14:tracePt t="116681" x="7307263" y="6211888"/>
          <p14:tracePt t="116688" x="7332663" y="6211888"/>
          <p14:tracePt t="116698" x="7358063" y="6211888"/>
          <p14:tracePt t="116704" x="7366000" y="6211888"/>
          <p14:tracePt t="116714" x="7383463" y="6211888"/>
          <p14:tracePt t="116720" x="7391400" y="6211888"/>
          <p14:tracePt t="116731" x="7400925" y="6211888"/>
          <p14:tracePt t="118386" x="7408863" y="6211888"/>
          <p14:tracePt t="118394" x="7426325" y="6211888"/>
          <p14:tracePt t="118400" x="7467600" y="6211888"/>
          <p14:tracePt t="118412" x="7545388" y="6211888"/>
          <p14:tracePt t="118416" x="7612063" y="6211888"/>
          <p14:tracePt t="118425" x="7697788" y="6211888"/>
          <p14:tracePt t="118432" x="7799388" y="6211888"/>
          <p14:tracePt t="118440" x="7885113" y="6211888"/>
          <p14:tracePt t="118448" x="7969250" y="6211888"/>
          <p14:tracePt t="118456" x="8054975" y="6211888"/>
          <p14:tracePt t="118464" x="8121650" y="6211888"/>
          <p14:tracePt t="118472" x="8199438" y="6211888"/>
          <p14:tracePt t="118481" x="8250238" y="6211888"/>
          <p14:tracePt t="118488" x="8301038" y="6211888"/>
          <p14:tracePt t="118497" x="8343900" y="6211888"/>
          <p14:tracePt t="118504" x="8377238" y="6211888"/>
          <p14:tracePt t="118513" x="8402638" y="6211888"/>
          <p14:tracePt t="118520" x="8428038" y="6211888"/>
          <p14:tracePt t="118530" x="8453438" y="6211888"/>
          <p14:tracePt t="118536" x="8470900" y="6211888"/>
          <p14:tracePt t="118546" x="8496300" y="6211888"/>
          <p14:tracePt t="118553" x="8521700" y="6211888"/>
          <p14:tracePt t="118562" x="8539163" y="6211888"/>
          <p14:tracePt t="118568" x="8564563" y="6211888"/>
          <p14:tracePt t="118577" x="8589963" y="6211888"/>
          <p14:tracePt t="118584" x="8605838" y="6211888"/>
          <p14:tracePt t="118592" x="8632825" y="6211888"/>
          <p14:tracePt t="118600" x="8658225" y="6211888"/>
          <p14:tracePt t="118611" x="8666163" y="6211888"/>
          <p14:tracePt t="118616" x="8691563" y="6211888"/>
          <p14:tracePt t="118624" x="8699500" y="6211888"/>
          <p14:tracePt t="118632" x="8709025" y="6211888"/>
          <p14:tracePt t="118641" x="8716963" y="6211888"/>
          <p14:tracePt t="120354" x="8724900" y="6211888"/>
          <p14:tracePt t="120362" x="8750300" y="6211888"/>
          <p14:tracePt t="120370" x="8777288" y="6211888"/>
          <p14:tracePt t="120380" x="8810625" y="6211888"/>
          <p14:tracePt t="120385" x="8836025" y="6211888"/>
          <p14:tracePt t="120393" x="8869363" y="6211888"/>
          <p14:tracePt t="120400" x="8904288" y="6211888"/>
          <p14:tracePt t="120409" x="8937625" y="6221413"/>
          <p14:tracePt t="120416" x="8963025" y="6229350"/>
          <p14:tracePt t="120428" x="8997950" y="6229350"/>
          <p14:tracePt t="120432" x="9031288" y="6229350"/>
          <p14:tracePt t="120441" x="9056688" y="6237288"/>
          <p14:tracePt t="120448" x="9074150" y="6246813"/>
          <p14:tracePt t="120457" x="9099550" y="6246813"/>
          <p14:tracePt t="120464" x="9124950" y="6246813"/>
          <p14:tracePt t="120473" x="9158288" y="6254750"/>
          <p14:tracePt t="120480" x="9183688" y="6254750"/>
          <p14:tracePt t="120488" x="9209088" y="6262688"/>
          <p14:tracePt t="120496" x="9244013" y="6272213"/>
          <p14:tracePt t="120504" x="9286875" y="6272213"/>
          <p14:tracePt t="120514" x="9320213" y="6272213"/>
          <p14:tracePt t="120520" x="9353550" y="6280150"/>
          <p14:tracePt t="120529" x="9388475" y="6288088"/>
          <p14:tracePt t="120537" x="9413875" y="6288088"/>
          <p14:tracePt t="120546" x="9447213" y="6288088"/>
          <p14:tracePt t="120552" x="9472613" y="6288088"/>
          <p14:tracePt t="120562" x="9490075" y="6288088"/>
          <p14:tracePt t="120568" x="9515475" y="6288088"/>
          <p14:tracePt t="120579" x="9540875" y="6288088"/>
          <p14:tracePt t="120584" x="9550400" y="6288088"/>
          <p14:tracePt t="120594" x="9558338" y="6288088"/>
          <p14:tracePt t="120600" x="9566275" y="6288088"/>
          <p14:tracePt t="122097" x="9583738" y="6288088"/>
          <p14:tracePt t="122105" x="9609138" y="6288088"/>
          <p14:tracePt t="122113" x="9634538" y="6288088"/>
          <p14:tracePt t="122121" x="9667875" y="6288088"/>
          <p14:tracePt t="122130" x="9710738" y="6288088"/>
          <p14:tracePt t="122137" x="9753600" y="6288088"/>
          <p14:tracePt t="122146" x="9786938" y="6288088"/>
          <p14:tracePt t="122153" x="9829800" y="6288088"/>
          <p14:tracePt t="122162" x="9864725" y="6288088"/>
          <p14:tracePt t="122169" x="9890125" y="6288088"/>
          <p14:tracePt t="122178" x="9923463" y="6288088"/>
          <p14:tracePt t="122185" x="9956800" y="6288088"/>
          <p14:tracePt t="122194" x="9991725" y="6288088"/>
          <p14:tracePt t="122201" x="10009188" y="6288088"/>
          <p14:tracePt t="122210" x="10042525" y="6288088"/>
          <p14:tracePt t="122217" x="10075863" y="6288088"/>
          <p14:tracePt t="122227" x="10110788" y="6288088"/>
          <p14:tracePt t="122232" x="10136188" y="6288088"/>
          <p14:tracePt t="122242" x="10169525" y="6288088"/>
          <p14:tracePt t="122249" x="10204450" y="6288088"/>
          <p14:tracePt t="122257" x="10237788" y="6288088"/>
          <p14:tracePt t="122265" x="10263188" y="6288088"/>
          <p14:tracePt t="122273" x="10298113" y="6288088"/>
          <p14:tracePt t="122281" x="10331450" y="6288088"/>
          <p14:tracePt t="122288" x="10348913" y="6288088"/>
          <p14:tracePt t="122296" x="10364788" y="6288088"/>
          <p14:tracePt t="122304" x="10382250" y="6288088"/>
          <p14:tracePt t="122313" x="10390188" y="6288088"/>
          <p14:tracePt t="122320" x="10399713" y="6288088"/>
          <p14:tracePt t="123234" x="10407650" y="6288088"/>
          <p14:tracePt t="123249" x="10415588" y="6288088"/>
          <p14:tracePt t="123257" x="10425113" y="6288088"/>
          <p14:tracePt t="123273" x="10433050" y="6288088"/>
          <p14:tracePt t="123289" x="10442575" y="6288088"/>
          <p14:tracePt t="123297" x="10450513" y="6288088"/>
          <p14:tracePt t="123329" x="10458450" y="6288088"/>
          <p14:tracePt t="123337" x="10467975" y="6288088"/>
          <p14:tracePt t="123353" x="10475913" y="6288088"/>
          <p14:tracePt t="123362" x="10483850" y="6288088"/>
          <p14:tracePt t="123378" x="10493375" y="6288088"/>
          <p14:tracePt t="123410" x="10501313" y="6288088"/>
          <p14:tracePt t="123417" x="10509250" y="6288088"/>
          <p14:tracePt t="124402" x="10501313" y="6288088"/>
          <p14:tracePt t="124411" x="10475913" y="6288088"/>
          <p14:tracePt t="124418" x="10442575" y="6288088"/>
          <p14:tracePt t="124429" x="10407650" y="6288088"/>
          <p14:tracePt t="124433" x="10364788" y="6288088"/>
          <p14:tracePt t="124443" x="10313988" y="6288088"/>
          <p14:tracePt t="124448" x="10255250" y="6297613"/>
          <p14:tracePt t="124458" x="10194925" y="6313488"/>
          <p14:tracePt t="124464" x="10136188" y="6313488"/>
          <p14:tracePt t="124472" x="10075863" y="6313488"/>
          <p14:tracePt t="124480" x="10017125" y="6313488"/>
          <p14:tracePt t="124488" x="9956800" y="6313488"/>
          <p14:tracePt t="124496" x="9906000" y="6313488"/>
          <p14:tracePt t="124505" x="9847263" y="6313488"/>
          <p14:tracePt t="124512" x="9771063" y="6313488"/>
          <p14:tracePt t="124520" x="9702800" y="6313488"/>
          <p14:tracePt t="124528" x="9634538" y="6313488"/>
          <p14:tracePt t="124536" x="9550400" y="6313488"/>
          <p14:tracePt t="124545" x="9472613" y="6313488"/>
          <p14:tracePt t="124552" x="9405938" y="6313488"/>
          <p14:tracePt t="124562" x="9328150" y="6313488"/>
          <p14:tracePt t="124568" x="9277350" y="6313488"/>
          <p14:tracePt t="124578" x="9218613" y="6313488"/>
          <p14:tracePt t="124584" x="9158288" y="6313488"/>
          <p14:tracePt t="124594" x="9099550" y="6313488"/>
          <p14:tracePt t="124600" x="9048750" y="6313488"/>
          <p14:tracePt t="124609" x="8997950" y="6323013"/>
          <p14:tracePt t="124616" x="8963025" y="6330950"/>
          <p14:tracePt t="124625" x="8929688" y="6330950"/>
          <p14:tracePt t="124632" x="8904288" y="6330950"/>
          <p14:tracePt t="124643" x="8878888" y="6330950"/>
          <p14:tracePt t="124648" x="8853488" y="6330950"/>
          <p14:tracePt t="124657" x="8828088" y="6330950"/>
          <p14:tracePt t="124664" x="8802688" y="6330950"/>
          <p14:tracePt t="124672" x="8777288" y="6330950"/>
          <p14:tracePt t="124680" x="8750300" y="6330950"/>
          <p14:tracePt t="124688" x="8716963" y="6330950"/>
          <p14:tracePt t="124696" x="8683625" y="6330950"/>
          <p14:tracePt t="124704" x="8640763" y="6330950"/>
          <p14:tracePt t="124712" x="8597900" y="6338888"/>
          <p14:tracePt t="124720" x="8547100" y="6348413"/>
          <p14:tracePt t="124728" x="8504238" y="6348413"/>
          <p14:tracePt t="124736" x="8470900" y="6348413"/>
          <p14:tracePt t="124745" x="8428038" y="6348413"/>
          <p14:tracePt t="124752" x="8385175" y="6348413"/>
          <p14:tracePt t="124762" x="8359775" y="6348413"/>
          <p14:tracePt t="124768" x="8318500" y="6348413"/>
          <p14:tracePt t="124778" x="8266113" y="6348413"/>
          <p14:tracePt t="124784" x="8240713" y="6348413"/>
          <p14:tracePt t="124794" x="8207375" y="6348413"/>
          <p14:tracePt t="124800" x="8174038" y="6348413"/>
          <p14:tracePt t="124810" x="8131175" y="6348413"/>
          <p14:tracePt t="124816" x="8088313" y="6348413"/>
          <p14:tracePt t="124825" x="8054975" y="6348413"/>
          <p14:tracePt t="124832" x="8029575" y="6348413"/>
          <p14:tracePt t="124844" x="7994650" y="6348413"/>
          <p14:tracePt t="124848" x="7969250" y="6348413"/>
          <p14:tracePt t="124859" x="7943850" y="6348413"/>
          <p14:tracePt t="124864" x="7918450" y="6348413"/>
          <p14:tracePt t="124873" x="7893050" y="6348413"/>
          <p14:tracePt t="124880" x="7867650" y="6348413"/>
          <p14:tracePt t="124888" x="7850188" y="6348413"/>
          <p14:tracePt t="124896" x="7824788" y="6348413"/>
          <p14:tracePt t="124904" x="7807325" y="6348413"/>
          <p14:tracePt t="124912" x="7799388" y="6348413"/>
          <p14:tracePt t="124921" x="7773988" y="6348413"/>
          <p14:tracePt t="124928" x="7766050" y="6348413"/>
          <p14:tracePt t="124936" x="7748588" y="6348413"/>
          <p14:tracePt t="124944" x="7731125" y="6348413"/>
          <p14:tracePt t="124952" x="7723188" y="6348413"/>
          <p14:tracePt t="124961" x="7705725" y="6348413"/>
          <p14:tracePt t="124968" x="7680325" y="6348413"/>
          <p14:tracePt t="124978" x="7662863" y="6348413"/>
          <p14:tracePt t="124984" x="7646988" y="6348413"/>
          <p14:tracePt t="124994" x="7629525" y="6348413"/>
          <p14:tracePt t="125000" x="7604125" y="6348413"/>
          <p14:tracePt t="125010" x="7586663" y="6348413"/>
          <p14:tracePt t="125016" x="7570788" y="6348413"/>
          <p14:tracePt t="125025" x="7545388" y="6348413"/>
          <p14:tracePt t="125032" x="7518400" y="6348413"/>
          <p14:tracePt t="125041" x="7493000" y="6348413"/>
          <p14:tracePt t="125048" x="7467600" y="6356350"/>
          <p14:tracePt t="125058" x="7442200" y="6365875"/>
          <p14:tracePt t="125064" x="7408863" y="6365875"/>
          <p14:tracePt t="125073" x="7383463" y="6365875"/>
          <p14:tracePt t="125094" x="7297738" y="6381750"/>
          <p14:tracePt t="125097" x="7256463" y="6381750"/>
          <p14:tracePt t="125104" x="7221538" y="6381750"/>
          <p14:tracePt t="125113" x="7196138" y="6381750"/>
          <p14:tracePt t="125120" x="7162800" y="6381750"/>
          <p14:tracePt t="125128" x="7137400" y="6391275"/>
          <p14:tracePt t="125136" x="7119938" y="6391275"/>
          <p14:tracePt t="125145" x="7112000" y="6391275"/>
          <p14:tracePt t="125152" x="7094538" y="6391275"/>
          <p14:tracePt t="125162" x="7085013" y="6391275"/>
          <p14:tracePt t="125168" x="7069138" y="6391275"/>
          <p14:tracePt t="125178" x="7051675" y="6391275"/>
          <p14:tracePt t="125210" x="7043738" y="6391275"/>
          <p14:tracePt t="125217" x="7034213" y="6391275"/>
          <p14:tracePt t="125257" x="7026275" y="6391275"/>
          <p14:tracePt t="125305" x="7018338" y="6391275"/>
          <p14:tracePt t="125850" x="7018338" y="6381750"/>
          <p14:tracePt t="125859" x="7018338" y="6373813"/>
          <p14:tracePt t="125867" x="7018338" y="6356350"/>
          <p14:tracePt t="125874" x="7018338" y="6330950"/>
          <p14:tracePt t="125880" x="7008813" y="6305550"/>
          <p14:tracePt t="125889" x="7000875" y="6272213"/>
          <p14:tracePt t="125897" x="6992938" y="6246813"/>
          <p14:tracePt t="125905" x="6983413" y="6221413"/>
          <p14:tracePt t="125913" x="6975475" y="6194425"/>
          <p14:tracePt t="125920" x="6967538" y="6186488"/>
          <p14:tracePt t="125929" x="6967538" y="6178550"/>
          <p14:tracePt t="125936" x="6967538" y="6169025"/>
          <p14:tracePt t="125952" x="6958013" y="6169025"/>
          <p14:tracePt t="126138" x="6950075" y="6169025"/>
          <p14:tracePt t="126146" x="6932613" y="6169025"/>
          <p14:tracePt t="126154" x="6907213" y="6178550"/>
          <p14:tracePt t="126163" x="6873875" y="6203950"/>
          <p14:tracePt t="126169" x="6838950" y="6246813"/>
          <p14:tracePt t="126178" x="6805613" y="6272213"/>
          <p14:tracePt t="126184" x="6754813" y="6305550"/>
          <p14:tracePt t="126194" x="6686550" y="6348413"/>
          <p14:tracePt t="126200" x="6610350" y="6399213"/>
          <p14:tracePt t="126210" x="6534150" y="6457950"/>
          <p14:tracePt t="126216" x="6456363" y="6500813"/>
          <p14:tracePt t="126226" x="6364288" y="6535738"/>
          <p14:tracePt t="126232" x="6278563" y="6569075"/>
          <p14:tracePt t="126242" x="6176963" y="6611938"/>
          <p14:tracePt t="126248" x="6057900" y="6645275"/>
          <p14:tracePt t="126259" x="5938838" y="6680200"/>
          <p14:tracePt t="126264" x="5794375" y="6731000"/>
          <p14:tracePt t="126273" x="5624513" y="6772275"/>
          <p14:tracePt t="126281" x="5480050" y="6807200"/>
          <p14:tracePt t="126289" x="5318125" y="6840538"/>
          <p14:tracePt t="126506" x="2590800" y="6824663"/>
          <p14:tracePt t="126514" x="2574925" y="6815138"/>
          <p14:tracePt t="126521" x="2557463" y="6807200"/>
          <p14:tracePt t="126530" x="2549525" y="6799263"/>
          <p14:tracePt t="126537" x="2549525" y="6789738"/>
          <p14:tracePt t="126546" x="2549525" y="6781800"/>
          <p14:tracePt t="126641" x="2549525" y="6799263"/>
          <p14:tracePt t="126649" x="2549525" y="6815138"/>
          <p14:tracePt t="126658" x="2574925" y="6832600"/>
          <p14:tracePt t="127321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00" y="15960"/>
            <a:ext cx="6957934" cy="2211659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881459" y="5568613"/>
            <a:ext cx="586661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F3BD26-5C61-432E-9B2F-C82AB4837C43}"/>
              </a:ext>
            </a:extLst>
          </p:cNvPr>
          <p:cNvCxnSpPr>
            <a:cxnSpLocks/>
          </p:cNvCxnSpPr>
          <p:nvPr/>
        </p:nvCxnSpPr>
        <p:spPr>
          <a:xfrm>
            <a:off x="845557" y="3050284"/>
            <a:ext cx="4685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E75C0-AFB8-4C20-B0AF-423B5A91EE58}"/>
              </a:ext>
            </a:extLst>
          </p:cNvPr>
          <p:cNvSpPr txBox="1"/>
          <p:nvPr/>
        </p:nvSpPr>
        <p:spPr>
          <a:xfrm>
            <a:off x="604454" y="5507895"/>
            <a:ext cx="11499273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A789B-CFF9-4759-9756-EC6664587E65}"/>
              </a:ext>
            </a:extLst>
          </p:cNvPr>
          <p:cNvCxnSpPr>
            <a:cxnSpLocks/>
          </p:cNvCxnSpPr>
          <p:nvPr/>
        </p:nvCxnSpPr>
        <p:spPr>
          <a:xfrm>
            <a:off x="152400" y="3781720"/>
            <a:ext cx="4821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F48F68-0BD5-4374-AD1D-585856358122}"/>
              </a:ext>
            </a:extLst>
          </p:cNvPr>
          <p:cNvSpPr txBox="1"/>
          <p:nvPr/>
        </p:nvSpPr>
        <p:spPr>
          <a:xfrm>
            <a:off x="2899218" y="5593815"/>
            <a:ext cx="4846949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1F0BB0-870C-4CB2-A2B5-7D93C194C8DB}"/>
              </a:ext>
            </a:extLst>
          </p:cNvPr>
          <p:cNvCxnSpPr>
            <a:cxnSpLocks/>
          </p:cNvCxnSpPr>
          <p:nvPr/>
        </p:nvCxnSpPr>
        <p:spPr>
          <a:xfrm>
            <a:off x="6137564" y="3781720"/>
            <a:ext cx="587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D15209-36D2-4D25-9AE5-D1670501B1DA}"/>
              </a:ext>
            </a:extLst>
          </p:cNvPr>
          <p:cNvCxnSpPr>
            <a:cxnSpLocks/>
          </p:cNvCxnSpPr>
          <p:nvPr/>
        </p:nvCxnSpPr>
        <p:spPr>
          <a:xfrm>
            <a:off x="10016979" y="3081850"/>
            <a:ext cx="1773239" cy="3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F6D712-3450-4B80-AEFD-EEE178FE63BE}"/>
              </a:ext>
            </a:extLst>
          </p:cNvPr>
          <p:cNvCxnSpPr>
            <a:cxnSpLocks/>
          </p:cNvCxnSpPr>
          <p:nvPr/>
        </p:nvCxnSpPr>
        <p:spPr>
          <a:xfrm>
            <a:off x="131975" y="4490829"/>
            <a:ext cx="5398703" cy="1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22567" y="2381336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gửi thư cho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về quê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mời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th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quê 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51"/>
    </mc:Choice>
    <mc:Fallback xmlns="">
      <p:transition advTm="925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251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06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9314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4832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082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3492" y="296703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31878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133471" y="55047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8017018" y="55008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602204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923409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78053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10011995" y="54969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88409" y="5506366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512035" y="550741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71254" y="550305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819547" y="5495338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73332" y="550476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1031678" y="5502453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 mod="1"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D374E-32B8-441B-8E8E-EDF8BB73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45" y="329019"/>
            <a:ext cx="5993109" cy="4471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6067A-DFFB-48D3-83B2-FC2CB1510B11}"/>
              </a:ext>
            </a:extLst>
          </p:cNvPr>
          <p:cNvSpPr txBox="1"/>
          <p:nvPr/>
        </p:nvSpPr>
        <p:spPr>
          <a:xfrm>
            <a:off x="4449451" y="5082431"/>
            <a:ext cx="6444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8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D392-22B7-4D7E-9AFE-88858AB59D58}"/>
              </a:ext>
            </a:extLst>
          </p:cNvPr>
          <p:cNvSpPr txBox="1"/>
          <p:nvPr/>
        </p:nvSpPr>
        <p:spPr>
          <a:xfrm>
            <a:off x="7248549" y="5084000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6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F4D7D-E843-47CF-B3B4-550F8CA7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180315"/>
            <a:ext cx="5165341" cy="455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6812B-55E2-443E-B9D8-580C611274E8}"/>
              </a:ext>
            </a:extLst>
          </p:cNvPr>
          <p:cNvSpPr txBox="1"/>
          <p:nvPr/>
        </p:nvSpPr>
        <p:spPr>
          <a:xfrm>
            <a:off x="4298623" y="4964203"/>
            <a:ext cx="5428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3DD1F-CFD2-431E-8F96-9E714D7CDA03}"/>
              </a:ext>
            </a:extLst>
          </p:cNvPr>
          <p:cNvSpPr txBox="1"/>
          <p:nvPr/>
        </p:nvSpPr>
        <p:spPr>
          <a:xfrm>
            <a:off x="4919693" y="4964203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81A64-3C09-41BE-8AD3-938C7C3F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72" y="236691"/>
            <a:ext cx="4915911" cy="3927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2FF14-EC9B-4C52-9907-FE19F3473160}"/>
              </a:ext>
            </a:extLst>
          </p:cNvPr>
          <p:cNvSpPr txBox="1"/>
          <p:nvPr/>
        </p:nvSpPr>
        <p:spPr>
          <a:xfrm>
            <a:off x="4301796" y="4915555"/>
            <a:ext cx="4334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E7F91-51D6-4A73-BFC6-0EDE33B442F7}"/>
              </a:ext>
            </a:extLst>
          </p:cNvPr>
          <p:cNvSpPr txBox="1"/>
          <p:nvPr/>
        </p:nvSpPr>
        <p:spPr>
          <a:xfrm>
            <a:off x="4925536" y="4911888"/>
            <a:ext cx="1456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A2101-0469-4F70-A50C-A31379FE054C}"/>
              </a:ext>
            </a:extLst>
          </p:cNvPr>
          <p:cNvSpPr txBox="1"/>
          <p:nvPr/>
        </p:nvSpPr>
        <p:spPr>
          <a:xfrm>
            <a:off x="469294" y="4522190"/>
            <a:ext cx="313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6D8C7-7D0C-4E8A-A614-86A3E2C90045}"/>
              </a:ext>
            </a:extLst>
          </p:cNvPr>
          <p:cNvSpPr txBox="1"/>
          <p:nvPr/>
        </p:nvSpPr>
        <p:spPr>
          <a:xfrm>
            <a:off x="4887674" y="4521143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69602-19AF-4F30-8770-8E77F168B89E}"/>
              </a:ext>
            </a:extLst>
          </p:cNvPr>
          <p:cNvSpPr txBox="1"/>
          <p:nvPr/>
        </p:nvSpPr>
        <p:spPr>
          <a:xfrm>
            <a:off x="8755693" y="4510201"/>
            <a:ext cx="3103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2.7|0.9|4.5|4.5|0.6|6.5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</TotalTime>
  <Words>301</Words>
  <Application>Microsoft Office PowerPoint</Application>
  <PresentationFormat>Widescreen</PresentationFormat>
  <Paragraphs>93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SimSun</vt:lpstr>
      <vt:lpstr>SimSun</vt:lpstr>
      <vt:lpstr>.VnAvant</vt:lpstr>
      <vt:lpstr>.VnCooper</vt:lpstr>
      <vt:lpstr>Arial</vt:lpstr>
      <vt:lpstr>Arial Rounded MT Bold</vt:lpstr>
      <vt:lpstr>Arial-Rounded</vt:lpstr>
      <vt:lpstr>Arial-SGK-TV</vt:lpstr>
      <vt:lpstr>Arrus-Black</vt:lpstr>
      <vt:lpstr>Calibri</vt:lpstr>
      <vt:lpstr>Calibri Light</vt:lpstr>
      <vt:lpstr>Century Gothic</vt:lpstr>
      <vt:lpstr>等线</vt:lpstr>
      <vt:lpstr>Times New Roman</vt:lpstr>
      <vt:lpstr>Office 主题</vt:lpstr>
      <vt:lpstr>1_Office 主题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P010921</cp:lastModifiedBy>
  <cp:revision>180</cp:revision>
  <dcterms:created xsi:type="dcterms:W3CDTF">2020-08-07T01:41:03Z</dcterms:created>
  <dcterms:modified xsi:type="dcterms:W3CDTF">2023-11-12T02:44:25Z</dcterms:modified>
</cp:coreProperties>
</file>