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7" r:id="rId4"/>
    <p:sldId id="271" r:id="rId5"/>
    <p:sldId id="256" r:id="rId6"/>
    <p:sldId id="261" r:id="rId7"/>
    <p:sldId id="257" r:id="rId8"/>
    <p:sldId id="272" r:id="rId9"/>
    <p:sldId id="260" r:id="rId10"/>
    <p:sldId id="259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11/11/2023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11/11/2023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11/11/2023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11/11/2023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11/11/2023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11/11/2023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11/11/2023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SimSun</vt:lpstr>
      <vt:lpstr>SimSun</vt:lpstr>
      <vt:lpstr>Arial</vt:lpstr>
      <vt:lpstr>AvantGarde</vt:lpstr>
      <vt:lpstr>Calibri</vt:lpstr>
      <vt:lpstr>Calibri Light</vt:lpstr>
      <vt:lpstr>Segoe UI</vt:lpstr>
      <vt:lpstr>黑体</vt:lpstr>
      <vt:lpstr>Times New Roman</vt:lpstr>
      <vt:lpstr>Wingdings</vt:lpstr>
      <vt:lpstr>思源黑体 CN Light</vt:lpstr>
      <vt:lpstr>方正准圆简体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P010921</cp:lastModifiedBy>
  <cp:revision>13</cp:revision>
  <dcterms:created xsi:type="dcterms:W3CDTF">2020-08-12T11:52:00Z</dcterms:created>
  <dcterms:modified xsi:type="dcterms:W3CDTF">2023-11-11T08:19:48Z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