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1" r:id="rId2"/>
  </p:sldMasterIdLst>
  <p:notesMasterIdLst>
    <p:notesMasterId r:id="rId41"/>
  </p:notesMasterIdLst>
  <p:sldIdLst>
    <p:sldId id="307" r:id="rId3"/>
    <p:sldId id="308" r:id="rId4"/>
    <p:sldId id="256" r:id="rId5"/>
    <p:sldId id="257" r:id="rId6"/>
    <p:sldId id="309" r:id="rId7"/>
    <p:sldId id="310" r:id="rId8"/>
    <p:sldId id="311" r:id="rId9"/>
    <p:sldId id="312" r:id="rId10"/>
    <p:sldId id="263" r:id="rId11"/>
    <p:sldId id="262" r:id="rId12"/>
    <p:sldId id="276" r:id="rId13"/>
    <p:sldId id="280" r:id="rId14"/>
    <p:sldId id="264" r:id="rId15"/>
    <p:sldId id="260" r:id="rId16"/>
    <p:sldId id="313" r:id="rId17"/>
    <p:sldId id="314" r:id="rId18"/>
    <p:sldId id="301" r:id="rId19"/>
    <p:sldId id="315" r:id="rId20"/>
    <p:sldId id="317" r:id="rId21"/>
    <p:sldId id="316" r:id="rId22"/>
    <p:sldId id="318" r:id="rId23"/>
    <p:sldId id="319" r:id="rId24"/>
    <p:sldId id="320" r:id="rId25"/>
    <p:sldId id="322" r:id="rId26"/>
    <p:sldId id="367" r:id="rId27"/>
    <p:sldId id="368" r:id="rId28"/>
    <p:sldId id="353" r:id="rId29"/>
    <p:sldId id="289" r:id="rId30"/>
    <p:sldId id="366" r:id="rId31"/>
    <p:sldId id="359" r:id="rId32"/>
    <p:sldId id="267" r:id="rId33"/>
    <p:sldId id="363" r:id="rId34"/>
    <p:sldId id="364" r:id="rId35"/>
    <p:sldId id="365" r:id="rId36"/>
    <p:sldId id="362" r:id="rId37"/>
    <p:sldId id="361" r:id="rId38"/>
    <p:sldId id="272" r:id="rId39"/>
    <p:sldId id="297" r:id="rId40"/>
  </p:sldIdLst>
  <p:sldSz cx="9144000" cy="5143500" type="screen16x9"/>
  <p:notesSz cx="6858000" cy="9144000"/>
  <p:embeddedFontLst>
    <p:embeddedFont>
      <p:font typeface="Lato" panose="020B0604020202020204" charset="0"/>
      <p:regular r:id="rId42"/>
      <p:bold r:id="rId43"/>
      <p:italic r:id="rId44"/>
      <p:boldItalic r:id="rId45"/>
    </p:embeddedFont>
    <p:embeddedFont>
      <p:font typeface="Arial Rounded MT Bold" panose="020B0604020202020204" charset="0"/>
      <p:regular r:id="rId46"/>
    </p:embeddedFont>
    <p:embeddedFont>
      <p:font typeface="UTM Avo" panose="02040603050506020204" pitchFamily="18" charset="0"/>
      <p:regular r:id="rId47"/>
      <p:bold r:id="rId48"/>
      <p:italic r:id="rId49"/>
      <p:boldItalic r:id="rId50"/>
    </p:embeddedFont>
    <p:embeddedFont>
      <p:font typeface="宋体" panose="02010600030101010101" pitchFamily="2" charset="-122"/>
      <p:regular r:id="rId51"/>
    </p:embeddedFont>
    <p:embeddedFont>
      <p:font typeface="Arial-Rounded" panose="020B0500000000000000" charset="0"/>
      <p:regular r:id="rId52"/>
    </p:embeddedFont>
    <p:embeddedFont>
      <p:font typeface="Calibri Light" panose="020F0302020204030204" pitchFamily="34" charset="0"/>
      <p:regular r:id="rId53"/>
      <p:italic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Quicksand Medium" panose="020B0604020202020204" charset="0"/>
      <p:regular r:id="rId59"/>
    </p:embeddedFont>
    <p:embeddedFont>
      <p:font typeface=".VnAvant" panose="020B7200000000000000" pitchFamily="34" charset="0"/>
      <p:regular r:id="rId60"/>
      <p:bold r:id="rId61"/>
      <p:italic r:id="rId62"/>
      <p:boldItalic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EFDF9"/>
    <a:srgbClr val="FEFBF6"/>
    <a:srgbClr val="FEFBF5"/>
    <a:srgbClr val="74B43C"/>
    <a:srgbClr val="72CEEE"/>
    <a:srgbClr val="0099DA"/>
    <a:srgbClr val="E52D56"/>
    <a:srgbClr val="D00000"/>
    <a:srgbClr val="D8EF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70" autoAdjust="0"/>
    <p:restoredTop sz="95501" autoAdjust="0"/>
  </p:normalViewPr>
  <p:slideViewPr>
    <p:cSldViewPr snapToGrid="0">
      <p:cViewPr varScale="1">
        <p:scale>
          <a:sx n="105" d="100"/>
          <a:sy n="105" d="100"/>
        </p:scale>
        <p:origin x="120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63" Type="http://schemas.openxmlformats.org/officeDocument/2006/relationships/font" Target="fonts/font22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font" Target="fonts/font20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1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52885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875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03667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83674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03139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Viết</a:t>
            </a:r>
            <a:r>
              <a:rPr lang="vi-VN" baseline="0" dirty="0"/>
              <a:t> phấn màu, đánh dấu điểm đặt bút, điểm gặp nhau</a:t>
            </a:r>
          </a:p>
          <a:p>
            <a:pPr marL="0" marR="0" indent="0" algn="l" defTabSz="914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aseline="0" dirty="0"/>
              <a:t>Mờ mờ e me nặng mẹ mẹ</a:t>
            </a:r>
            <a:br>
              <a:rPr lang="vi-VN" baseline="0" dirty="0"/>
            </a:br>
            <a:r>
              <a:rPr lang="en-US" dirty="0" err="1"/>
              <a:t>Gt</a:t>
            </a:r>
            <a:r>
              <a:rPr lang="en-US" dirty="0"/>
              <a:t> m </a:t>
            </a:r>
            <a:r>
              <a:rPr lang="en-US" dirty="0" err="1"/>
              <a:t>đọc</a:t>
            </a:r>
            <a:r>
              <a:rPr lang="en-US" baseline="0" dirty="0"/>
              <a:t> m</a:t>
            </a:r>
            <a:r>
              <a:rPr lang="en-US" dirty="0"/>
              <a:t>, </a:t>
            </a:r>
            <a:r>
              <a:rPr lang="en-US" dirty="0" err="1"/>
              <a:t>gt</a:t>
            </a:r>
            <a:r>
              <a:rPr lang="en-US" baseline="0" dirty="0"/>
              <a:t> n </a:t>
            </a:r>
            <a:r>
              <a:rPr lang="en-US" baseline="0" dirty="0" err="1"/>
              <a:t>rồi</a:t>
            </a:r>
            <a:r>
              <a:rPr lang="en-US" baseline="0" dirty="0"/>
              <a:t> so </a:t>
            </a:r>
            <a:r>
              <a:rPr lang="en-US" baseline="0" dirty="0" err="1"/>
              <a:t>sánh</a:t>
            </a:r>
            <a:r>
              <a:rPr lang="en-US" baseline="0" dirty="0"/>
              <a:t> 1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thẳng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1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móc</a:t>
            </a:r>
            <a:r>
              <a:rPr lang="en-US" baseline="0" dirty="0"/>
              <a:t> </a:t>
            </a:r>
            <a:r>
              <a:rPr lang="en-US" baseline="0" dirty="0" err="1"/>
              <a:t>xuôi</a:t>
            </a:r>
            <a:r>
              <a:rPr lang="en-US" baseline="0" dirty="0"/>
              <a:t>, 1 </a:t>
            </a:r>
            <a:r>
              <a:rPr lang="en-US" baseline="0" dirty="0" err="1"/>
              <a:t>thẳng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2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móc</a:t>
            </a:r>
            <a:r>
              <a:rPr lang="en-US" baseline="0" dirty="0"/>
              <a:t> </a:t>
            </a:r>
            <a:r>
              <a:rPr lang="en-US" baseline="0" dirty="0" err="1"/>
              <a:t>xuôi</a:t>
            </a:r>
            <a:r>
              <a:rPr lang="en-US" baseline="0" dirty="0"/>
              <a:t> </a:t>
            </a:r>
            <a:endParaRPr lang="en-US" dirty="0"/>
          </a:p>
          <a:p>
            <a:r>
              <a:rPr lang="vi-VN" dirty="0"/>
              <a:t>Gt tiếng</a:t>
            </a:r>
            <a:r>
              <a:rPr lang="vi-VN" baseline="0" dirty="0"/>
              <a:t> mỡ </a:t>
            </a:r>
          </a:p>
          <a:p>
            <a:endParaRPr lang="vi-VN" baseline="0" dirty="0"/>
          </a:p>
          <a:p>
            <a:r>
              <a:rPr lang="vi-VN" baseline="0" dirty="0"/>
              <a:t>Ô ghép tiếng mẫu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1215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6377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- Hs đọc</a:t>
            </a:r>
            <a:r>
              <a:rPr lang="vi-VN" baseline="0" dirty="0"/>
              <a:t> phần viết bảng (chiếu dòng ngang) </a:t>
            </a:r>
            <a:endParaRPr lang="vi-VN" dirty="0"/>
          </a:p>
          <a:p>
            <a:r>
              <a:rPr lang="vi-VN" dirty="0"/>
              <a:t>- Gv cho nhận</a:t>
            </a:r>
            <a:r>
              <a:rPr lang="vi-VN" baseline="0" dirty="0"/>
              <a:t> xét độ cao các chữ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1262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7017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100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2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397308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8206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852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607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8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9058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Chưa làm</a:t>
            </a:r>
            <a:r>
              <a:rPr lang="vi-VN" baseline="0" dirty="0"/>
              <a:t> hiệu ứng: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aseline="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Click chuột để nổi hình của Hà và bà, để học sinh quan sát kĩ nhân vật hơn.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Các nhân vật có hiệu ứng nổi lên và rung rinh khi click chuột vào nhân vật</a:t>
            </a:r>
            <a:endParaRPr lang="vi-V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236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Chưa làm</a:t>
            </a:r>
            <a:r>
              <a:rPr lang="vi-VN" baseline="0" dirty="0"/>
              <a:t> hiệu ứng: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aseline="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Click chuột để nổi hình của Hà và bà, để học sinh quan sát kĩ nhân vật hơn.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Các nhân vật có hiệu ứng nổi lên và rung rinh khi click chuột vào nhân vật</a:t>
            </a:r>
            <a:endParaRPr lang="vi-V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39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085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Viết</a:t>
            </a:r>
            <a:r>
              <a:rPr lang="vi-VN" baseline="0" dirty="0"/>
              <a:t> phấn màu, đánh dấu điểm đặt bút, điểm gặp nhau</a:t>
            </a:r>
          </a:p>
          <a:p>
            <a:pPr marL="0" marR="0" indent="0" algn="l" defTabSz="914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aseline="0" dirty="0"/>
              <a:t>Mờ mờ e me nặng mẹ mẹ</a:t>
            </a:r>
            <a:br>
              <a:rPr lang="vi-VN" baseline="0" dirty="0"/>
            </a:br>
            <a:r>
              <a:rPr lang="en-US" dirty="0" err="1"/>
              <a:t>Gt</a:t>
            </a:r>
            <a:r>
              <a:rPr lang="en-US" dirty="0"/>
              <a:t> m </a:t>
            </a:r>
            <a:r>
              <a:rPr lang="en-US" dirty="0" err="1"/>
              <a:t>đọc</a:t>
            </a:r>
            <a:r>
              <a:rPr lang="en-US" baseline="0" dirty="0"/>
              <a:t> m</a:t>
            </a:r>
            <a:r>
              <a:rPr lang="en-US" dirty="0"/>
              <a:t>, </a:t>
            </a:r>
            <a:r>
              <a:rPr lang="en-US" dirty="0" err="1"/>
              <a:t>gt</a:t>
            </a:r>
            <a:r>
              <a:rPr lang="en-US" baseline="0" dirty="0"/>
              <a:t> n </a:t>
            </a:r>
            <a:r>
              <a:rPr lang="en-US" baseline="0" dirty="0" err="1"/>
              <a:t>rồi</a:t>
            </a:r>
            <a:r>
              <a:rPr lang="en-US" baseline="0" dirty="0"/>
              <a:t> so </a:t>
            </a:r>
            <a:r>
              <a:rPr lang="en-US" baseline="0" dirty="0" err="1"/>
              <a:t>sánh</a:t>
            </a:r>
            <a:r>
              <a:rPr lang="en-US" baseline="0" dirty="0"/>
              <a:t> 1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thẳng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1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móc</a:t>
            </a:r>
            <a:r>
              <a:rPr lang="en-US" baseline="0" dirty="0"/>
              <a:t> </a:t>
            </a:r>
            <a:r>
              <a:rPr lang="en-US" baseline="0" dirty="0" err="1"/>
              <a:t>xuôi</a:t>
            </a:r>
            <a:r>
              <a:rPr lang="en-US" baseline="0" dirty="0"/>
              <a:t>, 1 </a:t>
            </a:r>
            <a:r>
              <a:rPr lang="en-US" baseline="0" dirty="0" err="1"/>
              <a:t>thẳng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2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móc</a:t>
            </a:r>
            <a:r>
              <a:rPr lang="en-US" baseline="0" dirty="0"/>
              <a:t> </a:t>
            </a:r>
            <a:r>
              <a:rPr lang="en-US" baseline="0" dirty="0" err="1"/>
              <a:t>xuôi</a:t>
            </a:r>
            <a:r>
              <a:rPr lang="en-US" baseline="0" dirty="0"/>
              <a:t> </a:t>
            </a:r>
            <a:endParaRPr lang="en-US" dirty="0"/>
          </a:p>
          <a:p>
            <a:r>
              <a:rPr lang="vi-VN" dirty="0"/>
              <a:t>Gt tiếng</a:t>
            </a:r>
            <a:r>
              <a:rPr lang="vi-VN" baseline="0" dirty="0"/>
              <a:t> mỡ </a:t>
            </a:r>
          </a:p>
          <a:p>
            <a:endParaRPr lang="vi-VN" baseline="0" dirty="0"/>
          </a:p>
          <a:p>
            <a:r>
              <a:rPr lang="vi-VN" baseline="0" dirty="0"/>
              <a:t>Ô ghép tiếng mẫu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683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Viết</a:t>
            </a:r>
            <a:r>
              <a:rPr lang="vi-VN" baseline="0" dirty="0"/>
              <a:t> phấn màu, đánh dấu điểm đặt bút, điểm gặp nhau</a:t>
            </a:r>
          </a:p>
          <a:p>
            <a:pPr marL="0" marR="0" indent="0" algn="l" defTabSz="914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aseline="0" dirty="0"/>
              <a:t>Mờ mờ e me nặng mẹ mẹ</a:t>
            </a:r>
            <a:br>
              <a:rPr lang="vi-VN" baseline="0" dirty="0"/>
            </a:br>
            <a:r>
              <a:rPr lang="en-US" dirty="0" err="1"/>
              <a:t>Gt</a:t>
            </a:r>
            <a:r>
              <a:rPr lang="en-US" dirty="0"/>
              <a:t> m </a:t>
            </a:r>
            <a:r>
              <a:rPr lang="en-US" dirty="0" err="1"/>
              <a:t>đọc</a:t>
            </a:r>
            <a:r>
              <a:rPr lang="en-US" baseline="0" dirty="0"/>
              <a:t> m</a:t>
            </a:r>
            <a:r>
              <a:rPr lang="en-US" dirty="0"/>
              <a:t>, </a:t>
            </a:r>
            <a:r>
              <a:rPr lang="en-US" dirty="0" err="1"/>
              <a:t>gt</a:t>
            </a:r>
            <a:r>
              <a:rPr lang="en-US" baseline="0" dirty="0"/>
              <a:t> n </a:t>
            </a:r>
            <a:r>
              <a:rPr lang="en-US" baseline="0" dirty="0" err="1"/>
              <a:t>rồi</a:t>
            </a:r>
            <a:r>
              <a:rPr lang="en-US" baseline="0" dirty="0"/>
              <a:t> so </a:t>
            </a:r>
            <a:r>
              <a:rPr lang="en-US" baseline="0" dirty="0" err="1"/>
              <a:t>sánh</a:t>
            </a:r>
            <a:r>
              <a:rPr lang="en-US" baseline="0" dirty="0"/>
              <a:t> 1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thẳng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1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móc</a:t>
            </a:r>
            <a:r>
              <a:rPr lang="en-US" baseline="0" dirty="0"/>
              <a:t> </a:t>
            </a:r>
            <a:r>
              <a:rPr lang="en-US" baseline="0" dirty="0" err="1"/>
              <a:t>xuôi</a:t>
            </a:r>
            <a:r>
              <a:rPr lang="en-US" baseline="0" dirty="0"/>
              <a:t>, 1 </a:t>
            </a:r>
            <a:r>
              <a:rPr lang="en-US" baseline="0" dirty="0" err="1"/>
              <a:t>thẳng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2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móc</a:t>
            </a:r>
            <a:r>
              <a:rPr lang="en-US" baseline="0" dirty="0"/>
              <a:t> </a:t>
            </a:r>
            <a:r>
              <a:rPr lang="en-US" baseline="0" dirty="0" err="1"/>
              <a:t>xuôi</a:t>
            </a:r>
            <a:r>
              <a:rPr lang="en-US" baseline="0" dirty="0"/>
              <a:t> </a:t>
            </a:r>
            <a:endParaRPr lang="en-US" dirty="0"/>
          </a:p>
          <a:p>
            <a:r>
              <a:rPr lang="vi-VN" dirty="0"/>
              <a:t>Gt tiếng</a:t>
            </a:r>
            <a:r>
              <a:rPr lang="vi-VN" baseline="0" dirty="0"/>
              <a:t> mỡ </a:t>
            </a:r>
          </a:p>
          <a:p>
            <a:endParaRPr lang="vi-VN" baseline="0" dirty="0"/>
          </a:p>
          <a:p>
            <a:r>
              <a:rPr lang="vi-VN" baseline="0" dirty="0"/>
              <a:t>Ô ghép tiếng mẫu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214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Viết</a:t>
            </a:r>
            <a:r>
              <a:rPr lang="vi-VN" baseline="0" dirty="0"/>
              <a:t> phấn màu, đánh dấu điểm đặt bút, điểm gặp nhau</a:t>
            </a:r>
          </a:p>
          <a:p>
            <a:pPr marL="0" marR="0" indent="0" algn="l" defTabSz="914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aseline="0" dirty="0"/>
              <a:t>Mờ mờ e me nặng mẹ mẹ</a:t>
            </a:r>
            <a:br>
              <a:rPr lang="vi-VN" baseline="0" dirty="0"/>
            </a:br>
            <a:r>
              <a:rPr lang="en-US" dirty="0" err="1"/>
              <a:t>Gt</a:t>
            </a:r>
            <a:r>
              <a:rPr lang="en-US" dirty="0"/>
              <a:t> m </a:t>
            </a:r>
            <a:r>
              <a:rPr lang="en-US" dirty="0" err="1"/>
              <a:t>đọc</a:t>
            </a:r>
            <a:r>
              <a:rPr lang="en-US" baseline="0" dirty="0"/>
              <a:t> m</a:t>
            </a:r>
            <a:r>
              <a:rPr lang="en-US" dirty="0"/>
              <a:t>, </a:t>
            </a:r>
            <a:r>
              <a:rPr lang="en-US" dirty="0" err="1"/>
              <a:t>gt</a:t>
            </a:r>
            <a:r>
              <a:rPr lang="en-US" baseline="0" dirty="0"/>
              <a:t> n </a:t>
            </a:r>
            <a:r>
              <a:rPr lang="en-US" baseline="0" dirty="0" err="1"/>
              <a:t>rồi</a:t>
            </a:r>
            <a:r>
              <a:rPr lang="en-US" baseline="0" dirty="0"/>
              <a:t> so </a:t>
            </a:r>
            <a:r>
              <a:rPr lang="en-US" baseline="0" dirty="0" err="1"/>
              <a:t>sánh</a:t>
            </a:r>
            <a:r>
              <a:rPr lang="en-US" baseline="0" dirty="0"/>
              <a:t> 1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thẳng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1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móc</a:t>
            </a:r>
            <a:r>
              <a:rPr lang="en-US" baseline="0" dirty="0"/>
              <a:t> </a:t>
            </a:r>
            <a:r>
              <a:rPr lang="en-US" baseline="0" dirty="0" err="1"/>
              <a:t>xuôi</a:t>
            </a:r>
            <a:r>
              <a:rPr lang="en-US" baseline="0" dirty="0"/>
              <a:t>, 1 </a:t>
            </a:r>
            <a:r>
              <a:rPr lang="en-US" baseline="0" dirty="0" err="1"/>
              <a:t>thẳng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2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móc</a:t>
            </a:r>
            <a:r>
              <a:rPr lang="en-US" baseline="0" dirty="0"/>
              <a:t> </a:t>
            </a:r>
            <a:r>
              <a:rPr lang="en-US" baseline="0" dirty="0" err="1"/>
              <a:t>xuôi</a:t>
            </a:r>
            <a:r>
              <a:rPr lang="en-US" baseline="0" dirty="0"/>
              <a:t> </a:t>
            </a:r>
            <a:endParaRPr lang="en-US" dirty="0"/>
          </a:p>
          <a:p>
            <a:r>
              <a:rPr lang="vi-VN" dirty="0"/>
              <a:t>Gt tiếng</a:t>
            </a:r>
            <a:r>
              <a:rPr lang="vi-VN" baseline="0" dirty="0"/>
              <a:t> mỡ </a:t>
            </a:r>
          </a:p>
          <a:p>
            <a:endParaRPr lang="vi-VN" baseline="0" dirty="0"/>
          </a:p>
          <a:p>
            <a:r>
              <a:rPr lang="vi-VN" baseline="0" dirty="0"/>
              <a:t>Ô ghép tiếng mẫu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4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662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292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403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657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09/10/2023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99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09/10/2023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0815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09/10/2023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1005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09/10/2023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459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09/10/2023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541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09/10/2023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505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09/10/2023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125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09/10/2023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4484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09/10/2023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3192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09/10/2023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145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09/10/2023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9906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1" y="164641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21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21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21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21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21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21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21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21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21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21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21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21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21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21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21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21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60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69" y="120247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9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2" y="2061348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7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8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2521757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7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2990506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393350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5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5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4363394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4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</p:spTree>
    <p:extLst>
      <p:ext uri="{BB962C8B-B14F-4D97-AF65-F5344CB8AC3E}">
        <p14:creationId xmlns:p14="http://schemas.microsoft.com/office/powerpoint/2010/main" val="1629889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75" r:id="rId11"/>
    <p:sldLayoutId id="2147483676" r:id="rId12"/>
    <p:sldLayoutId id="2147483677" r:id="rId13"/>
    <p:sldLayoutId id="2147483679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09/10/2023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jp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m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m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5" Type="http://schemas.openxmlformats.org/officeDocument/2006/relationships/slide" Target="slide4.xml"/><Relationship Id="rId4" Type="http://schemas.openxmlformats.org/officeDocument/2006/relationships/image" Target="../media/image16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gif"/><Relationship Id="rId7" Type="http://schemas.openxmlformats.org/officeDocument/2006/relationships/image" Target="../media/image2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gif"/><Relationship Id="rId7" Type="http://schemas.openxmlformats.org/officeDocument/2006/relationships/image" Target="../media/image2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gif"/><Relationship Id="rId7" Type="http://schemas.openxmlformats.org/officeDocument/2006/relationships/image" Target="../media/image2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gif"/><Relationship Id="rId7" Type="http://schemas.openxmlformats.org/officeDocument/2006/relationships/image" Target="../media/image2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22" y="6393"/>
            <a:ext cx="9168556" cy="513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008" y="-328155"/>
            <a:ext cx="9625200" cy="553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" y="2982382"/>
            <a:ext cx="9122963" cy="21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18" y="3531914"/>
            <a:ext cx="4717091" cy="164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096702" y="1729131"/>
            <a:ext cx="4863223" cy="122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332" y="2175699"/>
            <a:ext cx="2696492" cy="361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803401" y="102872"/>
            <a:ext cx="1600869" cy="163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368747" y="-304694"/>
            <a:ext cx="1900287" cy="210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37813" y="1735839"/>
            <a:ext cx="7469342" cy="3236251"/>
          </a:xfrm>
          <a:prstGeom prst="rect">
            <a:avLst/>
          </a:prstGeom>
        </p:spPr>
        <p:txBody>
          <a:bodyPr spcFirstLastPara="1" wrap="none" lIns="91106" tIns="45612" rIns="91106" bIns="45612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3864">
              <a:lnSpc>
                <a:spcPct val="150000"/>
              </a:lnSpc>
            </a:pPr>
            <a:r>
              <a:rPr lang="en-US" sz="1773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213864">
              <a:lnSpc>
                <a:spcPct val="150000"/>
              </a:lnSpc>
            </a:pPr>
            <a:r>
              <a:rPr lang="en-US" sz="1773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824180" y="2785525"/>
            <a:ext cx="5408303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423" tIns="60712" rIns="121423" bIns="60712" anchor="ctr"/>
          <a:lstStyle/>
          <a:p>
            <a:pPr algn="ctr" defTabSz="1618693">
              <a:defRPr/>
            </a:pPr>
            <a:r>
              <a:rPr lang="en-US" altLang="zh-CN" sz="39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zh-CN" altLang="en-US" sz="397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09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3" y="85559"/>
            <a:ext cx="1309333" cy="382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10" y="548814"/>
            <a:ext cx="7411452" cy="37122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10" y="548814"/>
            <a:ext cx="7411452" cy="37122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10" y="548814"/>
            <a:ext cx="7411452" cy="371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5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91" y="431280"/>
            <a:ext cx="7918618" cy="39663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94282" y="3397292"/>
            <a:ext cx="2940849" cy="531186"/>
            <a:chOff x="2638976" y="4269075"/>
            <a:chExt cx="2940849" cy="531186"/>
          </a:xfrm>
        </p:grpSpPr>
        <p:sp>
          <p:nvSpPr>
            <p:cNvPr id="5" name="TextBox 4"/>
            <p:cNvSpPr txBox="1"/>
            <p:nvPr/>
          </p:nvSpPr>
          <p:spPr>
            <a:xfrm>
              <a:off x="2638976" y="4269075"/>
              <a:ext cx="1847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800" dirty="0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 flipH="1">
              <a:off x="2987462" y="4277041"/>
              <a:ext cx="622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800" b="1" dirty="0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413718" y="4273437"/>
              <a:ext cx="42108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sz="2800" b="1" dirty="0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158745" y="4274636"/>
              <a:ext cx="42108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sz="2800" b="1" dirty="0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23" y="0"/>
            <a:ext cx="1928337" cy="56283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897380" y="4397580"/>
            <a:ext cx="8226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Mẹ đưa Hà đến lớp học múa.</a:t>
            </a:r>
            <a:endParaRPr lang="en-US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1897380" y="4397580"/>
            <a:ext cx="5864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Mẹ đ</a:t>
            </a:r>
            <a:r>
              <a:rPr lang="en-US" sz="3200" b="1" dirty="0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ưa </a:t>
            </a:r>
            <a:r>
              <a:rPr lang="en-US" sz="3200" b="1" dirty="0">
                <a:solidFill>
                  <a:schemeClr val="tx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200" b="1" dirty="0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lớp học m</a:t>
            </a:r>
            <a:r>
              <a:rPr lang="en-US" sz="3200" b="1" dirty="0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úa.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93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26" y="1747468"/>
            <a:ext cx="1401031" cy="3383280"/>
          </a:xfrm>
          <a:prstGeom prst="rect">
            <a:avLst/>
          </a:prstGeom>
        </p:spPr>
      </p:pic>
      <p:sp>
        <p:nvSpPr>
          <p:cNvPr id="4" name="Google Shape;54;p13">
            <a:extLst>
              <a:ext uri="{FF2B5EF4-FFF2-40B4-BE49-F238E27FC236}">
                <a16:creationId xmlns:a16="http://schemas.microsoft.com/office/drawing/2014/main" id="{E2C67BEE-231F-445C-A57E-9693BDA052BF}"/>
              </a:ext>
            </a:extLst>
          </p:cNvPr>
          <p:cNvSpPr txBox="1">
            <a:spLocks/>
          </p:cNvSpPr>
          <p:nvPr/>
        </p:nvSpPr>
        <p:spPr>
          <a:xfrm>
            <a:off x="3212818" y="866784"/>
            <a:ext cx="5745552" cy="1486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6600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 2</a:t>
            </a:r>
            <a:r>
              <a:rPr lang="vi-VN" sz="6600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r>
              <a:rPr lang="en-GB" sz="6600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vi-VN" sz="6600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6600" b="1" dirty="0">
                <a:solidFill>
                  <a:srgbClr val="FF0066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ua</a:t>
            </a:r>
            <a:r>
              <a:rPr lang="en-GB" sz="6600" b="1" dirty="0">
                <a:solidFill>
                  <a:srgbClr val="FF0066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6600" b="1" dirty="0">
                <a:solidFill>
                  <a:srgbClr val="FF0066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endParaRPr lang="en-GB" sz="6600" b="1" dirty="0">
              <a:solidFill>
                <a:srgbClr val="FF0066"/>
              </a:solidFill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132" y="1250157"/>
            <a:ext cx="4861180" cy="253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8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712127" y="986010"/>
            <a:ext cx="1196545" cy="671345"/>
          </a:xfrm>
          <a:prstGeom prst="rect">
            <a:avLst/>
          </a:prstGeom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57386" y="1753063"/>
            <a:ext cx="1447818" cy="787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338111" y="1753063"/>
            <a:ext cx="1447818" cy="787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45924" y="1753063"/>
            <a:ext cx="1447818" cy="787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28258" y="1753063"/>
            <a:ext cx="1447818" cy="787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345926" y="2584636"/>
            <a:ext cx="2928956" cy="7877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6172202" y="986010"/>
            <a:ext cx="1196545" cy="671345"/>
          </a:xfrm>
          <a:prstGeom prst="rect">
            <a:avLst/>
          </a:prstGeom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57385" y="2584633"/>
            <a:ext cx="2928470" cy="7877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  <a:endParaRPr lang="en-US" sz="6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495032-44C0-4275-B72B-7D1FD284A1DF}"/>
              </a:ext>
            </a:extLst>
          </p:cNvPr>
          <p:cNvSpPr txBox="1"/>
          <p:nvPr/>
        </p:nvSpPr>
        <p:spPr>
          <a:xfrm>
            <a:off x="2303595" y="2470483"/>
            <a:ext cx="3289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‘</a:t>
            </a:r>
            <a:endParaRPr lang="vi-VN" sz="6000" b="1" dirty="0"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1" grpId="0" animBg="1"/>
      <p:bldP spid="12" grpId="0" animBg="1"/>
      <p:bldP spid="13" grpId="0" animBg="1"/>
      <p:bldP spid="33" grpId="0"/>
      <p:bldP spid="10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712127" y="88544"/>
            <a:ext cx="1196545" cy="671345"/>
          </a:xfrm>
          <a:prstGeom prst="rect">
            <a:avLst/>
          </a:prstGeom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57386" y="855597"/>
            <a:ext cx="1447818" cy="787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338111" y="855597"/>
            <a:ext cx="1447818" cy="787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45924" y="855597"/>
            <a:ext cx="1447818" cy="787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28258" y="855597"/>
            <a:ext cx="1447818" cy="787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345926" y="1687170"/>
            <a:ext cx="2928956" cy="7877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6172202" y="88544"/>
            <a:ext cx="1196545" cy="671345"/>
          </a:xfrm>
          <a:prstGeom prst="rect">
            <a:avLst/>
          </a:prstGeom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57385" y="1687167"/>
            <a:ext cx="2928470" cy="7877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  <a:endParaRPr lang="en-US" sz="6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495032-44C0-4275-B72B-7D1FD284A1DF}"/>
              </a:ext>
            </a:extLst>
          </p:cNvPr>
          <p:cNvSpPr txBox="1"/>
          <p:nvPr/>
        </p:nvSpPr>
        <p:spPr>
          <a:xfrm>
            <a:off x="2303595" y="1573017"/>
            <a:ext cx="3289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‘</a:t>
            </a:r>
            <a:endParaRPr lang="vi-VN" sz="6000" b="1" dirty="0"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B02DF4-E616-476E-A618-FF73C775A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89" y="2833413"/>
            <a:ext cx="3972811" cy="6667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5AA40D-AA7A-45D4-A06E-F70792A6B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34" y="2857973"/>
            <a:ext cx="4270730" cy="61761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6B0550F-86F2-42EC-BF30-7C34E02B741B}"/>
              </a:ext>
            </a:extLst>
          </p:cNvPr>
          <p:cNvCxnSpPr/>
          <p:nvPr/>
        </p:nvCxnSpPr>
        <p:spPr>
          <a:xfrm>
            <a:off x="713452" y="3407852"/>
            <a:ext cx="57573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20F40A7-9D85-4735-9D52-CB7F5698BEE1}"/>
              </a:ext>
            </a:extLst>
          </p:cNvPr>
          <p:cNvCxnSpPr/>
          <p:nvPr/>
        </p:nvCxnSpPr>
        <p:spPr>
          <a:xfrm>
            <a:off x="2220519" y="3390919"/>
            <a:ext cx="57573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DF6EB71-3B9D-4921-8281-AB39FE0394BB}"/>
              </a:ext>
            </a:extLst>
          </p:cNvPr>
          <p:cNvCxnSpPr/>
          <p:nvPr/>
        </p:nvCxnSpPr>
        <p:spPr>
          <a:xfrm>
            <a:off x="3714267" y="3407852"/>
            <a:ext cx="57573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18C0800-1CE2-4A54-BB2E-E17125584173}"/>
              </a:ext>
            </a:extLst>
          </p:cNvPr>
          <p:cNvCxnSpPr/>
          <p:nvPr/>
        </p:nvCxnSpPr>
        <p:spPr>
          <a:xfrm>
            <a:off x="5058057" y="3420571"/>
            <a:ext cx="57573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CF00860-432E-463F-9168-D14A336D774E}"/>
              </a:ext>
            </a:extLst>
          </p:cNvPr>
          <p:cNvCxnSpPr/>
          <p:nvPr/>
        </p:nvCxnSpPr>
        <p:spPr>
          <a:xfrm>
            <a:off x="6624390" y="3407852"/>
            <a:ext cx="57573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4985E0E-F422-47CC-BCA5-DDDFEEDF9436}"/>
              </a:ext>
            </a:extLst>
          </p:cNvPr>
          <p:cNvCxnSpPr/>
          <p:nvPr/>
        </p:nvCxnSpPr>
        <p:spPr>
          <a:xfrm>
            <a:off x="8385457" y="3412104"/>
            <a:ext cx="57573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28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712127" y="88544"/>
            <a:ext cx="1196545" cy="671345"/>
          </a:xfrm>
          <a:prstGeom prst="rect">
            <a:avLst/>
          </a:prstGeom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57386" y="855597"/>
            <a:ext cx="1447818" cy="787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338111" y="855597"/>
            <a:ext cx="1447818" cy="787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45924" y="855597"/>
            <a:ext cx="1447818" cy="787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28258" y="855597"/>
            <a:ext cx="1447818" cy="787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345926" y="1687170"/>
            <a:ext cx="2928956" cy="7877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6172202" y="88544"/>
            <a:ext cx="1196545" cy="671345"/>
          </a:xfrm>
          <a:prstGeom prst="rect">
            <a:avLst/>
          </a:prstGeom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57385" y="1687167"/>
            <a:ext cx="2928470" cy="7877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  <a:endParaRPr lang="en-US" sz="6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495032-44C0-4275-B72B-7D1FD284A1DF}"/>
              </a:ext>
            </a:extLst>
          </p:cNvPr>
          <p:cNvSpPr txBox="1"/>
          <p:nvPr/>
        </p:nvSpPr>
        <p:spPr>
          <a:xfrm>
            <a:off x="2303595" y="1573017"/>
            <a:ext cx="3289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‘</a:t>
            </a:r>
            <a:endParaRPr lang="vi-VN" sz="6000" b="1" dirty="0"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B02DF4-E616-476E-A618-FF73C775A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89" y="2833413"/>
            <a:ext cx="3972811" cy="6667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5AA40D-AA7A-45D4-A06E-F70792A6B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34" y="2857973"/>
            <a:ext cx="4270730" cy="6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06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08"/>
          <a:stretch/>
        </p:blipFill>
        <p:spPr>
          <a:xfrm>
            <a:off x="0" y="429925"/>
            <a:ext cx="4504268" cy="33483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A89762-C5ED-4588-8FB4-D2C158FF04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4268" y="544354"/>
            <a:ext cx="4639732" cy="31157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463100-BFFA-4CEC-9F43-AE70E9AC2A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2494"/>
            <a:ext cx="898112" cy="467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437338-B7A4-465E-9AD4-AAB44BD657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08"/>
          <a:stretch/>
        </p:blipFill>
        <p:spPr>
          <a:xfrm>
            <a:off x="0" y="428065"/>
            <a:ext cx="4504268" cy="33483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37EC37F-971F-419B-A24E-C6DE3EDD5F9F}"/>
              </a:ext>
            </a:extLst>
          </p:cNvPr>
          <p:cNvSpPr txBox="1"/>
          <p:nvPr/>
        </p:nvSpPr>
        <p:spPr>
          <a:xfrm>
            <a:off x="3146073" y="3882578"/>
            <a:ext cx="3857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.VnAvant" pitchFamily="34" charset="0"/>
              </a:rPr>
              <a:t>cµ </a:t>
            </a:r>
            <a:r>
              <a:rPr lang="en-US" sz="4800" dirty="0" err="1">
                <a:solidFill>
                  <a:schemeClr val="tx1"/>
                </a:solidFill>
                <a:latin typeface=".VnAvant" pitchFamily="34" charset="0"/>
              </a:rPr>
              <a:t>chua</a:t>
            </a:r>
            <a:endParaRPr lang="en-US" sz="48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EBE1BA-3FA4-4967-8885-726301F5A239}"/>
              </a:ext>
            </a:extLst>
          </p:cNvPr>
          <p:cNvSpPr txBox="1"/>
          <p:nvPr/>
        </p:nvSpPr>
        <p:spPr>
          <a:xfrm>
            <a:off x="3146072" y="3880718"/>
            <a:ext cx="3857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.VnAvant" pitchFamily="34" charset="0"/>
              </a:rPr>
              <a:t>cµ </a:t>
            </a:r>
            <a:r>
              <a:rPr lang="en-US" sz="4800" dirty="0" err="1">
                <a:solidFill>
                  <a:schemeClr val="tx1"/>
                </a:solidFill>
                <a:latin typeface=".VnAvant" pitchFamily="34" charset="0"/>
              </a:rPr>
              <a:t>ch</a:t>
            </a:r>
            <a:r>
              <a:rPr lang="en-US" sz="4800" dirty="0" err="1">
                <a:solidFill>
                  <a:srgbClr val="FF0000"/>
                </a:solidFill>
                <a:latin typeface=".VnAvant" pitchFamily="34" charset="0"/>
              </a:rPr>
              <a:t>ua</a:t>
            </a:r>
            <a:endParaRPr lang="en-US" sz="4800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38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57"/>
          <a:stretch/>
        </p:blipFill>
        <p:spPr>
          <a:xfrm>
            <a:off x="0" y="650294"/>
            <a:ext cx="2701808" cy="30825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925922-75EE-4CEB-B430-1E952D737D34}"/>
              </a:ext>
            </a:extLst>
          </p:cNvPr>
          <p:cNvSpPr txBox="1"/>
          <p:nvPr/>
        </p:nvSpPr>
        <p:spPr>
          <a:xfrm>
            <a:off x="3284853" y="3841992"/>
            <a:ext cx="25742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tx1"/>
                </a:solidFill>
                <a:latin typeface=".VnAvant" pitchFamily="34" charset="0"/>
              </a:rPr>
              <a:t>móa</a:t>
            </a:r>
            <a:r>
              <a:rPr lang="en-US" sz="4800" dirty="0">
                <a:solidFill>
                  <a:schemeClr val="tx1"/>
                </a:solidFill>
                <a:latin typeface=".VnAvant" pitchFamily="34" charset="0"/>
              </a:rPr>
              <a:t> «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2B4624-5C08-40BF-8EE3-A56074EDEF4D}"/>
              </a:ext>
            </a:extLst>
          </p:cNvPr>
          <p:cNvSpPr txBox="1"/>
          <p:nvPr/>
        </p:nvSpPr>
        <p:spPr>
          <a:xfrm>
            <a:off x="3284853" y="3841991"/>
            <a:ext cx="25742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tx1"/>
                </a:solidFill>
                <a:latin typeface=".VnAvant" pitchFamily="34" charset="0"/>
              </a:rPr>
              <a:t>m</a:t>
            </a:r>
            <a:r>
              <a:rPr lang="en-US" sz="4800" dirty="0" err="1">
                <a:solidFill>
                  <a:srgbClr val="FF0000"/>
                </a:solidFill>
                <a:latin typeface=".VnAvant" pitchFamily="34" charset="0"/>
              </a:rPr>
              <a:t>óa</a:t>
            </a:r>
            <a:r>
              <a:rPr lang="en-US" sz="4800" dirty="0">
                <a:solidFill>
                  <a:schemeClr val="tx1"/>
                </a:solidFill>
                <a:latin typeface=".VnAvant" pitchFamily="34" charset="0"/>
              </a:rPr>
              <a:t> «</a:t>
            </a:r>
          </a:p>
        </p:txBody>
      </p:sp>
    </p:spTree>
    <p:extLst>
      <p:ext uri="{BB962C8B-B14F-4D97-AF65-F5344CB8AC3E}">
        <p14:creationId xmlns:p14="http://schemas.microsoft.com/office/powerpoint/2010/main" val="210656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15"/>
          <a:stretch/>
        </p:blipFill>
        <p:spPr>
          <a:xfrm>
            <a:off x="319824" y="522667"/>
            <a:ext cx="3403922" cy="31587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7C8439-9748-416F-8D04-45842B496F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0" b="100000" l="0" r="100000"/>
                    </a14:imgEffect>
                  </a14:imgLayer>
                </a14:imgProps>
              </a:ext>
            </a:extLst>
          </a:blip>
          <a:srcRect t="2530"/>
          <a:stretch/>
        </p:blipFill>
        <p:spPr>
          <a:xfrm>
            <a:off x="4018853" y="93133"/>
            <a:ext cx="4525924" cy="3588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3CC84BE-ADE1-4313-9CF6-F28E9FED311A}"/>
              </a:ext>
            </a:extLst>
          </p:cNvPr>
          <p:cNvSpPr txBox="1"/>
          <p:nvPr/>
        </p:nvSpPr>
        <p:spPr>
          <a:xfrm>
            <a:off x="3479801" y="3757818"/>
            <a:ext cx="2690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tx1"/>
                </a:solidFill>
                <a:latin typeface=".VnAvant" pitchFamily="34" charset="0"/>
              </a:rPr>
              <a:t>d­­­­</a:t>
            </a:r>
            <a:r>
              <a:rPr lang="en-US" sz="5400" dirty="0" err="1">
                <a:solidFill>
                  <a:schemeClr val="tx1"/>
                </a:solidFill>
                <a:latin typeface=".VnAvant" pitchFamily="34" charset="0"/>
              </a:rPr>
              <a:t>ư</a:t>
            </a:r>
            <a:r>
              <a:rPr lang="en-US" sz="4400" dirty="0" err="1">
                <a:solidFill>
                  <a:schemeClr val="tx1"/>
                </a:solidFill>
                <a:latin typeface=".VnAvant" pitchFamily="34" charset="0"/>
              </a:rPr>
              <a:t>a</a:t>
            </a:r>
            <a:r>
              <a:rPr lang="en-US" sz="4400" dirty="0">
                <a:solidFill>
                  <a:schemeClr val="tx1"/>
                </a:solidFill>
                <a:latin typeface=".VnAvant" pitchFamily="34" charset="0"/>
              </a:rPr>
              <a:t> lª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5CB52D-1266-4FAF-8033-08DD6D4CA2EB}"/>
              </a:ext>
            </a:extLst>
          </p:cNvPr>
          <p:cNvSpPr txBox="1"/>
          <p:nvPr/>
        </p:nvSpPr>
        <p:spPr>
          <a:xfrm>
            <a:off x="3479801" y="3757818"/>
            <a:ext cx="2690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tx1"/>
                </a:solidFill>
                <a:latin typeface=".VnAvant" pitchFamily="34" charset="0"/>
              </a:rPr>
              <a:t>d­­­­</a:t>
            </a:r>
            <a:r>
              <a:rPr lang="en-US" sz="5400" dirty="0" err="1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en-US" sz="4400" dirty="0" err="1">
                <a:solidFill>
                  <a:srgbClr val="FF0000"/>
                </a:solidFill>
                <a:latin typeface=".VnAvant" pitchFamily="34" charset="0"/>
              </a:rPr>
              <a:t>a</a:t>
            </a:r>
            <a:r>
              <a:rPr lang="en-US" sz="4400" dirty="0">
                <a:solidFill>
                  <a:schemeClr val="tx1"/>
                </a:solidFill>
                <a:latin typeface=".VnAvant" pitchFamily="34" charset="0"/>
              </a:rPr>
              <a:t> lª</a:t>
            </a:r>
          </a:p>
        </p:txBody>
      </p:sp>
    </p:spTree>
    <p:extLst>
      <p:ext uri="{BB962C8B-B14F-4D97-AF65-F5344CB8AC3E}">
        <p14:creationId xmlns:p14="http://schemas.microsoft.com/office/powerpoint/2010/main" val="116582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" y="74722"/>
            <a:ext cx="9121378" cy="537821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0348">
            <a:off x="-5596" y="2333145"/>
            <a:ext cx="2171812" cy="15370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983" y="2342679"/>
            <a:ext cx="869789" cy="30594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194" y="2164532"/>
            <a:ext cx="1401770" cy="1433351"/>
          </a:xfrm>
          <a:prstGeom prst="rect">
            <a:avLst/>
          </a:prstGeom>
        </p:spPr>
      </p:pic>
      <p:pic>
        <p:nvPicPr>
          <p:cNvPr id="2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689" y="3101671"/>
            <a:ext cx="2314930" cy="1967107"/>
          </a:xfrm>
          <a:prstGeom prst="rect">
            <a:avLst/>
          </a:prstGeom>
        </p:spPr>
      </p:pic>
      <p:pic>
        <p:nvPicPr>
          <p:cNvPr id="30" name="图片 32" descr="99996a24e38dda36a7ff1275d7cf95cc"/>
          <p:cNvPicPr>
            <a:picLocks noChangeAspect="1"/>
          </p:cNvPicPr>
          <p:nvPr/>
        </p:nvPicPr>
        <p:blipFill>
          <a:blip r:embed="rId8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153590">
            <a:off x="7832845" y="-98629"/>
            <a:ext cx="1316093" cy="132179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50005" y="279422"/>
            <a:ext cx="7240449" cy="2212279"/>
          </a:xfrm>
          <a:prstGeom prst="rect">
            <a:avLst/>
          </a:prstGeom>
          <a:noFill/>
        </p:spPr>
        <p:txBody>
          <a:bodyPr wrap="square" lIns="91258" tIns="45628" rIns="91258" bIns="45628" rtlCol="0">
            <a:spAutoFit/>
          </a:bodyPr>
          <a:lstStyle/>
          <a:p>
            <a:pPr algn="ctr" defTabSz="684425">
              <a:lnSpc>
                <a:spcPct val="150000"/>
              </a:lnSpc>
            </a:pPr>
            <a:r>
              <a:rPr lang="en-US" sz="3200" b="1" dirty="0">
                <a:solidFill>
                  <a:srgbClr val="FFC000"/>
                </a:solidFill>
                <a:latin typeface="UTM Avo" pitchFamily="18" charset="0"/>
                <a:cs typeface="Arial" panose="020B0604020202020204" pitchFamily="34" charset="0"/>
              </a:rPr>
              <a:t>KHỞI ĐỘNG</a:t>
            </a:r>
          </a:p>
          <a:p>
            <a:pPr algn="ctr" defTabSz="684425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TRÒ CHƠI</a:t>
            </a:r>
          </a:p>
          <a:p>
            <a:pPr algn="ctr" defTabSz="684425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 “ONG NON CHĂM CHỈ”</a:t>
            </a:r>
          </a:p>
        </p:txBody>
      </p:sp>
    </p:spTree>
    <p:extLst>
      <p:ext uri="{BB962C8B-B14F-4D97-AF65-F5344CB8AC3E}">
        <p14:creationId xmlns:p14="http://schemas.microsoft.com/office/powerpoint/2010/main" val="341498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indow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0"/>
          <a:stretch/>
        </p:blipFill>
        <p:spPr>
          <a:xfrm>
            <a:off x="214209" y="390389"/>
            <a:ext cx="3756658" cy="33264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6426CD-DA24-4B02-A5A0-BC1144800E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52" r="3777" b="10826"/>
          <a:stretch/>
        </p:blipFill>
        <p:spPr>
          <a:xfrm>
            <a:off x="3970867" y="390389"/>
            <a:ext cx="4958924" cy="3335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8737C5C-5B29-412A-8749-819F50A5C1A6}"/>
              </a:ext>
            </a:extLst>
          </p:cNvPr>
          <p:cNvSpPr txBox="1"/>
          <p:nvPr/>
        </p:nvSpPr>
        <p:spPr>
          <a:xfrm>
            <a:off x="3371818" y="3983670"/>
            <a:ext cx="24003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tx1"/>
                </a:solidFill>
                <a:latin typeface=".VnAvant" pitchFamily="34" charset="0"/>
              </a:rPr>
              <a:t>cöa</a:t>
            </a:r>
            <a:r>
              <a:rPr lang="en-US" sz="4400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.VnAvant" pitchFamily="34" charset="0"/>
              </a:rPr>
              <a:t>sæ</a:t>
            </a:r>
            <a:endParaRPr lang="en-US" sz="44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68F243-24E5-4FCE-A8B6-9091AC089303}"/>
              </a:ext>
            </a:extLst>
          </p:cNvPr>
          <p:cNvSpPr txBox="1"/>
          <p:nvPr/>
        </p:nvSpPr>
        <p:spPr>
          <a:xfrm>
            <a:off x="3371818" y="3974559"/>
            <a:ext cx="24003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tx1"/>
                </a:solidFill>
                <a:latin typeface=".VnAvant" pitchFamily="34" charset="0"/>
              </a:rPr>
              <a:t>c</a:t>
            </a:r>
            <a:r>
              <a:rPr lang="en-US" sz="4400" dirty="0" err="1">
                <a:solidFill>
                  <a:srgbClr val="FF0000"/>
                </a:solidFill>
                <a:latin typeface=".VnAvant" pitchFamily="34" charset="0"/>
              </a:rPr>
              <a:t>öa</a:t>
            </a:r>
            <a:r>
              <a:rPr lang="en-US" sz="4400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.VnAvant" pitchFamily="34" charset="0"/>
              </a:rPr>
              <a:t>sæ</a:t>
            </a:r>
            <a:endParaRPr lang="en-US" sz="4400" dirty="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32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84" y="1993001"/>
            <a:ext cx="1717315" cy="1657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632" y="1210033"/>
            <a:ext cx="1966945" cy="24406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388" y="1619539"/>
            <a:ext cx="1782526" cy="20311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295" y="1582586"/>
            <a:ext cx="1606528" cy="206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08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712127" y="232478"/>
            <a:ext cx="1196545" cy="671345"/>
          </a:xfrm>
          <a:prstGeom prst="rect">
            <a:avLst/>
          </a:prstGeom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57386" y="999531"/>
            <a:ext cx="1447818" cy="787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338111" y="999531"/>
            <a:ext cx="1447818" cy="787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45924" y="999531"/>
            <a:ext cx="1447818" cy="787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28258" y="999531"/>
            <a:ext cx="1447818" cy="787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345926" y="1831104"/>
            <a:ext cx="2928956" cy="7877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6172202" y="232478"/>
            <a:ext cx="1196545" cy="671345"/>
          </a:xfrm>
          <a:prstGeom prst="rect">
            <a:avLst/>
          </a:prstGeom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57385" y="1831101"/>
            <a:ext cx="2928470" cy="7877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  <a:endParaRPr lang="en-US" sz="6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495032-44C0-4275-B72B-7D1FD284A1DF}"/>
              </a:ext>
            </a:extLst>
          </p:cNvPr>
          <p:cNvSpPr txBox="1"/>
          <p:nvPr/>
        </p:nvSpPr>
        <p:spPr>
          <a:xfrm>
            <a:off x="2303595" y="1716951"/>
            <a:ext cx="3289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‘</a:t>
            </a:r>
            <a:endParaRPr lang="vi-VN" sz="6000" b="1" dirty="0"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B02DF4-E616-476E-A618-FF73C775A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89" y="2977347"/>
            <a:ext cx="3972811" cy="6667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5AA40D-AA7A-45D4-A06E-F70792A6B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34" y="3001907"/>
            <a:ext cx="4270730" cy="6176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6EE707A-639B-4AA1-B1C8-8368B62AC155}"/>
              </a:ext>
            </a:extLst>
          </p:cNvPr>
          <p:cNvSpPr txBox="1"/>
          <p:nvPr/>
        </p:nvSpPr>
        <p:spPr>
          <a:xfrm>
            <a:off x="508001" y="3782727"/>
            <a:ext cx="2233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66"/>
                </a:solidFill>
                <a:latin typeface=".VnAvant" pitchFamily="34" charset="0"/>
              </a:rPr>
              <a:t>cµ </a:t>
            </a:r>
            <a:r>
              <a:rPr lang="en-US" sz="3600" dirty="0" err="1">
                <a:solidFill>
                  <a:srgbClr val="FF0066"/>
                </a:solidFill>
                <a:latin typeface=".VnAvant" pitchFamily="34" charset="0"/>
              </a:rPr>
              <a:t>chua</a:t>
            </a:r>
            <a:endParaRPr lang="en-US" sz="3600" dirty="0">
              <a:solidFill>
                <a:srgbClr val="FF0066"/>
              </a:solidFill>
              <a:latin typeface=".VnAvant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9A295B-986C-4450-9FAE-73787D6C75C8}"/>
              </a:ext>
            </a:extLst>
          </p:cNvPr>
          <p:cNvSpPr txBox="1"/>
          <p:nvPr/>
        </p:nvSpPr>
        <p:spPr>
          <a:xfrm>
            <a:off x="2874972" y="3782726"/>
            <a:ext cx="1681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66"/>
                </a:solidFill>
                <a:latin typeface=".VnAvant" pitchFamily="34" charset="0"/>
              </a:rPr>
              <a:t>móa</a:t>
            </a:r>
            <a:r>
              <a:rPr lang="en-US" sz="3600" dirty="0">
                <a:solidFill>
                  <a:srgbClr val="FF0066"/>
                </a:solidFill>
                <a:latin typeface=".VnAvant" pitchFamily="34" charset="0"/>
              </a:rPr>
              <a:t> «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F44D63-8E48-4DF8-9FEC-3BE31AD32162}"/>
              </a:ext>
            </a:extLst>
          </p:cNvPr>
          <p:cNvSpPr txBox="1"/>
          <p:nvPr/>
        </p:nvSpPr>
        <p:spPr>
          <a:xfrm>
            <a:off x="6924933" y="3721170"/>
            <a:ext cx="1736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66"/>
                </a:solidFill>
                <a:latin typeface=".VnAvant" pitchFamily="34" charset="0"/>
              </a:rPr>
              <a:t>cöa</a:t>
            </a:r>
            <a:r>
              <a:rPr lang="en-US" sz="3600" dirty="0">
                <a:solidFill>
                  <a:srgbClr val="FF0066"/>
                </a:solidFill>
                <a:latin typeface=".VnAvant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.VnAvant" pitchFamily="34" charset="0"/>
              </a:rPr>
              <a:t>sæ</a:t>
            </a:r>
            <a:endParaRPr lang="en-US" sz="3600" dirty="0">
              <a:solidFill>
                <a:srgbClr val="FF0066"/>
              </a:solidFill>
              <a:latin typeface=".VnAvant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2D9720-56CC-497D-8D1C-E65DAE94E1B9}"/>
              </a:ext>
            </a:extLst>
          </p:cNvPr>
          <p:cNvSpPr txBox="1"/>
          <p:nvPr/>
        </p:nvSpPr>
        <p:spPr>
          <a:xfrm>
            <a:off x="4900548" y="3659616"/>
            <a:ext cx="2104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66"/>
                </a:solidFill>
                <a:latin typeface=".VnAvant" pitchFamily="34" charset="0"/>
              </a:rPr>
              <a:t>d­­­­</a:t>
            </a:r>
            <a:r>
              <a:rPr lang="en-US" sz="4400" dirty="0" err="1">
                <a:solidFill>
                  <a:srgbClr val="FF0066"/>
                </a:solidFill>
                <a:latin typeface=".VnAvant" pitchFamily="34" charset="0"/>
              </a:rPr>
              <a:t>ư</a:t>
            </a:r>
            <a:r>
              <a:rPr lang="en-US" sz="3600" dirty="0" err="1">
                <a:solidFill>
                  <a:srgbClr val="FF0066"/>
                </a:solidFill>
                <a:latin typeface=".VnAvant" pitchFamily="34" charset="0"/>
              </a:rPr>
              <a:t>a</a:t>
            </a:r>
            <a:r>
              <a:rPr lang="en-US" sz="3600" dirty="0">
                <a:solidFill>
                  <a:srgbClr val="FF0066"/>
                </a:solidFill>
                <a:latin typeface=".VnAvant" pitchFamily="34" charset="0"/>
              </a:rPr>
              <a:t> lª</a:t>
            </a:r>
          </a:p>
        </p:txBody>
      </p:sp>
    </p:spTree>
    <p:extLst>
      <p:ext uri="{BB962C8B-B14F-4D97-AF65-F5344CB8AC3E}">
        <p14:creationId xmlns:p14="http://schemas.microsoft.com/office/powerpoint/2010/main" val="14877142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3CC22B0F-4534-467C-BE47-09B315B079C0}"/>
              </a:ext>
            </a:extLst>
          </p:cNvPr>
          <p:cNvGrpSpPr/>
          <p:nvPr/>
        </p:nvGrpSpPr>
        <p:grpSpPr>
          <a:xfrm>
            <a:off x="1081838" y="478905"/>
            <a:ext cx="7727562" cy="4341951"/>
            <a:chOff x="1430906" y="638540"/>
            <a:chExt cx="10328969" cy="5789268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BF204159-EF01-4EF0-8DA6-4A8254FE03F0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1EE30B34-073B-4189-A436-F26CC9AB1BB6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F0508BEB-544C-4FF6-86A9-F509AF6EE93D}"/>
                </a:ext>
              </a:extLst>
            </p:cNvPr>
            <p:cNvSpPr/>
            <p:nvPr/>
          </p:nvSpPr>
          <p:spPr>
            <a:xfrm>
              <a:off x="4245980" y="4689677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587F9D13-E89A-441F-9EF2-F6E5A39A010D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AA4A7606-A0A9-4DE2-9A54-249F6D71EF7C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7FD2CE25-93C7-4288-A6A8-120360F6E2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5" t="25687" r="10077" b="29822"/>
          <a:stretch/>
        </p:blipFill>
        <p:spPr>
          <a:xfrm>
            <a:off x="-181098" y="784196"/>
            <a:ext cx="8895241" cy="414052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42D4DBF-D6FE-4EE5-B118-0D3A7D686F3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153" y="3861576"/>
            <a:ext cx="1290368" cy="137747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AF9281F-299F-495F-94F5-3265FC07910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98794" y="1001051"/>
            <a:ext cx="938845" cy="117572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CD24166-7697-4EB2-8E37-E8481D70236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74736" y="3050974"/>
            <a:ext cx="848969" cy="70457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EFFE18C-ABEF-45D3-B217-3DDC88C4A1E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85688" y="145455"/>
            <a:ext cx="946427" cy="5692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0DB5C15-9E78-4607-8DD7-8E40BFE8061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9671" y="6"/>
            <a:ext cx="934079" cy="111547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89939FF-6E58-41C9-B446-7AEA2E355DE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7085350" y="4221449"/>
            <a:ext cx="2081978" cy="93517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3A5889E-0D2A-4A7B-92FE-982CF120155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57603" y="2750790"/>
            <a:ext cx="1398596" cy="84128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D9E7E80-9468-4D07-B5B3-DA2AC8B63CD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23182" y="2762635"/>
            <a:ext cx="516108" cy="42833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59F2C01-1B6C-4FA2-B225-7125CDCF858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125410" y="4243080"/>
            <a:ext cx="602374" cy="36234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BD4802EF-B66B-4288-B816-51817283D1B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7768732" y="1416455"/>
            <a:ext cx="1398596" cy="84128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8FD4A3C-B83E-4719-BC9C-4ADAEB725AB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7284575" y="3500145"/>
            <a:ext cx="633660" cy="3811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0554" y="2182854"/>
            <a:ext cx="57342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42900"/>
            <a:r>
              <a:rPr lang="en-US" sz="5400" b="1" dirty="0" err="1">
                <a:ln w="28575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Cùng</a:t>
            </a:r>
            <a:r>
              <a:rPr lang="en-US" sz="5400" b="1" dirty="0">
                <a:ln w="28575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5400" b="1" dirty="0" err="1">
                <a:ln w="28575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thư</a:t>
            </a:r>
            <a:r>
              <a:rPr lang="en-US" sz="5400" b="1" dirty="0">
                <a:ln w="28575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5400" b="1" dirty="0" err="1">
                <a:ln w="28575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giãn</a:t>
            </a:r>
            <a:r>
              <a:rPr lang="en-US" sz="5400" b="1" dirty="0">
                <a:ln w="28575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5400" b="1" dirty="0" err="1">
                <a:ln w="28575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nào</a:t>
            </a:r>
            <a:r>
              <a:rPr lang="en-US" sz="5400" b="1" dirty="0">
                <a:ln w="28575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!</a:t>
            </a:r>
          </a:p>
        </p:txBody>
      </p:sp>
      <p:pic>
        <p:nvPicPr>
          <p:cNvPr id="29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796" y="-288189"/>
            <a:ext cx="1179209" cy="117893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9DB775D-B828-4FF2-95DF-63D2A4B8EDF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 rot="20486098">
            <a:off x="1521815" y="700422"/>
            <a:ext cx="2278877" cy="118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0358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700"/>
                            </p:stCondLst>
                            <p:childTnLst>
                              <p:par>
                                <p:cTn id="6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95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2860" y="152572"/>
            <a:ext cx="3256140" cy="705889"/>
            <a:chOff x="63500" y="1429216"/>
            <a:chExt cx="3264214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7" y="1429216"/>
              <a:ext cx="2943357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</a:t>
              </a:r>
              <a:r>
                <a:rPr lang="en-US" sz="36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và</a:t>
              </a:r>
              <a:r>
                <a:rPr lang="en-US" sz="36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r>
                <a:rPr lang="en-US" sz="36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09E3178-157E-45A7-903E-4254F4035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5088"/>
            <a:ext cx="9133680" cy="93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534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3239"/>
            <a:ext cx="8043952" cy="5044513"/>
          </a:xfrm>
        </p:spPr>
      </p:pic>
    </p:spTree>
    <p:extLst>
      <p:ext uri="{BB962C8B-B14F-4D97-AF65-F5344CB8AC3E}">
        <p14:creationId xmlns:p14="http://schemas.microsoft.com/office/powerpoint/2010/main" val="3684724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90" y="323090"/>
            <a:ext cx="8007020" cy="4993808"/>
          </a:xfrm>
        </p:spPr>
      </p:pic>
    </p:spTree>
    <p:extLst>
      <p:ext uri="{BB962C8B-B14F-4D97-AF65-F5344CB8AC3E}">
        <p14:creationId xmlns:p14="http://schemas.microsoft.com/office/powerpoint/2010/main" val="24987021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 the ngoi">
            <a:extLst>
              <a:ext uri="{FF2B5EF4-FFF2-40B4-BE49-F238E27FC236}">
                <a16:creationId xmlns:a16="http://schemas.microsoft.com/office/drawing/2014/main" id="{698158EF-A70C-4B0C-8C6E-E075141EF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2221" y="532081"/>
            <a:ext cx="3592904" cy="3928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59939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A3E536-65AD-40ED-92EB-8E9222771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444" y="0"/>
            <a:ext cx="5675112" cy="5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3207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027" y="-72738"/>
            <a:ext cx="5819997" cy="541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79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351E4A-B3D2-4707-BD75-464570E6D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047" y="662939"/>
            <a:ext cx="2143125" cy="2143125"/>
          </a:xfrm>
          <a:prstGeom prst="rect">
            <a:avLst/>
          </a:prstGeom>
        </p:spPr>
      </p:pic>
      <p:sp>
        <p:nvSpPr>
          <p:cNvPr id="8" name="Hexagon 7">
            <a:hlinkClick r:id="rId5" action="ppaction://hlinksldjump"/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236887" y="1034414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4050" dirty="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1853945" y="148589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405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5178864" y="1918296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chỉ</a:t>
            </a:r>
            <a:endParaRPr lang="en-US" sz="40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3446467" y="1034413"/>
            <a:ext cx="2194991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chăm</a:t>
            </a:r>
            <a:endParaRPr lang="en-US" sz="405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965" y="2577467"/>
            <a:ext cx="1987529" cy="199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EE9EC0-4C6F-4AF7-8FAD-1669356B9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805" y="1199972"/>
            <a:ext cx="5098949" cy="230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2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2AB380-878D-4925-BFDA-6E47AC85AD46}"/>
              </a:ext>
            </a:extLst>
          </p:cNvPr>
          <p:cNvSpPr txBox="1"/>
          <p:nvPr/>
        </p:nvSpPr>
        <p:spPr>
          <a:xfrm>
            <a:off x="644054" y="1926425"/>
            <a:ext cx="81103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    MÑ ®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i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chî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mua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c¸,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mua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cua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. MÑ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mua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c¶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s­­­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ữ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chua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d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ư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lª.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A78B966-55D9-42B0-BBFB-A49B8A765346}"/>
              </a:ext>
            </a:extLst>
          </p:cNvPr>
          <p:cNvCxnSpPr/>
          <p:nvPr/>
        </p:nvCxnSpPr>
        <p:spPr>
          <a:xfrm>
            <a:off x="3093720" y="2387780"/>
            <a:ext cx="7086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8089C84-6681-4987-BD6C-070EBC5FC1DD}"/>
              </a:ext>
            </a:extLst>
          </p:cNvPr>
          <p:cNvCxnSpPr/>
          <p:nvPr/>
        </p:nvCxnSpPr>
        <p:spPr>
          <a:xfrm>
            <a:off x="4655820" y="2395400"/>
            <a:ext cx="7086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86C0DE5-FC57-415B-9B23-E997B3855ED7}"/>
              </a:ext>
            </a:extLst>
          </p:cNvPr>
          <p:cNvCxnSpPr/>
          <p:nvPr/>
        </p:nvCxnSpPr>
        <p:spPr>
          <a:xfrm>
            <a:off x="5478780" y="2403020"/>
            <a:ext cx="7086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49D458-09F1-4498-AF92-3EB605BC5BD8}"/>
              </a:ext>
            </a:extLst>
          </p:cNvPr>
          <p:cNvCxnSpPr/>
          <p:nvPr/>
        </p:nvCxnSpPr>
        <p:spPr>
          <a:xfrm>
            <a:off x="7056120" y="2395400"/>
            <a:ext cx="7086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93B7871-1C32-48AD-BC76-5DA663A5AE94}"/>
              </a:ext>
            </a:extLst>
          </p:cNvPr>
          <p:cNvCxnSpPr/>
          <p:nvPr/>
        </p:nvCxnSpPr>
        <p:spPr>
          <a:xfrm>
            <a:off x="1554480" y="2913560"/>
            <a:ext cx="7086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0B4473-E87C-4DEA-BE41-663B6F54D0D2}"/>
              </a:ext>
            </a:extLst>
          </p:cNvPr>
          <p:cNvCxnSpPr/>
          <p:nvPr/>
        </p:nvCxnSpPr>
        <p:spPr>
          <a:xfrm>
            <a:off x="671354" y="2898320"/>
            <a:ext cx="70866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55C5640-36E2-4DA0-9F13-FE9A61398177}"/>
              </a:ext>
            </a:extLst>
          </p:cNvPr>
          <p:cNvCxnSpPr/>
          <p:nvPr/>
        </p:nvCxnSpPr>
        <p:spPr>
          <a:xfrm>
            <a:off x="2568734" y="2913560"/>
            <a:ext cx="70866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114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2AB380-878D-4925-BFDA-6E47AC85AD46}"/>
              </a:ext>
            </a:extLst>
          </p:cNvPr>
          <p:cNvSpPr txBox="1"/>
          <p:nvPr/>
        </p:nvSpPr>
        <p:spPr>
          <a:xfrm>
            <a:off x="644054" y="1959087"/>
            <a:ext cx="81103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    MÑ ®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i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chî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mua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c¸,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mua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cua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. MÑ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mua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c¶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s­­­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ữ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chua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d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ư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lª.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CDC8F2-F68E-4AAF-AED3-8B7360302FDB}"/>
              </a:ext>
            </a:extLst>
          </p:cNvPr>
          <p:cNvSpPr txBox="1"/>
          <p:nvPr/>
        </p:nvSpPr>
        <p:spPr>
          <a:xfrm>
            <a:off x="644054" y="1959087"/>
            <a:ext cx="81103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   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MÑ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chî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mua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c¸,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mua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cua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. 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MÑ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mua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c¶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s­­­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ữ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chua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d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ư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lª.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6B252F-B36E-4B17-A255-EE1DADC3CC7F}"/>
              </a:ext>
            </a:extLst>
          </p:cNvPr>
          <p:cNvSpPr txBox="1"/>
          <p:nvPr/>
        </p:nvSpPr>
        <p:spPr>
          <a:xfrm>
            <a:off x="644054" y="1959087"/>
            <a:ext cx="81103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    MÑ ®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i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chî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mua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c¸,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mua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cua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.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MÑ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mua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c¶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s­­­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ữ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chua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d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lª.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102BAB0-0F8B-4E45-931A-C7874184A428}"/>
              </a:ext>
            </a:extLst>
          </p:cNvPr>
          <p:cNvCxnSpPr/>
          <p:nvPr/>
        </p:nvCxnSpPr>
        <p:spPr>
          <a:xfrm flipH="1">
            <a:off x="6262006" y="1959087"/>
            <a:ext cx="73479" cy="5146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5DEBE1-B1E5-4ADE-95E2-84AD4E497262}"/>
              </a:ext>
            </a:extLst>
          </p:cNvPr>
          <p:cNvCxnSpPr/>
          <p:nvPr/>
        </p:nvCxnSpPr>
        <p:spPr>
          <a:xfrm flipH="1">
            <a:off x="3943348" y="2383629"/>
            <a:ext cx="73479" cy="5146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80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2AB380-878D-4925-BFDA-6E47AC85AD46}"/>
              </a:ext>
            </a:extLst>
          </p:cNvPr>
          <p:cNvSpPr txBox="1"/>
          <p:nvPr/>
        </p:nvSpPr>
        <p:spPr>
          <a:xfrm>
            <a:off x="644054" y="1834800"/>
            <a:ext cx="81103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    MÑ ®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i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chî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mua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c¸,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mua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cua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. MÑ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mua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c¶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s­­­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ữ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chua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d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ư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lª. </a:t>
            </a:r>
          </a:p>
        </p:txBody>
      </p:sp>
    </p:spTree>
    <p:extLst>
      <p:ext uri="{BB962C8B-B14F-4D97-AF65-F5344CB8AC3E}">
        <p14:creationId xmlns:p14="http://schemas.microsoft.com/office/powerpoint/2010/main" val="26238610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134" y="143021"/>
            <a:ext cx="6749731" cy="40807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2AB380-878D-4925-BFDA-6E47AC85AD46}"/>
              </a:ext>
            </a:extLst>
          </p:cNvPr>
          <p:cNvSpPr txBox="1"/>
          <p:nvPr/>
        </p:nvSpPr>
        <p:spPr>
          <a:xfrm>
            <a:off x="644054" y="3943005"/>
            <a:ext cx="81103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    MÑ ®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i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chî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mua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c¸,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mua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cua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. MÑ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mua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c¶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s­­­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ữ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chua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d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ư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lª. </a:t>
            </a:r>
          </a:p>
        </p:txBody>
      </p:sp>
    </p:spTree>
    <p:extLst>
      <p:ext uri="{BB962C8B-B14F-4D97-AF65-F5344CB8AC3E}">
        <p14:creationId xmlns:p14="http://schemas.microsoft.com/office/powerpoint/2010/main" val="9453156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712127" y="-46925"/>
            <a:ext cx="1196545" cy="671345"/>
          </a:xfrm>
          <a:prstGeom prst="rect">
            <a:avLst/>
          </a:prstGeom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  <a:endParaRPr lang="en-US" sz="54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57386" y="720128"/>
            <a:ext cx="1447818" cy="787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338111" y="720128"/>
            <a:ext cx="1447818" cy="787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  <a:endParaRPr lang="en-US" sz="54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45924" y="720128"/>
            <a:ext cx="1447818" cy="787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28258" y="720128"/>
            <a:ext cx="1447818" cy="787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endParaRPr lang="en-US" sz="54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345926" y="1551701"/>
            <a:ext cx="2928956" cy="7877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endParaRPr lang="en-US" sz="54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6172202" y="-46925"/>
            <a:ext cx="1196545" cy="671345"/>
          </a:xfrm>
          <a:prstGeom prst="rect">
            <a:avLst/>
          </a:prstGeom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endParaRPr lang="en-US" sz="54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57385" y="1551698"/>
            <a:ext cx="2928470" cy="7877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  <a:endParaRPr lang="en-US" sz="5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495032-44C0-4275-B72B-7D1FD284A1DF}"/>
              </a:ext>
            </a:extLst>
          </p:cNvPr>
          <p:cNvSpPr txBox="1"/>
          <p:nvPr/>
        </p:nvSpPr>
        <p:spPr>
          <a:xfrm>
            <a:off x="2303595" y="1437548"/>
            <a:ext cx="3000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‘</a:t>
            </a:r>
            <a:endParaRPr lang="vi-VN" sz="4800" b="1" dirty="0"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B02DF4-E616-476E-A618-FF73C775A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89" y="2697944"/>
            <a:ext cx="3972811" cy="6667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5AA40D-AA7A-45D4-A06E-F70792A6B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34" y="2722504"/>
            <a:ext cx="4270730" cy="6176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6EE707A-639B-4AA1-B1C8-8368B62AC155}"/>
              </a:ext>
            </a:extLst>
          </p:cNvPr>
          <p:cNvSpPr txBox="1"/>
          <p:nvPr/>
        </p:nvSpPr>
        <p:spPr>
          <a:xfrm>
            <a:off x="528055" y="3246288"/>
            <a:ext cx="2233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66"/>
                </a:solidFill>
                <a:latin typeface=".VnAvant" pitchFamily="34" charset="0"/>
              </a:rPr>
              <a:t>cµ </a:t>
            </a:r>
            <a:r>
              <a:rPr lang="en-US" sz="3600" dirty="0" err="1">
                <a:solidFill>
                  <a:srgbClr val="FF0066"/>
                </a:solidFill>
                <a:latin typeface=".VnAvant" pitchFamily="34" charset="0"/>
              </a:rPr>
              <a:t>chua</a:t>
            </a:r>
            <a:endParaRPr lang="en-US" sz="3600" dirty="0">
              <a:solidFill>
                <a:srgbClr val="FF0066"/>
              </a:solidFill>
              <a:latin typeface=".VnAvant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9A295B-986C-4450-9FAE-73787D6C75C8}"/>
              </a:ext>
            </a:extLst>
          </p:cNvPr>
          <p:cNvSpPr txBox="1"/>
          <p:nvPr/>
        </p:nvSpPr>
        <p:spPr>
          <a:xfrm>
            <a:off x="2895026" y="3246287"/>
            <a:ext cx="1681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66"/>
                </a:solidFill>
                <a:latin typeface=".VnAvant" pitchFamily="34" charset="0"/>
              </a:rPr>
              <a:t>móa</a:t>
            </a:r>
            <a:r>
              <a:rPr lang="en-US" sz="3600" dirty="0">
                <a:solidFill>
                  <a:srgbClr val="FF0066"/>
                </a:solidFill>
                <a:latin typeface=".VnAvant" pitchFamily="34" charset="0"/>
              </a:rPr>
              <a:t> «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F44D63-8E48-4DF8-9FEC-3BE31AD32162}"/>
              </a:ext>
            </a:extLst>
          </p:cNvPr>
          <p:cNvSpPr txBox="1"/>
          <p:nvPr/>
        </p:nvSpPr>
        <p:spPr>
          <a:xfrm>
            <a:off x="7064551" y="3225722"/>
            <a:ext cx="1736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66"/>
                </a:solidFill>
                <a:latin typeface=".VnAvant" pitchFamily="34" charset="0"/>
              </a:rPr>
              <a:t>cöa</a:t>
            </a:r>
            <a:r>
              <a:rPr lang="en-US" sz="3600" dirty="0">
                <a:solidFill>
                  <a:srgbClr val="FF0066"/>
                </a:solidFill>
                <a:latin typeface=".VnAvant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.VnAvant" pitchFamily="34" charset="0"/>
              </a:rPr>
              <a:t>sæ</a:t>
            </a:r>
            <a:endParaRPr lang="en-US" sz="3600" dirty="0">
              <a:solidFill>
                <a:srgbClr val="FF0066"/>
              </a:solidFill>
              <a:latin typeface=".VnAvant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2D9720-56CC-497D-8D1C-E65DAE94E1B9}"/>
              </a:ext>
            </a:extLst>
          </p:cNvPr>
          <p:cNvSpPr txBox="1"/>
          <p:nvPr/>
        </p:nvSpPr>
        <p:spPr>
          <a:xfrm>
            <a:off x="5053311" y="3169355"/>
            <a:ext cx="2104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66"/>
                </a:solidFill>
                <a:latin typeface=".VnAvant" pitchFamily="34" charset="0"/>
              </a:rPr>
              <a:t>d­­­­</a:t>
            </a:r>
            <a:r>
              <a:rPr lang="en-US" sz="4400" dirty="0" err="1">
                <a:solidFill>
                  <a:srgbClr val="FF0066"/>
                </a:solidFill>
                <a:latin typeface=".VnAvant" pitchFamily="34" charset="0"/>
              </a:rPr>
              <a:t>ư</a:t>
            </a:r>
            <a:r>
              <a:rPr lang="en-US" sz="3600" dirty="0" err="1">
                <a:solidFill>
                  <a:srgbClr val="FF0066"/>
                </a:solidFill>
                <a:latin typeface=".VnAvant" pitchFamily="34" charset="0"/>
              </a:rPr>
              <a:t>a</a:t>
            </a:r>
            <a:r>
              <a:rPr lang="en-US" sz="3600" dirty="0">
                <a:solidFill>
                  <a:srgbClr val="FF0066"/>
                </a:solidFill>
                <a:latin typeface=".VnAvant" pitchFamily="34" charset="0"/>
              </a:rPr>
              <a:t> lª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0535AE-B828-40C3-BED7-198170404DF1}"/>
              </a:ext>
            </a:extLst>
          </p:cNvPr>
          <p:cNvSpPr txBox="1"/>
          <p:nvPr/>
        </p:nvSpPr>
        <p:spPr>
          <a:xfrm>
            <a:off x="393773" y="3802343"/>
            <a:ext cx="8356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.VnAvant" pitchFamily="34" charset="0"/>
              </a:rPr>
              <a:t>     MÑ ®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i</a:t>
            </a:r>
            <a:r>
              <a:rPr lang="en-US" sz="32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chî</a:t>
            </a:r>
            <a:r>
              <a:rPr lang="en-US" sz="32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mua</a:t>
            </a:r>
            <a:r>
              <a:rPr lang="en-US" sz="3200" b="1" dirty="0">
                <a:solidFill>
                  <a:schemeClr val="tx1"/>
                </a:solidFill>
                <a:latin typeface=".VnAvant" pitchFamily="34" charset="0"/>
              </a:rPr>
              <a:t> c¸, 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mua</a:t>
            </a:r>
            <a:r>
              <a:rPr lang="en-US" sz="32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cua</a:t>
            </a:r>
            <a:r>
              <a:rPr lang="en-US" sz="3200" b="1" dirty="0">
                <a:solidFill>
                  <a:schemeClr val="tx1"/>
                </a:solidFill>
                <a:latin typeface=".VnAvant" pitchFamily="34" charset="0"/>
              </a:rPr>
              <a:t>. MÑ 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mua</a:t>
            </a:r>
            <a:r>
              <a:rPr lang="en-US" sz="3200" b="1" dirty="0">
                <a:solidFill>
                  <a:schemeClr val="tx1"/>
                </a:solidFill>
                <a:latin typeface=".VnAvant" pitchFamily="34" charset="0"/>
              </a:rPr>
              <a:t> c¶ 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s­­­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ữ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a</a:t>
            </a:r>
            <a:r>
              <a:rPr lang="en-US" sz="32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chua</a:t>
            </a:r>
            <a:r>
              <a:rPr lang="en-US" sz="3200" b="1" dirty="0">
                <a:solidFill>
                  <a:schemeClr val="tx1"/>
                </a:solidFill>
                <a:latin typeface=".VnAvant" pitchFamily="34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d</a:t>
            </a:r>
            <a:r>
              <a:rPr lang="en-US" sz="4000" b="1" dirty="0" err="1">
                <a:solidFill>
                  <a:schemeClr val="tx1"/>
                </a:solidFill>
                <a:latin typeface=".VnAvant" pitchFamily="34" charset="0"/>
              </a:rPr>
              <a:t>ư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a</a:t>
            </a:r>
            <a:r>
              <a:rPr lang="en-US" sz="3200" b="1" dirty="0">
                <a:solidFill>
                  <a:schemeClr val="tx1"/>
                </a:solidFill>
                <a:latin typeface=".VnAvant" pitchFamily="34" charset="0"/>
              </a:rPr>
              <a:t> lª. </a:t>
            </a:r>
          </a:p>
        </p:txBody>
      </p:sp>
    </p:spTree>
    <p:extLst>
      <p:ext uri="{BB962C8B-B14F-4D97-AF65-F5344CB8AC3E}">
        <p14:creationId xmlns:p14="http://schemas.microsoft.com/office/powerpoint/2010/main" val="303744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61F22A-6B7A-4D05-A68D-575239341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096" y="1854875"/>
            <a:ext cx="4190032" cy="18758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45966B-D1AE-4C58-AF12-195F81DC2B7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53127" y="6363"/>
            <a:ext cx="3296270" cy="2482547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1AA804A-73AD-42F1-9F92-99489B5BE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777" y="3459552"/>
            <a:ext cx="1401184" cy="100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9555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521" y="603055"/>
            <a:ext cx="6582957" cy="4399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006" y="319490"/>
            <a:ext cx="2355527" cy="83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4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>
            <a:extLst>
              <a:ext uri="{FF2B5EF4-FFF2-40B4-BE49-F238E27FC236}">
                <a16:creationId xmlns:a16="http://schemas.microsoft.com/office/drawing/2014/main" id="{E906B21C-9A29-45CE-B8BB-6B1CB7E51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962150"/>
            <a:ext cx="7315200" cy="82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FF00"/>
                </a:solidFill>
              </a:rPr>
              <a:t>TẠM BIỆT CÁC CON!</a:t>
            </a:r>
            <a:endParaRPr lang="en-US" alt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633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36CF43-4916-42BF-98FA-3EBE38ACE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50" y="50781"/>
            <a:ext cx="9144000" cy="51146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64" y="3061919"/>
            <a:ext cx="2200752" cy="2200752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171" y="-106718"/>
            <a:ext cx="2143125" cy="21431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5" y="1853453"/>
            <a:ext cx="1200530" cy="12058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085" y="3061919"/>
            <a:ext cx="2200752" cy="22007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306" y="3061919"/>
            <a:ext cx="2200752" cy="22007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527" y="3061919"/>
            <a:ext cx="2200752" cy="2200752"/>
          </a:xfrm>
          <a:prstGeom prst="rect">
            <a:avLst/>
          </a:prstGeom>
        </p:spPr>
      </p:pic>
      <p:pic>
        <p:nvPicPr>
          <p:cNvPr id="15" name="图片 11">
            <a:extLst>
              <a:ext uri="{FF2B5EF4-FFF2-40B4-BE49-F238E27FC236}">
                <a16:creationId xmlns:a16="http://schemas.microsoft.com/office/drawing/2014/main" id="{C4CFF925-C615-4114-8A8B-78FF723B2B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7423">
            <a:off x="2280394" y="-409507"/>
            <a:ext cx="5870253" cy="4429500"/>
          </a:xfrm>
          <a:prstGeom prst="rect">
            <a:avLst/>
          </a:prstGeom>
        </p:spPr>
      </p:pic>
      <p:grpSp>
        <p:nvGrpSpPr>
          <p:cNvPr id="16" name="组合 5">
            <a:extLst>
              <a:ext uri="{FF2B5EF4-FFF2-40B4-BE49-F238E27FC236}">
                <a16:creationId xmlns:a16="http://schemas.microsoft.com/office/drawing/2014/main" id="{D187C2CA-1F23-492F-BDB1-013DEB429C04}"/>
              </a:ext>
            </a:extLst>
          </p:cNvPr>
          <p:cNvGrpSpPr/>
          <p:nvPr/>
        </p:nvGrpSpPr>
        <p:grpSpPr>
          <a:xfrm>
            <a:off x="1124956" y="316171"/>
            <a:ext cx="4722207" cy="980199"/>
            <a:chOff x="2454195" y="4458918"/>
            <a:chExt cx="6838746" cy="1015663"/>
          </a:xfrm>
        </p:grpSpPr>
        <p:pic>
          <p:nvPicPr>
            <p:cNvPr id="18" name="图片 18">
              <a:extLst>
                <a:ext uri="{FF2B5EF4-FFF2-40B4-BE49-F238E27FC236}">
                  <a16:creationId xmlns:a16="http://schemas.microsoft.com/office/drawing/2014/main" id="{8B6E6963-6A43-43F4-BAAF-A6D83D0AA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4195" y="4766385"/>
              <a:ext cx="431893" cy="705501"/>
            </a:xfrm>
            <a:prstGeom prst="rect">
              <a:avLst/>
            </a:prstGeom>
          </p:spPr>
        </p:pic>
        <p:sp>
          <p:nvSpPr>
            <p:cNvPr id="26" name="矩形 15">
              <a:extLst>
                <a:ext uri="{FF2B5EF4-FFF2-40B4-BE49-F238E27FC236}">
                  <a16:creationId xmlns:a16="http://schemas.microsoft.com/office/drawing/2014/main" id="{176AD052-4BF3-4536-88EE-0139546BAB7D}"/>
                </a:ext>
              </a:extLst>
            </p:cNvPr>
            <p:cNvSpPr/>
            <p:nvPr/>
          </p:nvSpPr>
          <p:spPr>
            <a:xfrm>
              <a:off x="3052301" y="4710118"/>
              <a:ext cx="6240640" cy="691688"/>
            </a:xfrm>
            <a:prstGeom prst="rect">
              <a:avLst/>
            </a:prstGeom>
            <a:solidFill>
              <a:srgbClr val="E75D55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566"/>
              <a:endParaRPr lang="zh-CN" altLang="en-US" sz="1300">
                <a:solidFill>
                  <a:prstClr val="white"/>
                </a:solidFill>
              </a:endParaRPr>
            </a:p>
          </p:txBody>
        </p:sp>
        <p:sp>
          <p:nvSpPr>
            <p:cNvPr id="27" name="矩形 17">
              <a:extLst>
                <a:ext uri="{FF2B5EF4-FFF2-40B4-BE49-F238E27FC236}">
                  <a16:creationId xmlns:a16="http://schemas.microsoft.com/office/drawing/2014/main" id="{8F175359-4252-43FD-918B-53585B695A70}"/>
                </a:ext>
              </a:extLst>
            </p:cNvPr>
            <p:cNvSpPr/>
            <p:nvPr/>
          </p:nvSpPr>
          <p:spPr>
            <a:xfrm>
              <a:off x="2962185" y="4703888"/>
              <a:ext cx="6240640" cy="6916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566"/>
              <a:endParaRPr lang="zh-CN" altLang="en-US" sz="1300">
                <a:solidFill>
                  <a:prstClr val="white"/>
                </a:solidFill>
              </a:endParaRPr>
            </a:p>
          </p:txBody>
        </p:sp>
        <p:sp>
          <p:nvSpPr>
            <p:cNvPr id="28" name="矩形 19">
              <a:extLst>
                <a:ext uri="{FF2B5EF4-FFF2-40B4-BE49-F238E27FC236}">
                  <a16:creationId xmlns:a16="http://schemas.microsoft.com/office/drawing/2014/main" id="{1D78E4AB-6A5D-4770-88A8-1AA05A727750}"/>
                </a:ext>
              </a:extLst>
            </p:cNvPr>
            <p:cNvSpPr/>
            <p:nvPr/>
          </p:nvSpPr>
          <p:spPr>
            <a:xfrm>
              <a:off x="2976204" y="4458918"/>
              <a:ext cx="624787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2566">
                <a:lnSpc>
                  <a:spcPct val="150000"/>
                </a:lnSpc>
              </a:pPr>
              <a:r>
                <a:rPr lang="en-US" altLang="zh-CN" sz="4000" b="1" dirty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Con </a:t>
              </a:r>
              <a:r>
                <a:rPr lang="en-US" altLang="zh-CN" sz="4000" b="1" dirty="0" err="1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hãy</a:t>
              </a:r>
              <a:r>
                <a:rPr lang="en-US" altLang="zh-CN" sz="4000" b="1" dirty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altLang="zh-CN" sz="4000" b="1" dirty="0" err="1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đọc</a:t>
              </a:r>
              <a:r>
                <a:rPr lang="en-US" altLang="zh-CN" sz="4000" b="1" dirty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altLang="zh-CN" sz="4000" b="1" dirty="0" err="1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nào</a:t>
              </a:r>
              <a:r>
                <a:rPr lang="en-US" altLang="zh-CN" sz="4000" b="1" dirty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: </a:t>
              </a:r>
              <a:endParaRPr lang="zh-CN" altLang="en-US" sz="4000" b="1" dirty="0">
                <a:solidFill>
                  <a:srgbClr val="FFC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29CD01E-4347-4097-A243-61A1E64E90C5}"/>
              </a:ext>
            </a:extLst>
          </p:cNvPr>
          <p:cNvSpPr txBox="1"/>
          <p:nvPr/>
        </p:nvSpPr>
        <p:spPr>
          <a:xfrm>
            <a:off x="3099729" y="1948778"/>
            <a:ext cx="4915748" cy="861526"/>
          </a:xfrm>
          <a:prstGeom prst="rect">
            <a:avLst/>
          </a:prstGeom>
          <a:noFill/>
        </p:spPr>
        <p:txBody>
          <a:bodyPr wrap="square" lIns="121677" tIns="60837" rIns="121677" bIns="60837" rtlCol="0">
            <a:spAutoFit/>
          </a:bodyPr>
          <a:lstStyle/>
          <a:p>
            <a:pPr defTabSz="912566"/>
            <a:r>
              <a:rPr lang="en-US" sz="4800" b="1" dirty="0" err="1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thẻ</a:t>
            </a:r>
            <a:r>
              <a:rPr lang="en-US" sz="4800" b="1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     </a:t>
            </a:r>
            <a:r>
              <a:rPr lang="en-US" sz="4800" b="1" dirty="0" err="1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đĩa</a:t>
            </a:r>
            <a:r>
              <a:rPr lang="en-US" sz="4800" b="1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    chia</a:t>
            </a:r>
          </a:p>
        </p:txBody>
      </p:sp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36CF43-4916-42BF-98FA-3EBE38ACE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50" y="50781"/>
            <a:ext cx="9144000" cy="51146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64" y="3061919"/>
            <a:ext cx="2200752" cy="2200752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1431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5" y="1853453"/>
            <a:ext cx="1200530" cy="12058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085" y="3061919"/>
            <a:ext cx="2200752" cy="22007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306" y="3061919"/>
            <a:ext cx="2200752" cy="22007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527" y="3061919"/>
            <a:ext cx="2200752" cy="2200752"/>
          </a:xfrm>
          <a:prstGeom prst="rect">
            <a:avLst/>
          </a:prstGeom>
        </p:spPr>
      </p:pic>
      <p:pic>
        <p:nvPicPr>
          <p:cNvPr id="15" name="图片 11">
            <a:extLst>
              <a:ext uri="{FF2B5EF4-FFF2-40B4-BE49-F238E27FC236}">
                <a16:creationId xmlns:a16="http://schemas.microsoft.com/office/drawing/2014/main" id="{C4CFF925-C615-4114-8A8B-78FF723B2B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7423">
            <a:off x="2280394" y="-409507"/>
            <a:ext cx="5870253" cy="4429500"/>
          </a:xfrm>
          <a:prstGeom prst="rect">
            <a:avLst/>
          </a:prstGeom>
        </p:spPr>
      </p:pic>
      <p:grpSp>
        <p:nvGrpSpPr>
          <p:cNvPr id="16" name="组合 5">
            <a:extLst>
              <a:ext uri="{FF2B5EF4-FFF2-40B4-BE49-F238E27FC236}">
                <a16:creationId xmlns:a16="http://schemas.microsoft.com/office/drawing/2014/main" id="{D187C2CA-1F23-492F-BDB1-013DEB429C04}"/>
              </a:ext>
            </a:extLst>
          </p:cNvPr>
          <p:cNvGrpSpPr/>
          <p:nvPr/>
        </p:nvGrpSpPr>
        <p:grpSpPr>
          <a:xfrm>
            <a:off x="1124956" y="316171"/>
            <a:ext cx="4722207" cy="980199"/>
            <a:chOff x="2454195" y="4458918"/>
            <a:chExt cx="6838746" cy="1015663"/>
          </a:xfrm>
        </p:grpSpPr>
        <p:pic>
          <p:nvPicPr>
            <p:cNvPr id="18" name="图片 18">
              <a:extLst>
                <a:ext uri="{FF2B5EF4-FFF2-40B4-BE49-F238E27FC236}">
                  <a16:creationId xmlns:a16="http://schemas.microsoft.com/office/drawing/2014/main" id="{8B6E6963-6A43-43F4-BAAF-A6D83D0AA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4195" y="4766385"/>
              <a:ext cx="431893" cy="705501"/>
            </a:xfrm>
            <a:prstGeom prst="rect">
              <a:avLst/>
            </a:prstGeom>
          </p:spPr>
        </p:pic>
        <p:sp>
          <p:nvSpPr>
            <p:cNvPr id="26" name="矩形 15">
              <a:extLst>
                <a:ext uri="{FF2B5EF4-FFF2-40B4-BE49-F238E27FC236}">
                  <a16:creationId xmlns:a16="http://schemas.microsoft.com/office/drawing/2014/main" id="{176AD052-4BF3-4536-88EE-0139546BAB7D}"/>
                </a:ext>
              </a:extLst>
            </p:cNvPr>
            <p:cNvSpPr/>
            <p:nvPr/>
          </p:nvSpPr>
          <p:spPr>
            <a:xfrm>
              <a:off x="3052301" y="4710118"/>
              <a:ext cx="6240640" cy="691688"/>
            </a:xfrm>
            <a:prstGeom prst="rect">
              <a:avLst/>
            </a:prstGeom>
            <a:solidFill>
              <a:srgbClr val="E75D55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566"/>
              <a:endParaRPr lang="zh-CN" altLang="en-US" sz="1300">
                <a:solidFill>
                  <a:prstClr val="white"/>
                </a:solidFill>
              </a:endParaRPr>
            </a:p>
          </p:txBody>
        </p:sp>
        <p:sp>
          <p:nvSpPr>
            <p:cNvPr id="27" name="矩形 17">
              <a:extLst>
                <a:ext uri="{FF2B5EF4-FFF2-40B4-BE49-F238E27FC236}">
                  <a16:creationId xmlns:a16="http://schemas.microsoft.com/office/drawing/2014/main" id="{8F175359-4252-43FD-918B-53585B695A70}"/>
                </a:ext>
              </a:extLst>
            </p:cNvPr>
            <p:cNvSpPr/>
            <p:nvPr/>
          </p:nvSpPr>
          <p:spPr>
            <a:xfrm>
              <a:off x="2962185" y="4703888"/>
              <a:ext cx="6240640" cy="6916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566"/>
              <a:endParaRPr lang="zh-CN" altLang="en-US" sz="1300">
                <a:solidFill>
                  <a:prstClr val="white"/>
                </a:solidFill>
              </a:endParaRPr>
            </a:p>
          </p:txBody>
        </p:sp>
        <p:sp>
          <p:nvSpPr>
            <p:cNvPr id="28" name="矩形 19">
              <a:extLst>
                <a:ext uri="{FF2B5EF4-FFF2-40B4-BE49-F238E27FC236}">
                  <a16:creationId xmlns:a16="http://schemas.microsoft.com/office/drawing/2014/main" id="{1D78E4AB-6A5D-4770-88A8-1AA05A727750}"/>
                </a:ext>
              </a:extLst>
            </p:cNvPr>
            <p:cNvSpPr/>
            <p:nvPr/>
          </p:nvSpPr>
          <p:spPr>
            <a:xfrm>
              <a:off x="2976204" y="4458918"/>
              <a:ext cx="624787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2566">
                <a:lnSpc>
                  <a:spcPct val="150000"/>
                </a:lnSpc>
              </a:pPr>
              <a:r>
                <a:rPr lang="en-US" altLang="zh-CN" sz="4000" b="1" dirty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Con </a:t>
              </a:r>
              <a:r>
                <a:rPr lang="en-US" altLang="zh-CN" sz="4000" b="1" dirty="0" err="1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hãy</a:t>
              </a:r>
              <a:r>
                <a:rPr lang="en-US" altLang="zh-CN" sz="4000" b="1" dirty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altLang="zh-CN" sz="4000" b="1" dirty="0" err="1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đọc</a:t>
              </a:r>
              <a:r>
                <a:rPr lang="en-US" altLang="zh-CN" sz="4000" b="1" dirty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altLang="zh-CN" sz="4000" b="1" dirty="0" err="1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nào</a:t>
              </a:r>
              <a:r>
                <a:rPr lang="en-US" altLang="zh-CN" sz="4000" b="1" dirty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: </a:t>
              </a:r>
              <a:endParaRPr lang="zh-CN" altLang="en-US" sz="4000" b="1" dirty="0">
                <a:solidFill>
                  <a:srgbClr val="FFC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29CD01E-4347-4097-A243-61A1E64E90C5}"/>
              </a:ext>
            </a:extLst>
          </p:cNvPr>
          <p:cNvSpPr txBox="1"/>
          <p:nvPr/>
        </p:nvSpPr>
        <p:spPr>
          <a:xfrm>
            <a:off x="3099729" y="1948778"/>
            <a:ext cx="4915748" cy="861526"/>
          </a:xfrm>
          <a:prstGeom prst="rect">
            <a:avLst/>
          </a:prstGeom>
          <a:noFill/>
        </p:spPr>
        <p:txBody>
          <a:bodyPr wrap="square" lIns="121677" tIns="60837" rIns="121677" bIns="60837" rtlCol="0">
            <a:spAutoFit/>
          </a:bodyPr>
          <a:lstStyle/>
          <a:p>
            <a:pPr defTabSz="912566"/>
            <a:r>
              <a:rPr lang="en-US" sz="4800" b="1" dirty="0" err="1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thọ</a:t>
            </a:r>
            <a:r>
              <a:rPr lang="en-US" sz="4800" b="1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    </a:t>
            </a:r>
            <a:r>
              <a:rPr lang="en-US" sz="4800" b="1" dirty="0" err="1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thơ</a:t>
            </a:r>
            <a:r>
              <a:rPr lang="en-US" sz="4800" b="1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   </a:t>
            </a:r>
            <a:r>
              <a:rPr lang="en-US" sz="4800" b="1" dirty="0" err="1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mía</a:t>
            </a:r>
            <a:endParaRPr lang="en-US" sz="4800" b="1" dirty="0">
              <a:solidFill>
                <a:srgbClr val="FF0000"/>
              </a:solidFill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79912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36CF43-4916-42BF-98FA-3EBE38ACE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50" y="50781"/>
            <a:ext cx="9144000" cy="51146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64" y="3061919"/>
            <a:ext cx="2200752" cy="2200752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1431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5" y="1853453"/>
            <a:ext cx="1200530" cy="12058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085" y="3061919"/>
            <a:ext cx="2200752" cy="22007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306" y="3061919"/>
            <a:ext cx="2200752" cy="22007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527" y="3061919"/>
            <a:ext cx="2200752" cy="2200752"/>
          </a:xfrm>
          <a:prstGeom prst="rect">
            <a:avLst/>
          </a:prstGeom>
        </p:spPr>
      </p:pic>
      <p:pic>
        <p:nvPicPr>
          <p:cNvPr id="15" name="图片 11">
            <a:extLst>
              <a:ext uri="{FF2B5EF4-FFF2-40B4-BE49-F238E27FC236}">
                <a16:creationId xmlns:a16="http://schemas.microsoft.com/office/drawing/2014/main" id="{C4CFF925-C615-4114-8A8B-78FF723B2B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7423">
            <a:off x="2280394" y="-409507"/>
            <a:ext cx="5870253" cy="4429500"/>
          </a:xfrm>
          <a:prstGeom prst="rect">
            <a:avLst/>
          </a:prstGeom>
        </p:spPr>
      </p:pic>
      <p:grpSp>
        <p:nvGrpSpPr>
          <p:cNvPr id="16" name="组合 5">
            <a:extLst>
              <a:ext uri="{FF2B5EF4-FFF2-40B4-BE49-F238E27FC236}">
                <a16:creationId xmlns:a16="http://schemas.microsoft.com/office/drawing/2014/main" id="{D187C2CA-1F23-492F-BDB1-013DEB429C04}"/>
              </a:ext>
            </a:extLst>
          </p:cNvPr>
          <p:cNvGrpSpPr/>
          <p:nvPr/>
        </p:nvGrpSpPr>
        <p:grpSpPr>
          <a:xfrm>
            <a:off x="1124956" y="316171"/>
            <a:ext cx="4722207" cy="980199"/>
            <a:chOff x="2454195" y="4458918"/>
            <a:chExt cx="6838746" cy="1015663"/>
          </a:xfrm>
        </p:grpSpPr>
        <p:pic>
          <p:nvPicPr>
            <p:cNvPr id="18" name="图片 18">
              <a:extLst>
                <a:ext uri="{FF2B5EF4-FFF2-40B4-BE49-F238E27FC236}">
                  <a16:creationId xmlns:a16="http://schemas.microsoft.com/office/drawing/2014/main" id="{8B6E6963-6A43-43F4-BAAF-A6D83D0AA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4195" y="4766385"/>
              <a:ext cx="431893" cy="705501"/>
            </a:xfrm>
            <a:prstGeom prst="rect">
              <a:avLst/>
            </a:prstGeom>
          </p:spPr>
        </p:pic>
        <p:sp>
          <p:nvSpPr>
            <p:cNvPr id="26" name="矩形 15">
              <a:extLst>
                <a:ext uri="{FF2B5EF4-FFF2-40B4-BE49-F238E27FC236}">
                  <a16:creationId xmlns:a16="http://schemas.microsoft.com/office/drawing/2014/main" id="{176AD052-4BF3-4536-88EE-0139546BAB7D}"/>
                </a:ext>
              </a:extLst>
            </p:cNvPr>
            <p:cNvSpPr/>
            <p:nvPr/>
          </p:nvSpPr>
          <p:spPr>
            <a:xfrm>
              <a:off x="3052301" y="4710118"/>
              <a:ext cx="6240640" cy="691688"/>
            </a:xfrm>
            <a:prstGeom prst="rect">
              <a:avLst/>
            </a:prstGeom>
            <a:solidFill>
              <a:srgbClr val="E75D55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566"/>
              <a:endParaRPr lang="zh-CN" altLang="en-US" sz="1300">
                <a:solidFill>
                  <a:prstClr val="white"/>
                </a:solidFill>
              </a:endParaRPr>
            </a:p>
          </p:txBody>
        </p:sp>
        <p:sp>
          <p:nvSpPr>
            <p:cNvPr id="27" name="矩形 17">
              <a:extLst>
                <a:ext uri="{FF2B5EF4-FFF2-40B4-BE49-F238E27FC236}">
                  <a16:creationId xmlns:a16="http://schemas.microsoft.com/office/drawing/2014/main" id="{8F175359-4252-43FD-918B-53585B695A70}"/>
                </a:ext>
              </a:extLst>
            </p:cNvPr>
            <p:cNvSpPr/>
            <p:nvPr/>
          </p:nvSpPr>
          <p:spPr>
            <a:xfrm>
              <a:off x="2962185" y="4703888"/>
              <a:ext cx="6240640" cy="6916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566"/>
              <a:endParaRPr lang="zh-CN" altLang="en-US" sz="1300">
                <a:solidFill>
                  <a:prstClr val="white"/>
                </a:solidFill>
              </a:endParaRPr>
            </a:p>
          </p:txBody>
        </p:sp>
        <p:sp>
          <p:nvSpPr>
            <p:cNvPr id="28" name="矩形 19">
              <a:extLst>
                <a:ext uri="{FF2B5EF4-FFF2-40B4-BE49-F238E27FC236}">
                  <a16:creationId xmlns:a16="http://schemas.microsoft.com/office/drawing/2014/main" id="{1D78E4AB-6A5D-4770-88A8-1AA05A727750}"/>
                </a:ext>
              </a:extLst>
            </p:cNvPr>
            <p:cNvSpPr/>
            <p:nvPr/>
          </p:nvSpPr>
          <p:spPr>
            <a:xfrm>
              <a:off x="2976204" y="4458918"/>
              <a:ext cx="624787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2566">
                <a:lnSpc>
                  <a:spcPct val="150000"/>
                </a:lnSpc>
              </a:pPr>
              <a:r>
                <a:rPr lang="en-US" altLang="zh-CN" sz="4000" b="1" dirty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Con </a:t>
              </a:r>
              <a:r>
                <a:rPr lang="en-US" altLang="zh-CN" sz="4000" b="1" dirty="0" err="1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hãy</a:t>
              </a:r>
              <a:r>
                <a:rPr lang="en-US" altLang="zh-CN" sz="4000" b="1" dirty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altLang="zh-CN" sz="4000" b="1" dirty="0" err="1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đọc</a:t>
              </a:r>
              <a:r>
                <a:rPr lang="en-US" altLang="zh-CN" sz="4000" b="1" dirty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altLang="zh-CN" sz="4000" b="1" dirty="0" err="1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nào</a:t>
              </a:r>
              <a:r>
                <a:rPr lang="en-US" altLang="zh-CN" sz="4000" b="1" dirty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: </a:t>
              </a:r>
              <a:endParaRPr lang="zh-CN" altLang="en-US" sz="4000" b="1" dirty="0">
                <a:solidFill>
                  <a:srgbClr val="FFC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29CD01E-4347-4097-A243-61A1E64E90C5}"/>
              </a:ext>
            </a:extLst>
          </p:cNvPr>
          <p:cNvSpPr txBox="1"/>
          <p:nvPr/>
        </p:nvSpPr>
        <p:spPr>
          <a:xfrm>
            <a:off x="3099729" y="1948778"/>
            <a:ext cx="4915748" cy="861526"/>
          </a:xfrm>
          <a:prstGeom prst="rect">
            <a:avLst/>
          </a:prstGeom>
          <a:noFill/>
        </p:spPr>
        <p:txBody>
          <a:bodyPr wrap="square" lIns="121677" tIns="60837" rIns="121677" bIns="60837" rtlCol="0">
            <a:spAutoFit/>
          </a:bodyPr>
          <a:lstStyle/>
          <a:p>
            <a:pPr defTabSz="912566"/>
            <a:r>
              <a:rPr lang="en-US" sz="4800" b="1" dirty="0" err="1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thủ</a:t>
            </a:r>
            <a:r>
              <a:rPr lang="en-US" sz="4800" b="1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đô</a:t>
            </a:r>
            <a:r>
              <a:rPr lang="en-US" sz="4800" b="1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    </a:t>
            </a:r>
            <a:r>
              <a:rPr lang="en-US" sz="4800" b="1" dirty="0" err="1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thìa</a:t>
            </a:r>
            <a:r>
              <a:rPr lang="en-US" sz="4800" b="1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dĩa</a:t>
            </a:r>
            <a:r>
              <a:rPr lang="en-US" sz="4800" b="1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023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36CF43-4916-42BF-98FA-3EBE38ACE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50" y="50781"/>
            <a:ext cx="9144000" cy="51146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64" y="3061919"/>
            <a:ext cx="2200752" cy="2200752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1431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5" y="1853453"/>
            <a:ext cx="1200530" cy="12058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085" y="3061919"/>
            <a:ext cx="2200752" cy="22007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306" y="3061919"/>
            <a:ext cx="2200752" cy="22007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527" y="3061919"/>
            <a:ext cx="2200752" cy="2200752"/>
          </a:xfrm>
          <a:prstGeom prst="rect">
            <a:avLst/>
          </a:prstGeom>
        </p:spPr>
      </p:pic>
      <p:pic>
        <p:nvPicPr>
          <p:cNvPr id="15" name="图片 11">
            <a:extLst>
              <a:ext uri="{FF2B5EF4-FFF2-40B4-BE49-F238E27FC236}">
                <a16:creationId xmlns:a16="http://schemas.microsoft.com/office/drawing/2014/main" id="{C4CFF925-C615-4114-8A8B-78FF723B2B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7423">
            <a:off x="675214" y="-346581"/>
            <a:ext cx="7495949" cy="4429500"/>
          </a:xfrm>
          <a:prstGeom prst="rect">
            <a:avLst/>
          </a:prstGeom>
        </p:spPr>
      </p:pic>
      <p:grpSp>
        <p:nvGrpSpPr>
          <p:cNvPr id="16" name="组合 5">
            <a:extLst>
              <a:ext uri="{FF2B5EF4-FFF2-40B4-BE49-F238E27FC236}">
                <a16:creationId xmlns:a16="http://schemas.microsoft.com/office/drawing/2014/main" id="{D187C2CA-1F23-492F-BDB1-013DEB429C04}"/>
              </a:ext>
            </a:extLst>
          </p:cNvPr>
          <p:cNvGrpSpPr/>
          <p:nvPr/>
        </p:nvGrpSpPr>
        <p:grpSpPr>
          <a:xfrm>
            <a:off x="1124956" y="316171"/>
            <a:ext cx="4722207" cy="980199"/>
            <a:chOff x="2454195" y="4458918"/>
            <a:chExt cx="6838746" cy="1015663"/>
          </a:xfrm>
        </p:grpSpPr>
        <p:pic>
          <p:nvPicPr>
            <p:cNvPr id="18" name="图片 18">
              <a:extLst>
                <a:ext uri="{FF2B5EF4-FFF2-40B4-BE49-F238E27FC236}">
                  <a16:creationId xmlns:a16="http://schemas.microsoft.com/office/drawing/2014/main" id="{8B6E6963-6A43-43F4-BAAF-A6D83D0AA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4195" y="4766385"/>
              <a:ext cx="431893" cy="705501"/>
            </a:xfrm>
            <a:prstGeom prst="rect">
              <a:avLst/>
            </a:prstGeom>
          </p:spPr>
        </p:pic>
        <p:sp>
          <p:nvSpPr>
            <p:cNvPr id="26" name="矩形 15">
              <a:extLst>
                <a:ext uri="{FF2B5EF4-FFF2-40B4-BE49-F238E27FC236}">
                  <a16:creationId xmlns:a16="http://schemas.microsoft.com/office/drawing/2014/main" id="{176AD052-4BF3-4536-88EE-0139546BAB7D}"/>
                </a:ext>
              </a:extLst>
            </p:cNvPr>
            <p:cNvSpPr/>
            <p:nvPr/>
          </p:nvSpPr>
          <p:spPr>
            <a:xfrm>
              <a:off x="3052301" y="4710118"/>
              <a:ext cx="6240640" cy="691688"/>
            </a:xfrm>
            <a:prstGeom prst="rect">
              <a:avLst/>
            </a:prstGeom>
            <a:solidFill>
              <a:srgbClr val="E75D55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566"/>
              <a:endParaRPr lang="zh-CN" altLang="en-US" sz="1300">
                <a:solidFill>
                  <a:prstClr val="white"/>
                </a:solidFill>
              </a:endParaRPr>
            </a:p>
          </p:txBody>
        </p:sp>
        <p:sp>
          <p:nvSpPr>
            <p:cNvPr id="27" name="矩形 17">
              <a:extLst>
                <a:ext uri="{FF2B5EF4-FFF2-40B4-BE49-F238E27FC236}">
                  <a16:creationId xmlns:a16="http://schemas.microsoft.com/office/drawing/2014/main" id="{8F175359-4252-43FD-918B-53585B695A70}"/>
                </a:ext>
              </a:extLst>
            </p:cNvPr>
            <p:cNvSpPr/>
            <p:nvPr/>
          </p:nvSpPr>
          <p:spPr>
            <a:xfrm>
              <a:off x="2962185" y="4703888"/>
              <a:ext cx="6240640" cy="6916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566"/>
              <a:endParaRPr lang="zh-CN" altLang="en-US" sz="1300">
                <a:solidFill>
                  <a:prstClr val="white"/>
                </a:solidFill>
              </a:endParaRPr>
            </a:p>
          </p:txBody>
        </p:sp>
        <p:sp>
          <p:nvSpPr>
            <p:cNvPr id="28" name="矩形 19">
              <a:extLst>
                <a:ext uri="{FF2B5EF4-FFF2-40B4-BE49-F238E27FC236}">
                  <a16:creationId xmlns:a16="http://schemas.microsoft.com/office/drawing/2014/main" id="{1D78E4AB-6A5D-4770-88A8-1AA05A727750}"/>
                </a:ext>
              </a:extLst>
            </p:cNvPr>
            <p:cNvSpPr/>
            <p:nvPr/>
          </p:nvSpPr>
          <p:spPr>
            <a:xfrm>
              <a:off x="2976204" y="4458918"/>
              <a:ext cx="624787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2566">
                <a:lnSpc>
                  <a:spcPct val="150000"/>
                </a:lnSpc>
              </a:pPr>
              <a:r>
                <a:rPr lang="en-US" altLang="zh-CN" sz="4000" b="1" dirty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Con </a:t>
              </a:r>
              <a:r>
                <a:rPr lang="en-US" altLang="zh-CN" sz="4000" b="1" dirty="0" err="1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hãy</a:t>
              </a:r>
              <a:r>
                <a:rPr lang="en-US" altLang="zh-CN" sz="4000" b="1" dirty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altLang="zh-CN" sz="4000" b="1" dirty="0" err="1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đọc</a:t>
              </a:r>
              <a:r>
                <a:rPr lang="en-US" altLang="zh-CN" sz="4000" b="1" dirty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altLang="zh-CN" sz="4000" b="1" dirty="0" err="1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nào</a:t>
              </a:r>
              <a:r>
                <a:rPr lang="en-US" altLang="zh-CN" sz="4000" b="1" dirty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: </a:t>
              </a:r>
              <a:endParaRPr lang="zh-CN" altLang="en-US" sz="4000" b="1" dirty="0">
                <a:solidFill>
                  <a:srgbClr val="FFC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29CD01E-4347-4097-A243-61A1E64E90C5}"/>
              </a:ext>
            </a:extLst>
          </p:cNvPr>
          <p:cNvSpPr txBox="1"/>
          <p:nvPr/>
        </p:nvSpPr>
        <p:spPr>
          <a:xfrm>
            <a:off x="1786134" y="1948778"/>
            <a:ext cx="6037769" cy="861526"/>
          </a:xfrm>
          <a:prstGeom prst="rect">
            <a:avLst/>
          </a:prstGeom>
          <a:noFill/>
        </p:spPr>
        <p:txBody>
          <a:bodyPr wrap="square" lIns="121677" tIns="60837" rIns="121677" bIns="60837" rtlCol="0">
            <a:spAutoFit/>
          </a:bodyPr>
          <a:lstStyle/>
          <a:p>
            <a:pPr defTabSz="912566"/>
            <a:r>
              <a:rPr lang="en-US" sz="4800" b="1" dirty="0" err="1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Mẹ</a:t>
            </a:r>
            <a:r>
              <a:rPr lang="en-US" sz="4800" b="1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có</a:t>
            </a:r>
            <a:r>
              <a:rPr lang="en-US" sz="4800" b="1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mía</a:t>
            </a:r>
            <a:r>
              <a:rPr lang="en-US" sz="4800" b="1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lá</a:t>
            </a:r>
            <a:r>
              <a:rPr lang="en-US" sz="4800" b="1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tía</a:t>
            </a:r>
            <a:r>
              <a:rPr lang="en-US" sz="4800" b="1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tô</a:t>
            </a:r>
            <a:r>
              <a:rPr lang="en-US" sz="4800" b="1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9043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1378" cy="537821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0348">
            <a:off x="-84333" y="347284"/>
            <a:ext cx="2171812" cy="15370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983" y="2342679"/>
            <a:ext cx="869789" cy="30594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194" y="2164532"/>
            <a:ext cx="1401770" cy="1433351"/>
          </a:xfrm>
          <a:prstGeom prst="rect">
            <a:avLst/>
          </a:prstGeom>
        </p:spPr>
      </p:pic>
      <p:pic>
        <p:nvPicPr>
          <p:cNvPr id="2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689" y="3101671"/>
            <a:ext cx="2314930" cy="1967107"/>
          </a:xfrm>
          <a:prstGeom prst="rect">
            <a:avLst/>
          </a:prstGeom>
        </p:spPr>
      </p:pic>
      <p:pic>
        <p:nvPicPr>
          <p:cNvPr id="30" name="图片 32" descr="99996a24e38dda36a7ff1275d7cf95cc"/>
          <p:cNvPicPr>
            <a:picLocks noChangeAspect="1"/>
          </p:cNvPicPr>
          <p:nvPr/>
        </p:nvPicPr>
        <p:blipFill>
          <a:blip r:embed="rId8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153590">
            <a:off x="7832845" y="-98629"/>
            <a:ext cx="1316093" cy="132179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01573" y="1252987"/>
            <a:ext cx="7240449" cy="734952"/>
          </a:xfrm>
          <a:prstGeom prst="rect">
            <a:avLst/>
          </a:prstGeom>
          <a:noFill/>
        </p:spPr>
        <p:txBody>
          <a:bodyPr wrap="square" lIns="91258" tIns="45628" rIns="91258" bIns="45628" rtlCol="0">
            <a:spAutoFit/>
          </a:bodyPr>
          <a:lstStyle/>
          <a:p>
            <a:pPr algn="ctr" defTabSz="684425">
              <a:lnSpc>
                <a:spcPct val="150000"/>
              </a:lnSpc>
            </a:pPr>
            <a:r>
              <a:rPr lang="en-US" sz="3200" b="1" i="1" dirty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CHÚC MỪNG CÁC CON!</a:t>
            </a:r>
          </a:p>
        </p:txBody>
      </p:sp>
    </p:spTree>
    <p:extLst>
      <p:ext uri="{BB962C8B-B14F-4D97-AF65-F5344CB8AC3E}">
        <p14:creationId xmlns:p14="http://schemas.microsoft.com/office/powerpoint/2010/main" val="419169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indow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33" y="1854706"/>
            <a:ext cx="4535798" cy="132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1820</TotalTime>
  <Words>566</Words>
  <Application>Microsoft Office PowerPoint</Application>
  <PresentationFormat>On-screen Show (16:9)</PresentationFormat>
  <Paragraphs>138</Paragraphs>
  <Slides>38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1" baseType="lpstr">
      <vt:lpstr>Lato</vt:lpstr>
      <vt:lpstr>Times New Roman</vt:lpstr>
      <vt:lpstr>Arial Rounded MT Bold</vt:lpstr>
      <vt:lpstr>UTM Avo</vt:lpstr>
      <vt:lpstr>Arial</vt:lpstr>
      <vt:lpstr>宋体</vt:lpstr>
      <vt:lpstr>Arial-Rounded</vt:lpstr>
      <vt:lpstr>Calibri Light</vt:lpstr>
      <vt:lpstr>Calibri</vt:lpstr>
      <vt:lpstr>Quicksand Medium</vt:lpstr>
      <vt:lpstr>.VnAvant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</dc:creator>
  <cp:lastModifiedBy>P010921</cp:lastModifiedBy>
  <cp:revision>167</cp:revision>
  <dcterms:modified xsi:type="dcterms:W3CDTF">2023-10-09T09:32:31Z</dcterms:modified>
</cp:coreProperties>
</file>