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3" r:id="rId3"/>
    <p:sldMasterId id="2147483706" r:id="rId4"/>
    <p:sldMasterId id="2147483719" r:id="rId5"/>
    <p:sldMasterId id="2147483732" r:id="rId6"/>
    <p:sldMasterId id="2147483744" r:id="rId7"/>
    <p:sldMasterId id="2147483794" r:id="rId8"/>
    <p:sldMasterId id="2147483818" r:id="rId9"/>
  </p:sldMasterIdLst>
  <p:notesMasterIdLst>
    <p:notesMasterId r:id="rId34"/>
  </p:notesMasterIdLst>
  <p:sldIdLst>
    <p:sldId id="257" r:id="rId10"/>
    <p:sldId id="301" r:id="rId11"/>
    <p:sldId id="358" r:id="rId12"/>
    <p:sldId id="359" r:id="rId13"/>
    <p:sldId id="379" r:id="rId14"/>
    <p:sldId id="311" r:id="rId15"/>
    <p:sldId id="312" r:id="rId16"/>
    <p:sldId id="361" r:id="rId17"/>
    <p:sldId id="371" r:id="rId18"/>
    <p:sldId id="382" r:id="rId19"/>
    <p:sldId id="363" r:id="rId20"/>
    <p:sldId id="381" r:id="rId21"/>
    <p:sldId id="321" r:id="rId22"/>
    <p:sldId id="372" r:id="rId23"/>
    <p:sldId id="281" r:id="rId24"/>
    <p:sldId id="282" r:id="rId25"/>
    <p:sldId id="385" r:id="rId26"/>
    <p:sldId id="366" r:id="rId27"/>
    <p:sldId id="384" r:id="rId28"/>
    <p:sldId id="267" r:id="rId29"/>
    <p:sldId id="374" r:id="rId30"/>
    <p:sldId id="375" r:id="rId31"/>
    <p:sldId id="271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03D9-84C6-4524-AE6E-8C526BC6D665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8C8C-C9F3-4E0E-8DCF-2D0182D7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249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306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161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So </a:t>
            </a:r>
            <a:r>
              <a:rPr lang="en-US" altLang="zh-CN" dirty="0" err="1"/>
              <a:t>sánh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giống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vần</a:t>
            </a:r>
            <a:endParaRPr lang="en-US" altLang="zh-CN" dirty="0"/>
          </a:p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311937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77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21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7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9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28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19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55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71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8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7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1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8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5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16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27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61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48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29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97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913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1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21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67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65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86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38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7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5986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46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278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7716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081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030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1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405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1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477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728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7220"/>
      </p:ext>
    </p:extLst>
  </p:cSld>
  <p:clrMapOvr>
    <a:masterClrMapping/>
  </p:clrMapOvr>
  <p:transition spd="med" advClick="0" advTm="10000">
    <p:blinds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25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5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22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81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4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3969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10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44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602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133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0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6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5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04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33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0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2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4.png"/><Relationship Id="rId2" Type="http://schemas.microsoft.com/office/2007/relationships/media" Target="../media/media6.m4a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7.m4a"/><Relationship Id="rId7" Type="http://schemas.openxmlformats.org/officeDocument/2006/relationships/image" Target="../media/image46.PNG"/><Relationship Id="rId2" Type="http://schemas.microsoft.com/office/2007/relationships/media" Target="../media/media7.m4a"/><Relationship Id="rId1" Type="http://schemas.openxmlformats.org/officeDocument/2006/relationships/tags" Target="../tags/tag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86.xml"/><Relationship Id="rId19" Type="http://schemas.openxmlformats.org/officeDocument/2006/relationships/image" Target="../media/image2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032861" y="245763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9510" y="3666313"/>
            <a:ext cx="5610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ôn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kumimoji="0" lang="en-US" altLang="zh-CN" sz="5400" b="1" i="0" u="none" strike="noStrike" kern="1200" cap="none" spc="0" normalizeH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: 1</a:t>
            </a:r>
            <a:endParaRPr kumimoji="0" lang="zh-CN" altLang="en-US" sz="54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B7C578-A9A9-4D7F-A758-6DB3DF19EBE8}"/>
              </a:ext>
            </a:extLst>
          </p:cNvPr>
          <p:cNvGrpSpPr/>
          <p:nvPr/>
        </p:nvGrpSpPr>
        <p:grpSpPr>
          <a:xfrm>
            <a:off x="-5208951" y="3378977"/>
            <a:ext cx="5448300" cy="3479023"/>
            <a:chOff x="-5208951" y="3378977"/>
            <a:chExt cx="5448300" cy="3479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5208951" y="3378977"/>
              <a:ext cx="5448300" cy="34790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ECDC8F-63E1-40AF-B987-71A493DFE6F4}"/>
                </a:ext>
              </a:extLst>
            </p:cNvPr>
            <p:cNvSpPr txBox="1"/>
            <p:nvPr/>
          </p:nvSpPr>
          <p:spPr>
            <a:xfrm>
              <a:off x="-3629383" y="5342235"/>
              <a:ext cx="1976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 VIỆT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repeatCount="2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repeatCount="200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18564" y="152400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047969" y="4081135"/>
            <a:ext cx="10381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047969" y="5358236"/>
            <a:ext cx="9660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178ED-F294-43C3-AC46-F6C0239B377B}"/>
              </a:ext>
            </a:extLst>
          </p:cNvPr>
          <p:cNvGrpSpPr/>
          <p:nvPr/>
        </p:nvGrpSpPr>
        <p:grpSpPr>
          <a:xfrm>
            <a:off x="4328185" y="1257300"/>
            <a:ext cx="5046930" cy="2583808"/>
            <a:chOff x="4342220" y="1209929"/>
            <a:chExt cx="5046930" cy="25838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E5F0CE-0339-4507-8101-2135DA3D3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2220" y="1209929"/>
              <a:ext cx="5046930" cy="258380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C44073-9A7A-49B2-8601-B85A79629A8E}"/>
                </a:ext>
              </a:extLst>
            </p:cNvPr>
            <p:cNvSpPr/>
            <p:nvPr/>
          </p:nvSpPr>
          <p:spPr>
            <a:xfrm>
              <a:off x="6985000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757FBD-5EE4-47AF-AEBE-52C6D49FD4BB}"/>
                </a:ext>
              </a:extLst>
            </p:cNvPr>
            <p:cNvSpPr/>
            <p:nvPr/>
          </p:nvSpPr>
          <p:spPr>
            <a:xfrm>
              <a:off x="5647301" y="2549204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119D8D-C4C6-4633-9187-A549FDEF9594}"/>
                </a:ext>
              </a:extLst>
            </p:cNvPr>
            <p:cNvSpPr/>
            <p:nvPr/>
          </p:nvSpPr>
          <p:spPr>
            <a:xfrm>
              <a:off x="4508829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0A2298-2900-4610-AB64-5D11872F12CD}"/>
              </a:ext>
            </a:extLst>
          </p:cNvPr>
          <p:cNvSpPr/>
          <p:nvPr/>
        </p:nvSpPr>
        <p:spPr>
          <a:xfrm>
            <a:off x="6985000" y="1262966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B74752-5B06-4842-B35F-80D2ED460DCC}"/>
              </a:ext>
            </a:extLst>
          </p:cNvPr>
          <p:cNvSpPr/>
          <p:nvPr/>
        </p:nvSpPr>
        <p:spPr>
          <a:xfrm>
            <a:off x="4542750" y="1257300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7C8D-28E7-499A-B231-4BB2EB417D61}"/>
              </a:ext>
            </a:extLst>
          </p:cNvPr>
          <p:cNvSpPr/>
          <p:nvPr/>
        </p:nvSpPr>
        <p:spPr>
          <a:xfrm>
            <a:off x="5797550" y="2654286"/>
            <a:ext cx="2108200" cy="1037918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A1082-8C4F-45A6-A944-CC822FCE9B83}"/>
              </a:ext>
            </a:extLst>
          </p:cNvPr>
          <p:cNvSpPr txBox="1"/>
          <p:nvPr/>
        </p:nvSpPr>
        <p:spPr>
          <a:xfrm>
            <a:off x="1047969" y="4059535"/>
            <a:ext cx="1577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04D8B-F0B5-436E-ABCF-7DF92266D8F0}"/>
              </a:ext>
            </a:extLst>
          </p:cNvPr>
          <p:cNvSpPr txBox="1"/>
          <p:nvPr/>
        </p:nvSpPr>
        <p:spPr>
          <a:xfrm>
            <a:off x="3760162" y="40666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60AB9-50EE-41B4-8F14-3D75EBB733CB}"/>
              </a:ext>
            </a:extLst>
          </p:cNvPr>
          <p:cNvSpPr txBox="1"/>
          <p:nvPr/>
        </p:nvSpPr>
        <p:spPr>
          <a:xfrm>
            <a:off x="6541462" y="4053987"/>
            <a:ext cx="1269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F978-FEEE-41F0-8BBF-F915D9EEFD53}"/>
              </a:ext>
            </a:extLst>
          </p:cNvPr>
          <p:cNvSpPr txBox="1"/>
          <p:nvPr/>
        </p:nvSpPr>
        <p:spPr>
          <a:xfrm>
            <a:off x="9453690" y="4093902"/>
            <a:ext cx="1955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0A33F2-E146-4F7D-A072-B93214D18B76}"/>
              </a:ext>
            </a:extLst>
          </p:cNvPr>
          <p:cNvSpPr txBox="1"/>
          <p:nvPr/>
        </p:nvSpPr>
        <p:spPr>
          <a:xfrm>
            <a:off x="1055062" y="5374787"/>
            <a:ext cx="140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49224-0F21-4682-8E59-6EBAFC63E865}"/>
              </a:ext>
            </a:extLst>
          </p:cNvPr>
          <p:cNvSpPr txBox="1"/>
          <p:nvPr/>
        </p:nvSpPr>
        <p:spPr>
          <a:xfrm>
            <a:off x="3785562" y="5362087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DE03FE-34F9-42B2-ADCB-188EAFAFF623}"/>
              </a:ext>
            </a:extLst>
          </p:cNvPr>
          <p:cNvSpPr txBox="1"/>
          <p:nvPr/>
        </p:nvSpPr>
        <p:spPr>
          <a:xfrm>
            <a:off x="6516062" y="53493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99FB30-F787-49A6-8937-D4D4FEC28095}"/>
              </a:ext>
            </a:extLst>
          </p:cNvPr>
          <p:cNvSpPr txBox="1"/>
          <p:nvPr/>
        </p:nvSpPr>
        <p:spPr>
          <a:xfrm>
            <a:off x="9437062" y="5374787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dirty="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A7662DD-70A6-40EE-85D4-1BCD93A8AA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90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1403">
        <p15:prstTrans prst="drape"/>
      </p:transition>
    </mc:Choice>
    <mc:Fallback xmlns="">
      <p:transition spd="slow" advTm="91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6" grpId="0"/>
      <p:bldP spid="12" grpId="0" animBg="1"/>
      <p:bldP spid="2" grpId="0" animBg="1"/>
      <p:bldP spid="14" grpId="0" animBg="1"/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57319" y="273132"/>
            <a:ext cx="1147736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77362"/>
                      <a:gd name="connsiteY0" fmla="*/ 0 h 6412676"/>
                      <a:gd name="connsiteX1" fmla="*/ 229547 w 11477362"/>
                      <a:gd name="connsiteY1" fmla="*/ 0 h 6412676"/>
                      <a:gd name="connsiteX2" fmla="*/ 459094 w 11477362"/>
                      <a:gd name="connsiteY2" fmla="*/ 0 h 6412676"/>
                      <a:gd name="connsiteX3" fmla="*/ 1147736 w 11477362"/>
                      <a:gd name="connsiteY3" fmla="*/ 0 h 6412676"/>
                      <a:gd name="connsiteX4" fmla="*/ 1951151 w 11477362"/>
                      <a:gd name="connsiteY4" fmla="*/ 0 h 6412676"/>
                      <a:gd name="connsiteX5" fmla="*/ 2525019 w 11477362"/>
                      <a:gd name="connsiteY5" fmla="*/ 0 h 6412676"/>
                      <a:gd name="connsiteX6" fmla="*/ 3328434 w 11477362"/>
                      <a:gd name="connsiteY6" fmla="*/ 0 h 6412676"/>
                      <a:gd name="connsiteX7" fmla="*/ 4131850 w 11477362"/>
                      <a:gd name="connsiteY7" fmla="*/ 0 h 6412676"/>
                      <a:gd name="connsiteX8" fmla="*/ 4476171 w 11477362"/>
                      <a:gd name="connsiteY8" fmla="*/ 0 h 6412676"/>
                      <a:gd name="connsiteX9" fmla="*/ 5279586 w 11477362"/>
                      <a:gd name="connsiteY9" fmla="*/ 0 h 6412676"/>
                      <a:gd name="connsiteX10" fmla="*/ 5968228 w 11477362"/>
                      <a:gd name="connsiteY10" fmla="*/ 0 h 6412676"/>
                      <a:gd name="connsiteX11" fmla="*/ 6656869 w 11477362"/>
                      <a:gd name="connsiteY11" fmla="*/ 0 h 6412676"/>
                      <a:gd name="connsiteX12" fmla="*/ 7460285 w 11477362"/>
                      <a:gd name="connsiteY12" fmla="*/ 0 h 6412676"/>
                      <a:gd name="connsiteX13" fmla="*/ 7919379 w 11477362"/>
                      <a:gd name="connsiteY13" fmla="*/ 0 h 6412676"/>
                      <a:gd name="connsiteX14" fmla="*/ 8493247 w 11477362"/>
                      <a:gd name="connsiteY14" fmla="*/ 0 h 6412676"/>
                      <a:gd name="connsiteX15" fmla="*/ 9067115 w 11477362"/>
                      <a:gd name="connsiteY15" fmla="*/ 0 h 6412676"/>
                      <a:gd name="connsiteX16" fmla="*/ 9411436 w 11477362"/>
                      <a:gd name="connsiteY16" fmla="*/ 0 h 6412676"/>
                      <a:gd name="connsiteX17" fmla="*/ 10214852 w 11477362"/>
                      <a:gd name="connsiteY17" fmla="*/ 0 h 6412676"/>
                      <a:gd name="connsiteX18" fmla="*/ 10673946 w 11477362"/>
                      <a:gd name="connsiteY18" fmla="*/ 0 h 6412676"/>
                      <a:gd name="connsiteX19" fmla="*/ 11477362 w 11477362"/>
                      <a:gd name="connsiteY19" fmla="*/ 0 h 6412676"/>
                      <a:gd name="connsiteX20" fmla="*/ 11477362 w 11477362"/>
                      <a:gd name="connsiteY20" fmla="*/ 711224 h 6412676"/>
                      <a:gd name="connsiteX21" fmla="*/ 11477362 w 11477362"/>
                      <a:gd name="connsiteY21" fmla="*/ 1294195 h 6412676"/>
                      <a:gd name="connsiteX22" fmla="*/ 11477362 w 11477362"/>
                      <a:gd name="connsiteY22" fmla="*/ 1748912 h 6412676"/>
                      <a:gd name="connsiteX23" fmla="*/ 11477362 w 11477362"/>
                      <a:gd name="connsiteY23" fmla="*/ 2203629 h 6412676"/>
                      <a:gd name="connsiteX24" fmla="*/ 11477362 w 11477362"/>
                      <a:gd name="connsiteY24" fmla="*/ 2850726 h 6412676"/>
                      <a:gd name="connsiteX25" fmla="*/ 11477362 w 11477362"/>
                      <a:gd name="connsiteY25" fmla="*/ 3241316 h 6412676"/>
                      <a:gd name="connsiteX26" fmla="*/ 11477362 w 11477362"/>
                      <a:gd name="connsiteY26" fmla="*/ 3952540 h 6412676"/>
                      <a:gd name="connsiteX27" fmla="*/ 11477362 w 11477362"/>
                      <a:gd name="connsiteY27" fmla="*/ 4535511 h 6412676"/>
                      <a:gd name="connsiteX28" fmla="*/ 11477362 w 11477362"/>
                      <a:gd name="connsiteY28" fmla="*/ 4990228 h 6412676"/>
                      <a:gd name="connsiteX29" fmla="*/ 11477362 w 11477362"/>
                      <a:gd name="connsiteY29" fmla="*/ 5380818 h 6412676"/>
                      <a:gd name="connsiteX30" fmla="*/ 11477362 w 11477362"/>
                      <a:gd name="connsiteY30" fmla="*/ 6412676 h 6412676"/>
                      <a:gd name="connsiteX31" fmla="*/ 11247814 w 11477362"/>
                      <a:gd name="connsiteY31" fmla="*/ 6412676 h 6412676"/>
                      <a:gd name="connsiteX32" fmla="*/ 10903493 w 11477362"/>
                      <a:gd name="connsiteY32" fmla="*/ 6412676 h 6412676"/>
                      <a:gd name="connsiteX33" fmla="*/ 10444399 w 11477362"/>
                      <a:gd name="connsiteY33" fmla="*/ 6412676 h 6412676"/>
                      <a:gd name="connsiteX34" fmla="*/ 9640984 w 11477362"/>
                      <a:gd name="connsiteY34" fmla="*/ 6412676 h 6412676"/>
                      <a:gd name="connsiteX35" fmla="*/ 9067115 w 11477362"/>
                      <a:gd name="connsiteY35" fmla="*/ 6412676 h 6412676"/>
                      <a:gd name="connsiteX36" fmla="*/ 8608021 w 11477362"/>
                      <a:gd name="connsiteY36" fmla="*/ 6412676 h 6412676"/>
                      <a:gd name="connsiteX37" fmla="*/ 8263700 w 11477362"/>
                      <a:gd name="connsiteY37" fmla="*/ 6412676 h 6412676"/>
                      <a:gd name="connsiteX38" fmla="*/ 7804606 w 11477362"/>
                      <a:gd name="connsiteY38" fmla="*/ 6412676 h 6412676"/>
                      <a:gd name="connsiteX39" fmla="*/ 7345511 w 11477362"/>
                      <a:gd name="connsiteY39" fmla="*/ 6412676 h 6412676"/>
                      <a:gd name="connsiteX40" fmla="*/ 6656869 w 11477362"/>
                      <a:gd name="connsiteY40" fmla="*/ 6412676 h 6412676"/>
                      <a:gd name="connsiteX41" fmla="*/ 6197775 w 11477362"/>
                      <a:gd name="connsiteY41" fmla="*/ 6412676 h 6412676"/>
                      <a:gd name="connsiteX42" fmla="*/ 5509133 w 11477362"/>
                      <a:gd name="connsiteY42" fmla="*/ 6412676 h 6412676"/>
                      <a:gd name="connsiteX43" fmla="*/ 5279586 w 11477362"/>
                      <a:gd name="connsiteY43" fmla="*/ 6412676 h 6412676"/>
                      <a:gd name="connsiteX44" fmla="*/ 4476171 w 11477362"/>
                      <a:gd name="connsiteY44" fmla="*/ 6412676 h 6412676"/>
                      <a:gd name="connsiteX45" fmla="*/ 4131850 w 11477362"/>
                      <a:gd name="connsiteY45" fmla="*/ 6412676 h 6412676"/>
                      <a:gd name="connsiteX46" fmla="*/ 3557982 w 11477362"/>
                      <a:gd name="connsiteY46" fmla="*/ 6412676 h 6412676"/>
                      <a:gd name="connsiteX47" fmla="*/ 3098887 w 11477362"/>
                      <a:gd name="connsiteY47" fmla="*/ 6412676 h 6412676"/>
                      <a:gd name="connsiteX48" fmla="*/ 2525019 w 11477362"/>
                      <a:gd name="connsiteY48" fmla="*/ 6412676 h 6412676"/>
                      <a:gd name="connsiteX49" fmla="*/ 1721604 w 11477362"/>
                      <a:gd name="connsiteY49" fmla="*/ 6412676 h 6412676"/>
                      <a:gd name="connsiteX50" fmla="*/ 1377283 w 11477362"/>
                      <a:gd name="connsiteY50" fmla="*/ 6412676 h 6412676"/>
                      <a:gd name="connsiteX51" fmla="*/ 918188 w 11477362"/>
                      <a:gd name="connsiteY51" fmla="*/ 6412676 h 6412676"/>
                      <a:gd name="connsiteX52" fmla="*/ 688641 w 11477362"/>
                      <a:gd name="connsiteY52" fmla="*/ 6412676 h 6412676"/>
                      <a:gd name="connsiteX53" fmla="*/ 0 w 11477362"/>
                      <a:gd name="connsiteY53" fmla="*/ 6412676 h 6412676"/>
                      <a:gd name="connsiteX54" fmla="*/ 0 w 11477362"/>
                      <a:gd name="connsiteY54" fmla="*/ 5765579 h 6412676"/>
                      <a:gd name="connsiteX55" fmla="*/ 0 w 11477362"/>
                      <a:gd name="connsiteY55" fmla="*/ 5310862 h 6412676"/>
                      <a:gd name="connsiteX56" fmla="*/ 0 w 11477362"/>
                      <a:gd name="connsiteY56" fmla="*/ 4920271 h 6412676"/>
                      <a:gd name="connsiteX57" fmla="*/ 0 w 11477362"/>
                      <a:gd name="connsiteY57" fmla="*/ 4465554 h 6412676"/>
                      <a:gd name="connsiteX58" fmla="*/ 0 w 11477362"/>
                      <a:gd name="connsiteY58" fmla="*/ 3818457 h 6412676"/>
                      <a:gd name="connsiteX59" fmla="*/ 0 w 11477362"/>
                      <a:gd name="connsiteY59" fmla="*/ 3427867 h 6412676"/>
                      <a:gd name="connsiteX60" fmla="*/ 0 w 11477362"/>
                      <a:gd name="connsiteY60" fmla="*/ 2780770 h 6412676"/>
                      <a:gd name="connsiteX61" fmla="*/ 0 w 11477362"/>
                      <a:gd name="connsiteY61" fmla="*/ 2390179 h 6412676"/>
                      <a:gd name="connsiteX62" fmla="*/ 0 w 11477362"/>
                      <a:gd name="connsiteY62" fmla="*/ 1743082 h 6412676"/>
                      <a:gd name="connsiteX63" fmla="*/ 0 w 11477362"/>
                      <a:gd name="connsiteY63" fmla="*/ 1224238 h 6412676"/>
                      <a:gd name="connsiteX64" fmla="*/ 0 w 11477362"/>
                      <a:gd name="connsiteY64" fmla="*/ 641268 h 6412676"/>
                      <a:gd name="connsiteX65" fmla="*/ 0 w 11477362"/>
                      <a:gd name="connsiteY65" fmla="*/ 0 h 6412676"/>
                      <a:gd name="connsiteX0" fmla="*/ 0 w 11477362"/>
                      <a:gd name="connsiteY0" fmla="*/ 0 h 6412676"/>
                      <a:gd name="connsiteX1" fmla="*/ 803415 w 11477362"/>
                      <a:gd name="connsiteY1" fmla="*/ 0 h 6412676"/>
                      <a:gd name="connsiteX2" fmla="*/ 1032962 w 11477362"/>
                      <a:gd name="connsiteY2" fmla="*/ 0 h 6412676"/>
                      <a:gd name="connsiteX3" fmla="*/ 1721604 w 11477362"/>
                      <a:gd name="connsiteY3" fmla="*/ 0 h 6412676"/>
                      <a:gd name="connsiteX4" fmla="*/ 2180698 w 11477362"/>
                      <a:gd name="connsiteY4" fmla="*/ 0 h 6412676"/>
                      <a:gd name="connsiteX5" fmla="*/ 2639793 w 11477362"/>
                      <a:gd name="connsiteY5" fmla="*/ 0 h 6412676"/>
                      <a:gd name="connsiteX6" fmla="*/ 3213661 w 11477362"/>
                      <a:gd name="connsiteY6" fmla="*/ 0 h 6412676"/>
                      <a:gd name="connsiteX7" fmla="*/ 3443208 w 11477362"/>
                      <a:gd name="connsiteY7" fmla="*/ 0 h 6412676"/>
                      <a:gd name="connsiteX8" fmla="*/ 4017076 w 11477362"/>
                      <a:gd name="connsiteY8" fmla="*/ 0 h 6412676"/>
                      <a:gd name="connsiteX9" fmla="*/ 4476171 w 11477362"/>
                      <a:gd name="connsiteY9" fmla="*/ 0 h 6412676"/>
                      <a:gd name="connsiteX10" fmla="*/ 4820492 w 11477362"/>
                      <a:gd name="connsiteY10" fmla="*/ 0 h 6412676"/>
                      <a:gd name="connsiteX11" fmla="*/ 5509133 w 11477362"/>
                      <a:gd name="connsiteY11" fmla="*/ 0 h 6412676"/>
                      <a:gd name="connsiteX12" fmla="*/ 5738681 w 11477362"/>
                      <a:gd name="connsiteY12" fmla="*/ 0 h 6412676"/>
                      <a:gd name="connsiteX13" fmla="*/ 6312549 w 11477362"/>
                      <a:gd name="connsiteY13" fmla="*/ 0 h 6412676"/>
                      <a:gd name="connsiteX14" fmla="*/ 6542096 w 11477362"/>
                      <a:gd name="connsiteY14" fmla="*/ 0 h 6412676"/>
                      <a:gd name="connsiteX15" fmla="*/ 7230738 w 11477362"/>
                      <a:gd name="connsiteY15" fmla="*/ 0 h 6412676"/>
                      <a:gd name="connsiteX16" fmla="*/ 8034153 w 11477362"/>
                      <a:gd name="connsiteY16" fmla="*/ 0 h 6412676"/>
                      <a:gd name="connsiteX17" fmla="*/ 8378474 w 11477362"/>
                      <a:gd name="connsiteY17" fmla="*/ 0 h 6412676"/>
                      <a:gd name="connsiteX18" fmla="*/ 8952342 w 11477362"/>
                      <a:gd name="connsiteY18" fmla="*/ 0 h 6412676"/>
                      <a:gd name="connsiteX19" fmla="*/ 9640984 w 11477362"/>
                      <a:gd name="connsiteY19" fmla="*/ 0 h 6412676"/>
                      <a:gd name="connsiteX20" fmla="*/ 10329625 w 11477362"/>
                      <a:gd name="connsiteY20" fmla="*/ 0 h 6412676"/>
                      <a:gd name="connsiteX21" fmla="*/ 11477362 w 11477362"/>
                      <a:gd name="connsiteY21" fmla="*/ 0 h 6412676"/>
                      <a:gd name="connsiteX22" fmla="*/ 11477362 w 11477362"/>
                      <a:gd name="connsiteY22" fmla="*/ 711224 h 6412676"/>
                      <a:gd name="connsiteX23" fmla="*/ 11477362 w 11477362"/>
                      <a:gd name="connsiteY23" fmla="*/ 1358321 h 6412676"/>
                      <a:gd name="connsiteX24" fmla="*/ 11477362 w 11477362"/>
                      <a:gd name="connsiteY24" fmla="*/ 2005419 h 6412676"/>
                      <a:gd name="connsiteX25" fmla="*/ 11477362 w 11477362"/>
                      <a:gd name="connsiteY25" fmla="*/ 2716643 h 6412676"/>
                      <a:gd name="connsiteX26" fmla="*/ 11477362 w 11477362"/>
                      <a:gd name="connsiteY26" fmla="*/ 3235487 h 6412676"/>
                      <a:gd name="connsiteX27" fmla="*/ 11477362 w 11477362"/>
                      <a:gd name="connsiteY27" fmla="*/ 3946711 h 6412676"/>
                      <a:gd name="connsiteX28" fmla="*/ 11477362 w 11477362"/>
                      <a:gd name="connsiteY28" fmla="*/ 4465554 h 6412676"/>
                      <a:gd name="connsiteX29" fmla="*/ 11477362 w 11477362"/>
                      <a:gd name="connsiteY29" fmla="*/ 5112652 h 6412676"/>
                      <a:gd name="connsiteX30" fmla="*/ 11477362 w 11477362"/>
                      <a:gd name="connsiteY30" fmla="*/ 5695622 h 6412676"/>
                      <a:gd name="connsiteX31" fmla="*/ 11477362 w 11477362"/>
                      <a:gd name="connsiteY31" fmla="*/ 6412676 h 6412676"/>
                      <a:gd name="connsiteX32" fmla="*/ 11247814 w 11477362"/>
                      <a:gd name="connsiteY32" fmla="*/ 6412676 h 6412676"/>
                      <a:gd name="connsiteX33" fmla="*/ 10788720 w 11477362"/>
                      <a:gd name="connsiteY33" fmla="*/ 6412676 h 6412676"/>
                      <a:gd name="connsiteX34" fmla="*/ 10329625 w 11477362"/>
                      <a:gd name="connsiteY34" fmla="*/ 6412676 h 6412676"/>
                      <a:gd name="connsiteX35" fmla="*/ 9755757 w 11477362"/>
                      <a:gd name="connsiteY35" fmla="*/ 6412676 h 6412676"/>
                      <a:gd name="connsiteX36" fmla="*/ 9411436 w 11477362"/>
                      <a:gd name="connsiteY36" fmla="*/ 6412676 h 6412676"/>
                      <a:gd name="connsiteX37" fmla="*/ 8608021 w 11477362"/>
                      <a:gd name="connsiteY37" fmla="*/ 6412676 h 6412676"/>
                      <a:gd name="connsiteX38" fmla="*/ 8034153 w 11477362"/>
                      <a:gd name="connsiteY38" fmla="*/ 6412676 h 6412676"/>
                      <a:gd name="connsiteX39" fmla="*/ 7575058 w 11477362"/>
                      <a:gd name="connsiteY39" fmla="*/ 6412676 h 6412676"/>
                      <a:gd name="connsiteX40" fmla="*/ 7345511 w 11477362"/>
                      <a:gd name="connsiteY40" fmla="*/ 6412676 h 6412676"/>
                      <a:gd name="connsiteX41" fmla="*/ 6656869 w 11477362"/>
                      <a:gd name="connsiteY41" fmla="*/ 6412676 h 6412676"/>
                      <a:gd name="connsiteX42" fmla="*/ 5968228 w 11477362"/>
                      <a:gd name="connsiteY42" fmla="*/ 6412676 h 6412676"/>
                      <a:gd name="connsiteX43" fmla="*/ 5164812 w 11477362"/>
                      <a:gd name="connsiteY43" fmla="*/ 6412676 h 6412676"/>
                      <a:gd name="connsiteX44" fmla="*/ 4361397 w 11477362"/>
                      <a:gd name="connsiteY44" fmla="*/ 6412676 h 6412676"/>
                      <a:gd name="connsiteX45" fmla="*/ 3787529 w 11477362"/>
                      <a:gd name="connsiteY45" fmla="*/ 6412676 h 6412676"/>
                      <a:gd name="connsiteX46" fmla="*/ 3098887 w 11477362"/>
                      <a:gd name="connsiteY46" fmla="*/ 6412676 h 6412676"/>
                      <a:gd name="connsiteX47" fmla="*/ 2639793 w 11477362"/>
                      <a:gd name="connsiteY47" fmla="*/ 6412676 h 6412676"/>
                      <a:gd name="connsiteX48" fmla="*/ 1951151 w 11477362"/>
                      <a:gd name="connsiteY48" fmla="*/ 6412676 h 6412676"/>
                      <a:gd name="connsiteX49" fmla="*/ 1606830 w 11477362"/>
                      <a:gd name="connsiteY49" fmla="*/ 6412676 h 6412676"/>
                      <a:gd name="connsiteX50" fmla="*/ 1262509 w 11477362"/>
                      <a:gd name="connsiteY50" fmla="*/ 6412676 h 6412676"/>
                      <a:gd name="connsiteX51" fmla="*/ 803415 w 11477362"/>
                      <a:gd name="connsiteY51" fmla="*/ 6412676 h 6412676"/>
                      <a:gd name="connsiteX52" fmla="*/ 0 w 11477362"/>
                      <a:gd name="connsiteY52" fmla="*/ 6412676 h 6412676"/>
                      <a:gd name="connsiteX53" fmla="*/ 0 w 11477362"/>
                      <a:gd name="connsiteY53" fmla="*/ 5829705 h 6412676"/>
                      <a:gd name="connsiteX54" fmla="*/ 0 w 11477362"/>
                      <a:gd name="connsiteY54" fmla="*/ 5246735 h 6412676"/>
                      <a:gd name="connsiteX55" fmla="*/ 0 w 11477362"/>
                      <a:gd name="connsiteY55" fmla="*/ 4856145 h 6412676"/>
                      <a:gd name="connsiteX56" fmla="*/ 0 w 11477362"/>
                      <a:gd name="connsiteY56" fmla="*/ 4209047 h 6412676"/>
                      <a:gd name="connsiteX57" fmla="*/ 0 w 11477362"/>
                      <a:gd name="connsiteY57" fmla="*/ 3626077 h 6412676"/>
                      <a:gd name="connsiteX58" fmla="*/ 0 w 11477362"/>
                      <a:gd name="connsiteY58" fmla="*/ 3043106 h 6412676"/>
                      <a:gd name="connsiteX59" fmla="*/ 0 w 11477362"/>
                      <a:gd name="connsiteY59" fmla="*/ 2588389 h 6412676"/>
                      <a:gd name="connsiteX60" fmla="*/ 0 w 11477362"/>
                      <a:gd name="connsiteY60" fmla="*/ 2133672 h 6412676"/>
                      <a:gd name="connsiteX61" fmla="*/ 0 w 11477362"/>
                      <a:gd name="connsiteY61" fmla="*/ 1614828 h 6412676"/>
                      <a:gd name="connsiteX62" fmla="*/ 0 w 11477362"/>
                      <a:gd name="connsiteY62" fmla="*/ 1095985 h 6412676"/>
                      <a:gd name="connsiteX63" fmla="*/ 0 w 11477362"/>
                      <a:gd name="connsiteY63" fmla="*/ 577141 h 6412676"/>
                      <a:gd name="connsiteX64" fmla="*/ 0 w 1147736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77362" h="6412676" fill="none" extrusionOk="0">
                        <a:moveTo>
                          <a:pt x="0" y="0"/>
                        </a:moveTo>
                        <a:cubicBezTo>
                          <a:pt x="96356" y="-2434"/>
                          <a:pt x="168942" y="16332"/>
                          <a:pt x="229547" y="0"/>
                        </a:cubicBezTo>
                        <a:cubicBezTo>
                          <a:pt x="292202" y="-14183"/>
                          <a:pt x="400923" y="25436"/>
                          <a:pt x="459094" y="0"/>
                        </a:cubicBezTo>
                        <a:cubicBezTo>
                          <a:pt x="490196" y="-33802"/>
                          <a:pt x="891041" y="32469"/>
                          <a:pt x="1147736" y="0"/>
                        </a:cubicBezTo>
                        <a:cubicBezTo>
                          <a:pt x="1430831" y="-34296"/>
                          <a:pt x="1638688" y="22028"/>
                          <a:pt x="1951151" y="0"/>
                        </a:cubicBezTo>
                        <a:cubicBezTo>
                          <a:pt x="2229315" y="-33436"/>
                          <a:pt x="2293904" y="95603"/>
                          <a:pt x="2525019" y="0"/>
                        </a:cubicBezTo>
                        <a:cubicBezTo>
                          <a:pt x="2740385" y="-122311"/>
                          <a:pt x="3162808" y="84430"/>
                          <a:pt x="3328434" y="0"/>
                        </a:cubicBezTo>
                        <a:cubicBezTo>
                          <a:pt x="3476605" y="-70894"/>
                          <a:pt x="3809227" y="82812"/>
                          <a:pt x="4131850" y="0"/>
                        </a:cubicBezTo>
                        <a:cubicBezTo>
                          <a:pt x="4427651" y="-40520"/>
                          <a:pt x="4389839" y="23721"/>
                          <a:pt x="4476171" y="0"/>
                        </a:cubicBezTo>
                        <a:cubicBezTo>
                          <a:pt x="4594557" y="-20978"/>
                          <a:pt x="5108580" y="101025"/>
                          <a:pt x="5279586" y="0"/>
                        </a:cubicBezTo>
                        <a:cubicBezTo>
                          <a:pt x="5451380" y="-88387"/>
                          <a:pt x="5815341" y="105333"/>
                          <a:pt x="5968228" y="0"/>
                        </a:cubicBezTo>
                        <a:cubicBezTo>
                          <a:pt x="6141162" y="-130220"/>
                          <a:pt x="6358048" y="19623"/>
                          <a:pt x="6656869" y="0"/>
                        </a:cubicBezTo>
                        <a:cubicBezTo>
                          <a:pt x="6888654" y="-33117"/>
                          <a:pt x="7155796" y="18705"/>
                          <a:pt x="7460285" y="0"/>
                        </a:cubicBezTo>
                        <a:cubicBezTo>
                          <a:pt x="7815848" y="-28090"/>
                          <a:pt x="7770144" y="44036"/>
                          <a:pt x="7919379" y="0"/>
                        </a:cubicBezTo>
                        <a:cubicBezTo>
                          <a:pt x="8064930" y="-33729"/>
                          <a:pt x="8289235" y="59905"/>
                          <a:pt x="8493247" y="0"/>
                        </a:cubicBezTo>
                        <a:cubicBezTo>
                          <a:pt x="8718740" y="-47019"/>
                          <a:pt x="8798929" y="18410"/>
                          <a:pt x="9067115" y="0"/>
                        </a:cubicBezTo>
                        <a:cubicBezTo>
                          <a:pt x="9292284" y="-50794"/>
                          <a:pt x="9256842" y="40493"/>
                          <a:pt x="9411436" y="0"/>
                        </a:cubicBezTo>
                        <a:cubicBezTo>
                          <a:pt x="9598217" y="-10284"/>
                          <a:pt x="9865863" y="61549"/>
                          <a:pt x="10214852" y="0"/>
                        </a:cubicBezTo>
                        <a:cubicBezTo>
                          <a:pt x="10500455" y="-24153"/>
                          <a:pt x="10520304" y="46193"/>
                          <a:pt x="10673946" y="0"/>
                        </a:cubicBezTo>
                        <a:cubicBezTo>
                          <a:pt x="10847059" y="-51132"/>
                          <a:pt x="11313302" y="95646"/>
                          <a:pt x="11477362" y="0"/>
                        </a:cubicBezTo>
                        <a:cubicBezTo>
                          <a:pt x="11512698" y="191470"/>
                          <a:pt x="11414934" y="452698"/>
                          <a:pt x="11477362" y="711224"/>
                        </a:cubicBezTo>
                        <a:cubicBezTo>
                          <a:pt x="11532922" y="967671"/>
                          <a:pt x="11460245" y="1111262"/>
                          <a:pt x="11477362" y="1294195"/>
                        </a:cubicBezTo>
                        <a:cubicBezTo>
                          <a:pt x="11516493" y="1472371"/>
                          <a:pt x="11419043" y="1543522"/>
                          <a:pt x="11477362" y="1748912"/>
                        </a:cubicBezTo>
                        <a:cubicBezTo>
                          <a:pt x="11535140" y="1922615"/>
                          <a:pt x="11440948" y="2038386"/>
                          <a:pt x="11477362" y="2203629"/>
                        </a:cubicBezTo>
                        <a:cubicBezTo>
                          <a:pt x="11510301" y="2381651"/>
                          <a:pt x="11412060" y="2552481"/>
                          <a:pt x="11477362" y="2850726"/>
                        </a:cubicBezTo>
                        <a:cubicBezTo>
                          <a:pt x="11536546" y="3159485"/>
                          <a:pt x="11467180" y="3121096"/>
                          <a:pt x="11477362" y="3241316"/>
                        </a:cubicBezTo>
                        <a:cubicBezTo>
                          <a:pt x="11468398" y="3317161"/>
                          <a:pt x="11436045" y="3634662"/>
                          <a:pt x="11477362" y="3952540"/>
                        </a:cubicBezTo>
                        <a:cubicBezTo>
                          <a:pt x="11507571" y="4295645"/>
                          <a:pt x="11454375" y="4306104"/>
                          <a:pt x="11477362" y="4535511"/>
                        </a:cubicBezTo>
                        <a:cubicBezTo>
                          <a:pt x="11487994" y="4762609"/>
                          <a:pt x="11448120" y="4843574"/>
                          <a:pt x="11477362" y="4990228"/>
                        </a:cubicBezTo>
                        <a:cubicBezTo>
                          <a:pt x="11516590" y="5128544"/>
                          <a:pt x="11460750" y="5275152"/>
                          <a:pt x="11477362" y="5380818"/>
                        </a:cubicBezTo>
                        <a:cubicBezTo>
                          <a:pt x="11580175" y="5515012"/>
                          <a:pt x="11425824" y="6085882"/>
                          <a:pt x="11477362" y="6412676"/>
                        </a:cubicBezTo>
                        <a:cubicBezTo>
                          <a:pt x="11432056" y="6426418"/>
                          <a:pt x="11334440" y="6405916"/>
                          <a:pt x="11247814" y="6412676"/>
                        </a:cubicBezTo>
                        <a:cubicBezTo>
                          <a:pt x="11147752" y="6404818"/>
                          <a:pt x="11070056" y="6403853"/>
                          <a:pt x="10903493" y="6412676"/>
                        </a:cubicBezTo>
                        <a:cubicBezTo>
                          <a:pt x="10720397" y="6426502"/>
                          <a:pt x="10545795" y="6404860"/>
                          <a:pt x="10444399" y="6412676"/>
                        </a:cubicBezTo>
                        <a:cubicBezTo>
                          <a:pt x="10352014" y="6432747"/>
                          <a:pt x="9834469" y="6348184"/>
                          <a:pt x="9640984" y="6412676"/>
                        </a:cubicBezTo>
                        <a:cubicBezTo>
                          <a:pt x="9403628" y="6490515"/>
                          <a:pt x="9247152" y="6363602"/>
                          <a:pt x="9067115" y="6412676"/>
                        </a:cubicBezTo>
                        <a:cubicBezTo>
                          <a:pt x="8867331" y="6431216"/>
                          <a:pt x="8838118" y="6390318"/>
                          <a:pt x="8608021" y="6412676"/>
                        </a:cubicBezTo>
                        <a:cubicBezTo>
                          <a:pt x="8388165" y="6429291"/>
                          <a:pt x="8400313" y="6393020"/>
                          <a:pt x="8263700" y="6412676"/>
                        </a:cubicBezTo>
                        <a:cubicBezTo>
                          <a:pt x="8133688" y="6449133"/>
                          <a:pt x="8008918" y="6396168"/>
                          <a:pt x="7804606" y="6412676"/>
                        </a:cubicBezTo>
                        <a:cubicBezTo>
                          <a:pt x="7615179" y="6411108"/>
                          <a:pt x="7513044" y="6354501"/>
                          <a:pt x="7345511" y="6412676"/>
                        </a:cubicBezTo>
                        <a:cubicBezTo>
                          <a:pt x="7168312" y="6459744"/>
                          <a:pt x="6923068" y="6382234"/>
                          <a:pt x="6656869" y="6412676"/>
                        </a:cubicBezTo>
                        <a:cubicBezTo>
                          <a:pt x="6387962" y="6431385"/>
                          <a:pt x="6329629" y="6381905"/>
                          <a:pt x="6197775" y="6412676"/>
                        </a:cubicBezTo>
                        <a:cubicBezTo>
                          <a:pt x="6017158" y="6467200"/>
                          <a:pt x="5636344" y="6346768"/>
                          <a:pt x="5509133" y="6412676"/>
                        </a:cubicBezTo>
                        <a:cubicBezTo>
                          <a:pt x="5355573" y="6474698"/>
                          <a:pt x="5330995" y="6409872"/>
                          <a:pt x="5279586" y="6412676"/>
                        </a:cubicBezTo>
                        <a:cubicBezTo>
                          <a:pt x="5279237" y="6441741"/>
                          <a:pt x="4748082" y="6428688"/>
                          <a:pt x="4476171" y="6412676"/>
                        </a:cubicBezTo>
                        <a:cubicBezTo>
                          <a:pt x="4179838" y="6427573"/>
                          <a:pt x="4293886" y="6433913"/>
                          <a:pt x="4131850" y="6412676"/>
                        </a:cubicBezTo>
                        <a:cubicBezTo>
                          <a:pt x="4004377" y="6424360"/>
                          <a:pt x="3744461" y="6342814"/>
                          <a:pt x="3557982" y="6412676"/>
                        </a:cubicBezTo>
                        <a:cubicBezTo>
                          <a:pt x="3346347" y="6452554"/>
                          <a:pt x="3292724" y="6385966"/>
                          <a:pt x="3098887" y="6412676"/>
                        </a:cubicBezTo>
                        <a:cubicBezTo>
                          <a:pt x="2894583" y="6494920"/>
                          <a:pt x="2694616" y="6337888"/>
                          <a:pt x="2525019" y="6412676"/>
                        </a:cubicBezTo>
                        <a:cubicBezTo>
                          <a:pt x="2380425" y="6485213"/>
                          <a:pt x="1881156" y="6328992"/>
                          <a:pt x="1721604" y="6412676"/>
                        </a:cubicBezTo>
                        <a:cubicBezTo>
                          <a:pt x="1545598" y="6463597"/>
                          <a:pt x="1456004" y="6397462"/>
                          <a:pt x="1377283" y="6412676"/>
                        </a:cubicBezTo>
                        <a:cubicBezTo>
                          <a:pt x="1260034" y="6458451"/>
                          <a:pt x="1085256" y="6400508"/>
                          <a:pt x="918188" y="6412676"/>
                        </a:cubicBezTo>
                        <a:cubicBezTo>
                          <a:pt x="746342" y="6414167"/>
                          <a:pt x="737897" y="6397412"/>
                          <a:pt x="688641" y="6412676"/>
                        </a:cubicBezTo>
                        <a:cubicBezTo>
                          <a:pt x="652511" y="6352377"/>
                          <a:pt x="274147" y="6348795"/>
                          <a:pt x="0" y="6412676"/>
                        </a:cubicBezTo>
                        <a:cubicBezTo>
                          <a:pt x="3313" y="6186887"/>
                          <a:pt x="34743" y="6098576"/>
                          <a:pt x="0" y="5765579"/>
                        </a:cubicBezTo>
                        <a:cubicBezTo>
                          <a:pt x="-20398" y="5483557"/>
                          <a:pt x="47761" y="5437279"/>
                          <a:pt x="0" y="5310862"/>
                        </a:cubicBezTo>
                        <a:cubicBezTo>
                          <a:pt x="-42561" y="5181475"/>
                          <a:pt x="60188" y="5031549"/>
                          <a:pt x="0" y="4920271"/>
                        </a:cubicBezTo>
                        <a:cubicBezTo>
                          <a:pt x="-57797" y="4814792"/>
                          <a:pt x="30291" y="4591719"/>
                          <a:pt x="0" y="4465554"/>
                        </a:cubicBezTo>
                        <a:cubicBezTo>
                          <a:pt x="-17421" y="4362822"/>
                          <a:pt x="12723" y="3975425"/>
                          <a:pt x="0" y="3818457"/>
                        </a:cubicBezTo>
                        <a:cubicBezTo>
                          <a:pt x="4212" y="3662341"/>
                          <a:pt x="511" y="3523415"/>
                          <a:pt x="0" y="3427867"/>
                        </a:cubicBezTo>
                        <a:cubicBezTo>
                          <a:pt x="45005" y="3327716"/>
                          <a:pt x="83708" y="3014191"/>
                          <a:pt x="0" y="2780770"/>
                        </a:cubicBezTo>
                        <a:cubicBezTo>
                          <a:pt x="-29278" y="2514539"/>
                          <a:pt x="3235" y="2563399"/>
                          <a:pt x="0" y="2390179"/>
                        </a:cubicBezTo>
                        <a:cubicBezTo>
                          <a:pt x="37039" y="2233564"/>
                          <a:pt x="46860" y="2050698"/>
                          <a:pt x="0" y="1743082"/>
                        </a:cubicBezTo>
                        <a:cubicBezTo>
                          <a:pt x="-20289" y="1483371"/>
                          <a:pt x="25420" y="1394423"/>
                          <a:pt x="0" y="1224238"/>
                        </a:cubicBezTo>
                        <a:cubicBezTo>
                          <a:pt x="-19991" y="1047176"/>
                          <a:pt x="42108" y="833214"/>
                          <a:pt x="0" y="641268"/>
                        </a:cubicBezTo>
                        <a:cubicBezTo>
                          <a:pt x="-55631" y="450602"/>
                          <a:pt x="43360" y="223239"/>
                          <a:pt x="0" y="0"/>
                        </a:cubicBezTo>
                        <a:close/>
                      </a:path>
                      <a:path w="11477362" h="6412676" stroke="0" extrusionOk="0">
                        <a:moveTo>
                          <a:pt x="0" y="0"/>
                        </a:moveTo>
                        <a:cubicBezTo>
                          <a:pt x="240455" y="-73272"/>
                          <a:pt x="503054" y="98046"/>
                          <a:pt x="803415" y="0"/>
                        </a:cubicBezTo>
                        <a:cubicBezTo>
                          <a:pt x="1125522" y="-57966"/>
                          <a:pt x="920503" y="4292"/>
                          <a:pt x="1032962" y="0"/>
                        </a:cubicBezTo>
                        <a:cubicBezTo>
                          <a:pt x="1169187" y="30579"/>
                          <a:pt x="1571540" y="1982"/>
                          <a:pt x="1721604" y="0"/>
                        </a:cubicBezTo>
                        <a:cubicBezTo>
                          <a:pt x="1846126" y="-42465"/>
                          <a:pt x="2102345" y="44466"/>
                          <a:pt x="2180698" y="0"/>
                        </a:cubicBezTo>
                        <a:cubicBezTo>
                          <a:pt x="2247272" y="-31929"/>
                          <a:pt x="2495346" y="18796"/>
                          <a:pt x="2639793" y="0"/>
                        </a:cubicBezTo>
                        <a:cubicBezTo>
                          <a:pt x="2761633" y="-40417"/>
                          <a:pt x="2947137" y="60019"/>
                          <a:pt x="3213661" y="0"/>
                        </a:cubicBezTo>
                        <a:cubicBezTo>
                          <a:pt x="3437385" y="-50244"/>
                          <a:pt x="3355395" y="11039"/>
                          <a:pt x="3443208" y="0"/>
                        </a:cubicBezTo>
                        <a:cubicBezTo>
                          <a:pt x="3550204" y="32267"/>
                          <a:pt x="3808106" y="73557"/>
                          <a:pt x="4017076" y="0"/>
                        </a:cubicBezTo>
                        <a:cubicBezTo>
                          <a:pt x="4197297" y="-87923"/>
                          <a:pt x="4370539" y="5136"/>
                          <a:pt x="4476171" y="0"/>
                        </a:cubicBezTo>
                        <a:cubicBezTo>
                          <a:pt x="4565053" y="6534"/>
                          <a:pt x="4663749" y="19924"/>
                          <a:pt x="4820492" y="0"/>
                        </a:cubicBezTo>
                        <a:cubicBezTo>
                          <a:pt x="4959460" y="-16281"/>
                          <a:pt x="5273475" y="44823"/>
                          <a:pt x="5509133" y="0"/>
                        </a:cubicBezTo>
                        <a:cubicBezTo>
                          <a:pt x="5747350" y="-51170"/>
                          <a:pt x="5626942" y="4466"/>
                          <a:pt x="5738681" y="0"/>
                        </a:cubicBezTo>
                        <a:cubicBezTo>
                          <a:pt x="5838528" y="-42199"/>
                          <a:pt x="6203586" y="57059"/>
                          <a:pt x="6312549" y="0"/>
                        </a:cubicBezTo>
                        <a:cubicBezTo>
                          <a:pt x="6424627" y="-58624"/>
                          <a:pt x="6506689" y="13893"/>
                          <a:pt x="6542096" y="0"/>
                        </a:cubicBezTo>
                        <a:cubicBezTo>
                          <a:pt x="6583403" y="-3452"/>
                          <a:pt x="7065242" y="82613"/>
                          <a:pt x="7230738" y="0"/>
                        </a:cubicBezTo>
                        <a:cubicBezTo>
                          <a:pt x="7377307" y="-68385"/>
                          <a:pt x="7622693" y="40906"/>
                          <a:pt x="8034153" y="0"/>
                        </a:cubicBezTo>
                        <a:cubicBezTo>
                          <a:pt x="8406873" y="-6496"/>
                          <a:pt x="8284309" y="67574"/>
                          <a:pt x="8378474" y="0"/>
                        </a:cubicBezTo>
                        <a:cubicBezTo>
                          <a:pt x="8437146" y="-92392"/>
                          <a:pt x="8763567" y="14000"/>
                          <a:pt x="8952342" y="0"/>
                        </a:cubicBezTo>
                        <a:cubicBezTo>
                          <a:pt x="9226923" y="-4086"/>
                          <a:pt x="9421934" y="89719"/>
                          <a:pt x="9640984" y="0"/>
                        </a:cubicBezTo>
                        <a:cubicBezTo>
                          <a:pt x="9866157" y="-73032"/>
                          <a:pt x="10060559" y="8988"/>
                          <a:pt x="10329625" y="0"/>
                        </a:cubicBezTo>
                        <a:cubicBezTo>
                          <a:pt x="10640543" y="15922"/>
                          <a:pt x="11189267" y="74140"/>
                          <a:pt x="11477362" y="0"/>
                        </a:cubicBezTo>
                        <a:cubicBezTo>
                          <a:pt x="11595657" y="211309"/>
                          <a:pt x="11418628" y="393476"/>
                          <a:pt x="11477362" y="711224"/>
                        </a:cubicBezTo>
                        <a:cubicBezTo>
                          <a:pt x="11538915" y="1058471"/>
                          <a:pt x="11441403" y="1209263"/>
                          <a:pt x="11477362" y="1358321"/>
                        </a:cubicBezTo>
                        <a:cubicBezTo>
                          <a:pt x="11477580" y="1479958"/>
                          <a:pt x="11366472" y="1832184"/>
                          <a:pt x="11477362" y="2005419"/>
                        </a:cubicBezTo>
                        <a:cubicBezTo>
                          <a:pt x="11585777" y="2133826"/>
                          <a:pt x="11428608" y="2474476"/>
                          <a:pt x="11477362" y="2716643"/>
                        </a:cubicBezTo>
                        <a:cubicBezTo>
                          <a:pt x="11553528" y="2989172"/>
                          <a:pt x="11429624" y="3033452"/>
                          <a:pt x="11477362" y="3235487"/>
                        </a:cubicBezTo>
                        <a:cubicBezTo>
                          <a:pt x="11505882" y="3460967"/>
                          <a:pt x="11450677" y="3794399"/>
                          <a:pt x="11477362" y="3946711"/>
                        </a:cubicBezTo>
                        <a:cubicBezTo>
                          <a:pt x="11532151" y="4114160"/>
                          <a:pt x="11445404" y="4217190"/>
                          <a:pt x="11477362" y="4465554"/>
                        </a:cubicBezTo>
                        <a:cubicBezTo>
                          <a:pt x="11538513" y="4693313"/>
                          <a:pt x="11455584" y="4888903"/>
                          <a:pt x="11477362" y="5112652"/>
                        </a:cubicBezTo>
                        <a:cubicBezTo>
                          <a:pt x="11520570" y="5314901"/>
                          <a:pt x="11449468" y="5493751"/>
                          <a:pt x="11477362" y="5695622"/>
                        </a:cubicBezTo>
                        <a:cubicBezTo>
                          <a:pt x="11512426" y="5908280"/>
                          <a:pt x="11419250" y="6131480"/>
                          <a:pt x="11477362" y="6412676"/>
                        </a:cubicBezTo>
                        <a:cubicBezTo>
                          <a:pt x="11439279" y="6417237"/>
                          <a:pt x="11304726" y="6386514"/>
                          <a:pt x="11247814" y="6412676"/>
                        </a:cubicBezTo>
                        <a:cubicBezTo>
                          <a:pt x="11184432" y="6436177"/>
                          <a:pt x="10981043" y="6384433"/>
                          <a:pt x="10788720" y="6412676"/>
                        </a:cubicBezTo>
                        <a:cubicBezTo>
                          <a:pt x="10565903" y="6443270"/>
                          <a:pt x="10530033" y="6390302"/>
                          <a:pt x="10329625" y="6412676"/>
                        </a:cubicBezTo>
                        <a:cubicBezTo>
                          <a:pt x="10130837" y="6425847"/>
                          <a:pt x="9992959" y="6375214"/>
                          <a:pt x="9755757" y="6412676"/>
                        </a:cubicBezTo>
                        <a:cubicBezTo>
                          <a:pt x="9511119" y="6450527"/>
                          <a:pt x="9546243" y="6390444"/>
                          <a:pt x="9411436" y="6412676"/>
                        </a:cubicBezTo>
                        <a:cubicBezTo>
                          <a:pt x="9293483" y="6465107"/>
                          <a:pt x="8871411" y="6342941"/>
                          <a:pt x="8608021" y="6412676"/>
                        </a:cubicBezTo>
                        <a:cubicBezTo>
                          <a:pt x="8279040" y="6478930"/>
                          <a:pt x="8293610" y="6334350"/>
                          <a:pt x="8034153" y="6412676"/>
                        </a:cubicBezTo>
                        <a:cubicBezTo>
                          <a:pt x="7814977" y="6484662"/>
                          <a:pt x="7809348" y="6390872"/>
                          <a:pt x="7575058" y="6412676"/>
                        </a:cubicBezTo>
                        <a:cubicBezTo>
                          <a:pt x="7353249" y="6425726"/>
                          <a:pt x="7469725" y="6402418"/>
                          <a:pt x="7345511" y="6412676"/>
                        </a:cubicBezTo>
                        <a:cubicBezTo>
                          <a:pt x="7255952" y="6410724"/>
                          <a:pt x="6931074" y="6371957"/>
                          <a:pt x="6656869" y="6412676"/>
                        </a:cubicBezTo>
                        <a:cubicBezTo>
                          <a:pt x="6369813" y="6448197"/>
                          <a:pt x="6291288" y="6393901"/>
                          <a:pt x="5968228" y="6412676"/>
                        </a:cubicBezTo>
                        <a:cubicBezTo>
                          <a:pt x="5678863" y="6432521"/>
                          <a:pt x="5352094" y="6361006"/>
                          <a:pt x="5164812" y="6412676"/>
                        </a:cubicBezTo>
                        <a:cubicBezTo>
                          <a:pt x="4975117" y="6415356"/>
                          <a:pt x="4514564" y="6369719"/>
                          <a:pt x="4361397" y="6412676"/>
                        </a:cubicBezTo>
                        <a:cubicBezTo>
                          <a:pt x="4220004" y="6474581"/>
                          <a:pt x="3975211" y="6359358"/>
                          <a:pt x="3787529" y="6412676"/>
                        </a:cubicBezTo>
                        <a:cubicBezTo>
                          <a:pt x="3675554" y="6461326"/>
                          <a:pt x="3334501" y="6355454"/>
                          <a:pt x="3098887" y="6412676"/>
                        </a:cubicBezTo>
                        <a:cubicBezTo>
                          <a:pt x="2839797" y="6497959"/>
                          <a:pt x="2794861" y="6410489"/>
                          <a:pt x="2639793" y="6412676"/>
                        </a:cubicBezTo>
                        <a:cubicBezTo>
                          <a:pt x="2432166" y="6464205"/>
                          <a:pt x="2235498" y="6336531"/>
                          <a:pt x="1951151" y="6412676"/>
                        </a:cubicBezTo>
                        <a:cubicBezTo>
                          <a:pt x="1619593" y="6496148"/>
                          <a:pt x="1740230" y="6388790"/>
                          <a:pt x="1606830" y="6412676"/>
                        </a:cubicBezTo>
                        <a:cubicBezTo>
                          <a:pt x="1476104" y="6433802"/>
                          <a:pt x="1403465" y="6391278"/>
                          <a:pt x="1262509" y="6412676"/>
                        </a:cubicBezTo>
                        <a:cubicBezTo>
                          <a:pt x="1112445" y="6486480"/>
                          <a:pt x="925075" y="6400662"/>
                          <a:pt x="803415" y="6412676"/>
                        </a:cubicBezTo>
                        <a:cubicBezTo>
                          <a:pt x="703658" y="6437085"/>
                          <a:pt x="234071" y="6265987"/>
                          <a:pt x="0" y="6412676"/>
                        </a:cubicBezTo>
                        <a:cubicBezTo>
                          <a:pt x="-46147" y="6217947"/>
                          <a:pt x="42797" y="6057535"/>
                          <a:pt x="0" y="5829705"/>
                        </a:cubicBezTo>
                        <a:cubicBezTo>
                          <a:pt x="-28477" y="5592491"/>
                          <a:pt x="24995" y="5509754"/>
                          <a:pt x="0" y="5246735"/>
                        </a:cubicBezTo>
                        <a:cubicBezTo>
                          <a:pt x="-14673" y="4994844"/>
                          <a:pt x="25537" y="4979559"/>
                          <a:pt x="0" y="4856145"/>
                        </a:cubicBezTo>
                        <a:cubicBezTo>
                          <a:pt x="10155" y="4727108"/>
                          <a:pt x="59594" y="4393404"/>
                          <a:pt x="0" y="4209047"/>
                        </a:cubicBezTo>
                        <a:cubicBezTo>
                          <a:pt x="-69979" y="3986935"/>
                          <a:pt x="85770" y="3895596"/>
                          <a:pt x="0" y="3626077"/>
                        </a:cubicBezTo>
                        <a:cubicBezTo>
                          <a:pt x="-53745" y="3364264"/>
                          <a:pt x="53750" y="3334277"/>
                          <a:pt x="0" y="3043106"/>
                        </a:cubicBezTo>
                        <a:cubicBezTo>
                          <a:pt x="-52646" y="2762776"/>
                          <a:pt x="39728" y="2791313"/>
                          <a:pt x="0" y="2588389"/>
                        </a:cubicBezTo>
                        <a:cubicBezTo>
                          <a:pt x="-32832" y="2387357"/>
                          <a:pt x="45943" y="2258411"/>
                          <a:pt x="0" y="2133672"/>
                        </a:cubicBezTo>
                        <a:cubicBezTo>
                          <a:pt x="-38099" y="2032260"/>
                          <a:pt x="1764" y="1772630"/>
                          <a:pt x="0" y="1614828"/>
                        </a:cubicBezTo>
                        <a:cubicBezTo>
                          <a:pt x="-34140" y="1491021"/>
                          <a:pt x="24210" y="1270792"/>
                          <a:pt x="0" y="1095985"/>
                        </a:cubicBezTo>
                        <a:cubicBezTo>
                          <a:pt x="-2751" y="937115"/>
                          <a:pt x="30563" y="696543"/>
                          <a:pt x="0" y="577141"/>
                        </a:cubicBezTo>
                        <a:cubicBezTo>
                          <a:pt x="16564" y="474648"/>
                          <a:pt x="18522" y="201672"/>
                          <a:pt x="0" y="0"/>
                        </a:cubicBezTo>
                        <a:close/>
                      </a:path>
                      <a:path w="11477362" h="6412676" fill="none" stroke="0" extrusionOk="0">
                        <a:moveTo>
                          <a:pt x="0" y="0"/>
                        </a:moveTo>
                        <a:cubicBezTo>
                          <a:pt x="84122" y="-8664"/>
                          <a:pt x="178114" y="29865"/>
                          <a:pt x="229547" y="0"/>
                        </a:cubicBezTo>
                        <a:cubicBezTo>
                          <a:pt x="280543" y="-7097"/>
                          <a:pt x="400817" y="28193"/>
                          <a:pt x="459094" y="0"/>
                        </a:cubicBezTo>
                        <a:cubicBezTo>
                          <a:pt x="548343" y="33467"/>
                          <a:pt x="866983" y="37826"/>
                          <a:pt x="1147736" y="0"/>
                        </a:cubicBezTo>
                        <a:cubicBezTo>
                          <a:pt x="1406439" y="46197"/>
                          <a:pt x="1718185" y="4024"/>
                          <a:pt x="1951151" y="0"/>
                        </a:cubicBezTo>
                        <a:cubicBezTo>
                          <a:pt x="2226548" y="-49758"/>
                          <a:pt x="2303548" y="70072"/>
                          <a:pt x="2525019" y="0"/>
                        </a:cubicBezTo>
                        <a:cubicBezTo>
                          <a:pt x="2704255" y="-80475"/>
                          <a:pt x="3079172" y="11531"/>
                          <a:pt x="3328434" y="0"/>
                        </a:cubicBezTo>
                        <a:cubicBezTo>
                          <a:pt x="3572923" y="-43712"/>
                          <a:pt x="3868114" y="39550"/>
                          <a:pt x="4131850" y="0"/>
                        </a:cubicBezTo>
                        <a:cubicBezTo>
                          <a:pt x="4397304" y="-44386"/>
                          <a:pt x="4374578" y="36744"/>
                          <a:pt x="4476171" y="0"/>
                        </a:cubicBezTo>
                        <a:cubicBezTo>
                          <a:pt x="4523873" y="-55631"/>
                          <a:pt x="5094701" y="77871"/>
                          <a:pt x="5279586" y="0"/>
                        </a:cubicBezTo>
                        <a:cubicBezTo>
                          <a:pt x="5454904" y="-76493"/>
                          <a:pt x="5813528" y="80050"/>
                          <a:pt x="5968228" y="0"/>
                        </a:cubicBezTo>
                        <a:cubicBezTo>
                          <a:pt x="6162194" y="-120548"/>
                          <a:pt x="6407403" y="25397"/>
                          <a:pt x="6656869" y="0"/>
                        </a:cubicBezTo>
                        <a:cubicBezTo>
                          <a:pt x="6920510" y="-13793"/>
                          <a:pt x="7129504" y="24328"/>
                          <a:pt x="7460285" y="0"/>
                        </a:cubicBezTo>
                        <a:cubicBezTo>
                          <a:pt x="7810233" y="-43586"/>
                          <a:pt x="7777448" y="51423"/>
                          <a:pt x="7919379" y="0"/>
                        </a:cubicBezTo>
                        <a:cubicBezTo>
                          <a:pt x="8037652" y="-43282"/>
                          <a:pt x="8277362" y="32700"/>
                          <a:pt x="8493247" y="0"/>
                        </a:cubicBezTo>
                        <a:cubicBezTo>
                          <a:pt x="8706048" y="-20799"/>
                          <a:pt x="8822975" y="42040"/>
                          <a:pt x="9067115" y="0"/>
                        </a:cubicBezTo>
                        <a:cubicBezTo>
                          <a:pt x="9299351" y="-45001"/>
                          <a:pt x="9259752" y="41418"/>
                          <a:pt x="9411436" y="0"/>
                        </a:cubicBezTo>
                        <a:cubicBezTo>
                          <a:pt x="9542015" y="-42154"/>
                          <a:pt x="10015361" y="31653"/>
                          <a:pt x="10214852" y="0"/>
                        </a:cubicBezTo>
                        <a:cubicBezTo>
                          <a:pt x="10507130" y="-31811"/>
                          <a:pt x="10531204" y="47647"/>
                          <a:pt x="10673946" y="0"/>
                        </a:cubicBezTo>
                        <a:cubicBezTo>
                          <a:pt x="10801604" y="-26860"/>
                          <a:pt x="11361646" y="86946"/>
                          <a:pt x="11477362" y="0"/>
                        </a:cubicBezTo>
                        <a:cubicBezTo>
                          <a:pt x="11464334" y="185509"/>
                          <a:pt x="11423224" y="471258"/>
                          <a:pt x="11477362" y="711224"/>
                        </a:cubicBezTo>
                        <a:cubicBezTo>
                          <a:pt x="11508083" y="1015605"/>
                          <a:pt x="11458080" y="1088551"/>
                          <a:pt x="11477362" y="1294195"/>
                        </a:cubicBezTo>
                        <a:cubicBezTo>
                          <a:pt x="11470777" y="1464811"/>
                          <a:pt x="11437691" y="1575923"/>
                          <a:pt x="11477362" y="1748912"/>
                        </a:cubicBezTo>
                        <a:cubicBezTo>
                          <a:pt x="11509942" y="1950018"/>
                          <a:pt x="11440155" y="2047990"/>
                          <a:pt x="11477362" y="2203629"/>
                        </a:cubicBezTo>
                        <a:cubicBezTo>
                          <a:pt x="11510942" y="2322211"/>
                          <a:pt x="11439754" y="2570427"/>
                          <a:pt x="11477362" y="2850726"/>
                        </a:cubicBezTo>
                        <a:cubicBezTo>
                          <a:pt x="11532405" y="3167260"/>
                          <a:pt x="11472524" y="3114890"/>
                          <a:pt x="11477362" y="3241316"/>
                        </a:cubicBezTo>
                        <a:cubicBezTo>
                          <a:pt x="11489753" y="3354061"/>
                          <a:pt x="11432485" y="3613746"/>
                          <a:pt x="11477362" y="3952540"/>
                        </a:cubicBezTo>
                        <a:cubicBezTo>
                          <a:pt x="11515791" y="4292267"/>
                          <a:pt x="11450920" y="4299072"/>
                          <a:pt x="11477362" y="4535511"/>
                        </a:cubicBezTo>
                        <a:cubicBezTo>
                          <a:pt x="11508013" y="4744279"/>
                          <a:pt x="11447997" y="4845743"/>
                          <a:pt x="11477362" y="4990228"/>
                        </a:cubicBezTo>
                        <a:cubicBezTo>
                          <a:pt x="11497887" y="5156827"/>
                          <a:pt x="11431405" y="5289694"/>
                          <a:pt x="11477362" y="5380818"/>
                        </a:cubicBezTo>
                        <a:cubicBezTo>
                          <a:pt x="11514711" y="5580901"/>
                          <a:pt x="11361397" y="6106048"/>
                          <a:pt x="11477362" y="6412676"/>
                        </a:cubicBezTo>
                        <a:cubicBezTo>
                          <a:pt x="11433664" y="6443110"/>
                          <a:pt x="11336056" y="6389159"/>
                          <a:pt x="11247814" y="6412676"/>
                        </a:cubicBezTo>
                        <a:cubicBezTo>
                          <a:pt x="11153555" y="6425506"/>
                          <a:pt x="11057319" y="6379522"/>
                          <a:pt x="10903493" y="6412676"/>
                        </a:cubicBezTo>
                        <a:cubicBezTo>
                          <a:pt x="10753809" y="6435009"/>
                          <a:pt x="10535882" y="6398529"/>
                          <a:pt x="10444399" y="6412676"/>
                        </a:cubicBezTo>
                        <a:cubicBezTo>
                          <a:pt x="10417285" y="6393877"/>
                          <a:pt x="9934490" y="6382251"/>
                          <a:pt x="9640984" y="6412676"/>
                        </a:cubicBezTo>
                        <a:cubicBezTo>
                          <a:pt x="9375604" y="6471499"/>
                          <a:pt x="9267384" y="6387400"/>
                          <a:pt x="9067115" y="6412676"/>
                        </a:cubicBezTo>
                        <a:cubicBezTo>
                          <a:pt x="8863720" y="6452179"/>
                          <a:pt x="8831491" y="6402190"/>
                          <a:pt x="8608021" y="6412676"/>
                        </a:cubicBezTo>
                        <a:cubicBezTo>
                          <a:pt x="8384804" y="6416737"/>
                          <a:pt x="8409595" y="6396475"/>
                          <a:pt x="8263700" y="6412676"/>
                        </a:cubicBezTo>
                        <a:cubicBezTo>
                          <a:pt x="8109109" y="6420959"/>
                          <a:pt x="8011947" y="6381892"/>
                          <a:pt x="7804606" y="6412676"/>
                        </a:cubicBezTo>
                        <a:cubicBezTo>
                          <a:pt x="7583143" y="6419949"/>
                          <a:pt x="7486992" y="6371975"/>
                          <a:pt x="7345511" y="6412676"/>
                        </a:cubicBezTo>
                        <a:cubicBezTo>
                          <a:pt x="7193850" y="6535591"/>
                          <a:pt x="6953982" y="6369990"/>
                          <a:pt x="6656869" y="6412676"/>
                        </a:cubicBezTo>
                        <a:cubicBezTo>
                          <a:pt x="6407623" y="6437953"/>
                          <a:pt x="6349088" y="6380180"/>
                          <a:pt x="6197775" y="6412676"/>
                        </a:cubicBezTo>
                        <a:cubicBezTo>
                          <a:pt x="6046592" y="6422051"/>
                          <a:pt x="5630430" y="6316022"/>
                          <a:pt x="5509133" y="6412676"/>
                        </a:cubicBezTo>
                        <a:cubicBezTo>
                          <a:pt x="5353287" y="6486584"/>
                          <a:pt x="5324447" y="6406332"/>
                          <a:pt x="5279586" y="6412676"/>
                        </a:cubicBezTo>
                        <a:cubicBezTo>
                          <a:pt x="5269556" y="6467834"/>
                          <a:pt x="4763403" y="6376490"/>
                          <a:pt x="4476171" y="6412676"/>
                        </a:cubicBezTo>
                        <a:cubicBezTo>
                          <a:pt x="4223293" y="6444745"/>
                          <a:pt x="4325402" y="6416208"/>
                          <a:pt x="4131850" y="6412676"/>
                        </a:cubicBezTo>
                        <a:cubicBezTo>
                          <a:pt x="3962167" y="6405337"/>
                          <a:pt x="3823024" y="6403804"/>
                          <a:pt x="3557982" y="6412676"/>
                        </a:cubicBezTo>
                        <a:cubicBezTo>
                          <a:pt x="3346858" y="6456412"/>
                          <a:pt x="3319364" y="6372436"/>
                          <a:pt x="3098887" y="6412676"/>
                        </a:cubicBezTo>
                        <a:cubicBezTo>
                          <a:pt x="2900689" y="6446967"/>
                          <a:pt x="2664819" y="6304404"/>
                          <a:pt x="2525019" y="6412676"/>
                        </a:cubicBezTo>
                        <a:cubicBezTo>
                          <a:pt x="2362803" y="6496545"/>
                          <a:pt x="1854814" y="6314975"/>
                          <a:pt x="1721604" y="6412676"/>
                        </a:cubicBezTo>
                        <a:cubicBezTo>
                          <a:pt x="1566502" y="6482150"/>
                          <a:pt x="1514669" y="6389021"/>
                          <a:pt x="1377283" y="6412676"/>
                        </a:cubicBezTo>
                        <a:cubicBezTo>
                          <a:pt x="1282891" y="6477323"/>
                          <a:pt x="1063843" y="6401915"/>
                          <a:pt x="918188" y="6412676"/>
                        </a:cubicBezTo>
                        <a:cubicBezTo>
                          <a:pt x="742325" y="6419427"/>
                          <a:pt x="738351" y="6402760"/>
                          <a:pt x="688641" y="6412676"/>
                        </a:cubicBezTo>
                        <a:cubicBezTo>
                          <a:pt x="647133" y="6443341"/>
                          <a:pt x="274933" y="6400927"/>
                          <a:pt x="0" y="6412676"/>
                        </a:cubicBezTo>
                        <a:cubicBezTo>
                          <a:pt x="-3385" y="6229548"/>
                          <a:pt x="46989" y="6045562"/>
                          <a:pt x="0" y="5765579"/>
                        </a:cubicBezTo>
                        <a:cubicBezTo>
                          <a:pt x="-13627" y="5470090"/>
                          <a:pt x="60490" y="5436529"/>
                          <a:pt x="0" y="5310862"/>
                        </a:cubicBezTo>
                        <a:cubicBezTo>
                          <a:pt x="-42512" y="5208059"/>
                          <a:pt x="55563" y="5016472"/>
                          <a:pt x="0" y="4920271"/>
                        </a:cubicBezTo>
                        <a:cubicBezTo>
                          <a:pt x="-48652" y="4802291"/>
                          <a:pt x="57197" y="4574742"/>
                          <a:pt x="0" y="4465554"/>
                        </a:cubicBezTo>
                        <a:cubicBezTo>
                          <a:pt x="-43463" y="4361651"/>
                          <a:pt x="38073" y="4001030"/>
                          <a:pt x="0" y="3818457"/>
                        </a:cubicBezTo>
                        <a:cubicBezTo>
                          <a:pt x="-37698" y="3658683"/>
                          <a:pt x="32500" y="3507457"/>
                          <a:pt x="0" y="3427867"/>
                        </a:cubicBezTo>
                        <a:cubicBezTo>
                          <a:pt x="5448" y="3285297"/>
                          <a:pt x="98556" y="3041685"/>
                          <a:pt x="0" y="2780770"/>
                        </a:cubicBezTo>
                        <a:cubicBezTo>
                          <a:pt x="-29112" y="2516264"/>
                          <a:pt x="-7634" y="2560640"/>
                          <a:pt x="0" y="2390179"/>
                        </a:cubicBezTo>
                        <a:cubicBezTo>
                          <a:pt x="-43645" y="2193663"/>
                          <a:pt x="7075" y="2027089"/>
                          <a:pt x="0" y="1743082"/>
                        </a:cubicBezTo>
                        <a:cubicBezTo>
                          <a:pt x="5643" y="1466023"/>
                          <a:pt x="15081" y="1369145"/>
                          <a:pt x="0" y="1224238"/>
                        </a:cubicBezTo>
                        <a:cubicBezTo>
                          <a:pt x="692" y="1045706"/>
                          <a:pt x="11420" y="805142"/>
                          <a:pt x="0" y="641268"/>
                        </a:cubicBezTo>
                        <a:cubicBezTo>
                          <a:pt x="-50532" y="504794"/>
                          <a:pt x="48941" y="2632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8F0EB-6879-405E-B4A3-85FC2211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494725"/>
            <a:ext cx="1411607" cy="62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79C5B-3937-4362-9EF4-F7A34F7D0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914175"/>
            <a:ext cx="3085785" cy="335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17FFF1-FFAD-4396-8E96-40ABB35E3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865" y="2000854"/>
            <a:ext cx="2965784" cy="317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78F63-3FB3-4283-92AC-3CD2321B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10" y="2000854"/>
            <a:ext cx="2592949" cy="3178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459790" y="222662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773987" y="3853140"/>
            <a:ext cx="9140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869108" y="4776028"/>
            <a:ext cx="8541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E5F0CE-0339-4507-8101-2135DA3D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68" y="1782433"/>
            <a:ext cx="3664059" cy="1875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635A61-0206-4F44-B903-D9598617B0F6}"/>
              </a:ext>
            </a:extLst>
          </p:cNvPr>
          <p:cNvSpPr txBox="1"/>
          <p:nvPr/>
        </p:nvSpPr>
        <p:spPr>
          <a:xfrm>
            <a:off x="1690768" y="5698916"/>
            <a:ext cx="9368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pin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D1572-B865-412C-A023-C38C4934B7DF}"/>
              </a:ext>
            </a:extLst>
          </p:cNvPr>
          <p:cNvSpPr txBox="1"/>
          <p:nvPr/>
        </p:nvSpPr>
        <p:spPr>
          <a:xfrm>
            <a:off x="3293244" y="661981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in		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09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111">
        <p15:prstTrans prst="drape"/>
      </p:transition>
    </mc:Choice>
    <mc:Fallback xmlns="">
      <p:transition spd="slow" advTm="3911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857500" y="16764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601821" y="3124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97" y="423704"/>
            <a:ext cx="2095756" cy="571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0" y="243906"/>
            <a:ext cx="8297665" cy="221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7" y="372904"/>
            <a:ext cx="2170210" cy="592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87" y="372905"/>
            <a:ext cx="7488999" cy="30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6" y="362744"/>
            <a:ext cx="2244663" cy="6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99" y="564039"/>
            <a:ext cx="7839461" cy="18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6" y="362744"/>
            <a:ext cx="2244663" cy="61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98" y="564363"/>
            <a:ext cx="7792621" cy="18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" y="1461516"/>
            <a:ext cx="3650173" cy="51698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13543-4132-4479-957A-5B6D968944AE}"/>
              </a:ext>
            </a:extLst>
          </p:cNvPr>
          <p:cNvGrpSpPr/>
          <p:nvPr/>
        </p:nvGrpSpPr>
        <p:grpSpPr>
          <a:xfrm>
            <a:off x="5352394" y="546651"/>
            <a:ext cx="6443525" cy="5671587"/>
            <a:chOff x="6351103" y="566529"/>
            <a:chExt cx="5130903" cy="4286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E68A9A-2617-4EF3-A9A1-2D54054B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"/>
            <a:stretch/>
          </p:blipFill>
          <p:spPr>
            <a:xfrm>
              <a:off x="6439898" y="3698704"/>
              <a:ext cx="5042108" cy="11540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60FBCC-CF3F-4E62-A65E-F2B4981D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" r="2037"/>
            <a:stretch/>
          </p:blipFill>
          <p:spPr>
            <a:xfrm>
              <a:off x="6351103" y="566529"/>
              <a:ext cx="4936895" cy="3264213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4D6E16-B76F-49C5-8179-8973776195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832"/>
    </mc:Choice>
    <mc:Fallback xmlns="">
      <p:transition advTm="2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90541" y="2118148"/>
            <a:ext cx="9010917" cy="25956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33: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un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baseline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aseline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78 - 79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pic>
        <p:nvPicPr>
          <p:cNvPr id="2" name="p79 4,đọ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467" y="5736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1414C5-B525-4B06-B39E-4F7C71DAFFCA}"/>
              </a:ext>
            </a:extLst>
          </p:cNvPr>
          <p:cNvCxnSpPr>
            <a:cxnSpLocks/>
          </p:cNvCxnSpPr>
          <p:nvPr/>
        </p:nvCxnSpPr>
        <p:spPr>
          <a:xfrm>
            <a:off x="5516880" y="4450080"/>
            <a:ext cx="40726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4FA6E0-82C6-4530-94B3-6D64291BEFE5}"/>
              </a:ext>
            </a:extLst>
          </p:cNvPr>
          <p:cNvCxnSpPr>
            <a:cxnSpLocks/>
          </p:cNvCxnSpPr>
          <p:nvPr/>
        </p:nvCxnSpPr>
        <p:spPr>
          <a:xfrm>
            <a:off x="6050606" y="4998720"/>
            <a:ext cx="6253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85008-6DCD-4A2A-84A0-122853E79F42}"/>
              </a:ext>
            </a:extLst>
          </p:cNvPr>
          <p:cNvCxnSpPr>
            <a:cxnSpLocks/>
          </p:cNvCxnSpPr>
          <p:nvPr/>
        </p:nvCxnSpPr>
        <p:spPr>
          <a:xfrm>
            <a:off x="5516880" y="5557520"/>
            <a:ext cx="6502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53B6A-0309-47F7-909C-3087FD467323}"/>
              </a:ext>
            </a:extLst>
          </p:cNvPr>
          <p:cNvCxnSpPr>
            <a:cxnSpLocks/>
          </p:cNvCxnSpPr>
          <p:nvPr/>
        </p:nvCxnSpPr>
        <p:spPr>
          <a:xfrm>
            <a:off x="6050606" y="6116320"/>
            <a:ext cx="69341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3AFEA21-5156-4D98-8972-AE3AF5747560}"/>
              </a:ext>
            </a:extLst>
          </p:cNvPr>
          <p:cNvSpPr/>
          <p:nvPr/>
        </p:nvSpPr>
        <p:spPr>
          <a:xfrm>
            <a:off x="3093958" y="406400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D0A5F5-C491-4C74-A619-4DE0CB63AFB5}"/>
              </a:ext>
            </a:extLst>
          </p:cNvPr>
          <p:cNvSpPr/>
          <p:nvPr/>
        </p:nvSpPr>
        <p:spPr>
          <a:xfrm>
            <a:off x="3024870" y="461264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D6F550-DE89-48D0-B43C-CD87F467EE8C}"/>
              </a:ext>
            </a:extLst>
          </p:cNvPr>
          <p:cNvSpPr/>
          <p:nvPr/>
        </p:nvSpPr>
        <p:spPr>
          <a:xfrm>
            <a:off x="3024870" y="5256706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566AB6-C35A-4B76-AAF2-9B47C0FA3C20}"/>
              </a:ext>
            </a:extLst>
          </p:cNvPr>
          <p:cNvSpPr/>
          <p:nvPr/>
        </p:nvSpPr>
        <p:spPr>
          <a:xfrm>
            <a:off x="3028921" y="590077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2"/>
    </mc:Choice>
    <mc:Fallback xmlns="">
      <p:transition spd="slow" advTm="6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938244"/>
            <a:ext cx="2510997" cy="180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552" y="938244"/>
            <a:ext cx="2510998" cy="18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97" y="3059445"/>
            <a:ext cx="4839537" cy="21107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32C9CE-8C9F-4BB2-9EC4-06D0A4BD104C}"/>
              </a:ext>
            </a:extLst>
          </p:cNvPr>
          <p:cNvSpPr txBox="1"/>
          <p:nvPr/>
        </p:nvSpPr>
        <p:spPr>
          <a:xfrm>
            <a:off x="6224927" y="458249"/>
            <a:ext cx="5314404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chạp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74750-74C7-4F05-A96F-B86F6236675A}"/>
              </a:ext>
            </a:extLst>
          </p:cNvPr>
          <p:cNvSpPr txBox="1"/>
          <p:nvPr/>
        </p:nvSpPr>
        <p:spPr>
          <a:xfrm>
            <a:off x="6224927" y="2244203"/>
            <a:ext cx="5314404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vẻ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thế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CEBC46-8E85-447A-AA6A-131CABD0F1E3}"/>
              </a:ext>
            </a:extLst>
          </p:cNvPr>
          <p:cNvSpPr txBox="1"/>
          <p:nvPr/>
        </p:nvSpPr>
        <p:spPr>
          <a:xfrm>
            <a:off x="6224927" y="3291493"/>
            <a:ext cx="531440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nhìn</a:t>
            </a:r>
            <a:r>
              <a:rPr lang="en-US" sz="2400" dirty="0">
                <a:solidFill>
                  <a:srgbClr val="002060"/>
                </a:solidFill>
              </a:rPr>
              <a:t> qua </a:t>
            </a:r>
            <a:r>
              <a:rPr lang="en-US" sz="2400" dirty="0" err="1">
                <a:solidFill>
                  <a:srgbClr val="002060"/>
                </a:solidFill>
              </a:rPr>
              <a:t>rất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giống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FFEEC9-397E-4109-847B-DD31998F8CFA}"/>
              </a:ext>
            </a:extLst>
          </p:cNvPr>
          <p:cNvSpPr txBox="1"/>
          <p:nvPr/>
        </p:nvSpPr>
        <p:spPr>
          <a:xfrm>
            <a:off x="6224927" y="4431115"/>
            <a:ext cx="5314404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4..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cha?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30BD69-CE57-41BC-A015-2AE4EAB70366}"/>
              </a:ext>
            </a:extLst>
          </p:cNvPr>
          <p:cNvSpPr txBox="1"/>
          <p:nvPr/>
        </p:nvSpPr>
        <p:spPr>
          <a:xfrm>
            <a:off x="6224927" y="5570737"/>
            <a:ext cx="53144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3FF191-297C-49B5-BD71-D4B15D79EF73}"/>
              </a:ext>
            </a:extLst>
          </p:cNvPr>
          <p:cNvSpPr/>
          <p:nvPr/>
        </p:nvSpPr>
        <p:spPr>
          <a:xfrm>
            <a:off x="1461391" y="5170154"/>
            <a:ext cx="341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7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1" y="306633"/>
            <a:ext cx="1489395" cy="666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97" y="1333319"/>
            <a:ext cx="7484287" cy="5204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4011" y="319700"/>
            <a:ext cx="1733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 lỗi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1852614" y="2937668"/>
            <a:ext cx="8472486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Củng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altLang="x-none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A4C3BC-D73C-4D4D-8C94-BB86EFD8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72" y="455529"/>
            <a:ext cx="2296133" cy="645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7C8B-7A07-4DCC-89B6-C1A6E4EB9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05" y="751798"/>
            <a:ext cx="8417301" cy="4037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319C5F-DDD3-4FDF-8566-B2B5517CDB8F}"/>
              </a:ext>
            </a:extLst>
          </p:cNvPr>
          <p:cNvSpPr txBox="1"/>
          <p:nvPr/>
        </p:nvSpPr>
        <p:spPr>
          <a:xfrm>
            <a:off x="2913062" y="5075962"/>
            <a:ext cx="8289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+mn-ea"/>
              </a:rPr>
              <a:t>Cún con nhìn thấy dế mèn trên tàu lá. </a:t>
            </a:r>
            <a:endParaRPr lang="en-US" sz="4000" dirty="0">
              <a:latin typeface="+mn-e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614A6-3833-4855-A9E9-2F00C50FAD40}"/>
              </a:ext>
            </a:extLst>
          </p:cNvPr>
          <p:cNvGrpSpPr/>
          <p:nvPr/>
        </p:nvGrpSpPr>
        <p:grpSpPr>
          <a:xfrm>
            <a:off x="3229669" y="5075962"/>
            <a:ext cx="6741264" cy="1323439"/>
            <a:chOff x="1980028" y="4401259"/>
            <a:chExt cx="4331114" cy="13234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86D504-3E50-41F9-AD1C-ECF91D515915}"/>
                </a:ext>
              </a:extLst>
            </p:cNvPr>
            <p:cNvSpPr txBox="1"/>
            <p:nvPr/>
          </p:nvSpPr>
          <p:spPr>
            <a:xfrm>
              <a:off x="4984346" y="4417554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en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DCB08-0E44-4AC1-836E-E26A537ECC0B}"/>
                </a:ext>
              </a:extLst>
            </p:cNvPr>
            <p:cNvSpPr txBox="1"/>
            <p:nvPr/>
          </p:nvSpPr>
          <p:spPr>
            <a:xfrm>
              <a:off x="5586264" y="4405589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ên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D9965E-E399-4EB2-AA12-41DA5E40007B}"/>
                </a:ext>
              </a:extLst>
            </p:cNvPr>
            <p:cNvSpPr txBox="1"/>
            <p:nvPr/>
          </p:nvSpPr>
          <p:spPr>
            <a:xfrm>
              <a:off x="3316598" y="4405589"/>
              <a:ext cx="5629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in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135ECF-7F81-4936-877A-B9E997EBCA73}"/>
                </a:ext>
              </a:extLst>
            </p:cNvPr>
            <p:cNvSpPr txBox="1"/>
            <p:nvPr/>
          </p:nvSpPr>
          <p:spPr>
            <a:xfrm>
              <a:off x="1980028" y="4401259"/>
              <a:ext cx="545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un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A9BE98-8E24-4710-A407-7F56E886F2E0}"/>
              </a:ext>
            </a:extLst>
          </p:cNvPr>
          <p:cNvSpPr/>
          <p:nvPr/>
        </p:nvSpPr>
        <p:spPr>
          <a:xfrm>
            <a:off x="217953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CA564-8F4C-48EF-971E-EED5A9E2B232}"/>
              </a:ext>
            </a:extLst>
          </p:cNvPr>
          <p:cNvSpPr/>
          <p:nvPr/>
        </p:nvSpPr>
        <p:spPr>
          <a:xfrm>
            <a:off x="4073187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E4BF8-B78D-4B31-A7D8-AABDFDD3A415}"/>
              </a:ext>
            </a:extLst>
          </p:cNvPr>
          <p:cNvSpPr/>
          <p:nvPr/>
        </p:nvSpPr>
        <p:spPr>
          <a:xfrm>
            <a:off x="59668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A8ACD-A825-4B2B-B428-0076EB8B63D3}"/>
              </a:ext>
            </a:extLst>
          </p:cNvPr>
          <p:cNvSpPr/>
          <p:nvPr/>
        </p:nvSpPr>
        <p:spPr>
          <a:xfrm>
            <a:off x="80750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70F7B-F218-452D-89F2-A372702C9162}"/>
              </a:ext>
            </a:extLst>
          </p:cNvPr>
          <p:cNvSpPr/>
          <p:nvPr/>
        </p:nvSpPr>
        <p:spPr>
          <a:xfrm>
            <a:off x="2487582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2766C-24F6-4E59-9703-98B4758A88F4}"/>
              </a:ext>
            </a:extLst>
          </p:cNvPr>
          <p:cNvSpPr/>
          <p:nvPr/>
        </p:nvSpPr>
        <p:spPr>
          <a:xfrm>
            <a:off x="4393124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BB9B55-1C9C-4145-A232-B3657960EA6B}"/>
              </a:ext>
            </a:extLst>
          </p:cNvPr>
          <p:cNvSpPr/>
          <p:nvPr/>
        </p:nvSpPr>
        <p:spPr>
          <a:xfrm>
            <a:off x="606681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F6824-F5D9-4006-B104-3D3251DDB4EE}"/>
              </a:ext>
            </a:extLst>
          </p:cNvPr>
          <p:cNvSpPr/>
          <p:nvPr/>
        </p:nvSpPr>
        <p:spPr>
          <a:xfrm>
            <a:off x="8379840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4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577"/>
    </mc:Choice>
    <mc:Fallback xmlns="">
      <p:transition advTm="4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en">
            <a:hlinkClick r:id="" action="ppaction://media"/>
            <a:extLst>
              <a:ext uri="{FF2B5EF4-FFF2-40B4-BE49-F238E27FC236}">
                <a16:creationId xmlns:a16="http://schemas.microsoft.com/office/drawing/2014/main" id="{2D18EC72-5A9E-4498-9BB7-3D27CFF36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6960" y="2600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6578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pic>
        <p:nvPicPr>
          <p:cNvPr id="7" name="ên">
            <a:hlinkClick r:id="" action="ppaction://media"/>
            <a:extLst>
              <a:ext uri="{FF2B5EF4-FFF2-40B4-BE49-F238E27FC236}">
                <a16:creationId xmlns:a16="http://schemas.microsoft.com/office/drawing/2014/main" id="{4F1104DB-F45A-4903-83D4-D0580B5B3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7956" y="3002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</a:p>
        </p:txBody>
      </p:sp>
      <p:pic>
        <p:nvPicPr>
          <p:cNvPr id="7" name="in">
            <a:hlinkClick r:id="" action="ppaction://media"/>
            <a:extLst>
              <a:ext uri="{FF2B5EF4-FFF2-40B4-BE49-F238E27FC236}">
                <a16:creationId xmlns:a16="http://schemas.microsoft.com/office/drawing/2014/main" id="{F928E672-9D36-4793-B1C5-FC744AC44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1971" y="3089430"/>
            <a:ext cx="979165" cy="9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7" y="161425"/>
            <a:ext cx="1161722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</a:p>
        </p:txBody>
      </p:sp>
      <p:pic>
        <p:nvPicPr>
          <p:cNvPr id="7" name="un">
            <a:hlinkClick r:id="" action="ppaction://media"/>
            <a:extLst>
              <a:ext uri="{FF2B5EF4-FFF2-40B4-BE49-F238E27FC236}">
                <a16:creationId xmlns:a16="http://schemas.microsoft.com/office/drawing/2014/main" id="{E0A4ABF3-9F1A-49FF-B77D-528FF0AB8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2677" y="2854717"/>
            <a:ext cx="1148565" cy="11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2|1.3|1.3|1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.3|3.7|8.8|33.8|1.3|12|2.3|2.2|2.3|2.4|2.5|2.3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|2.5|7.5|25.7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.6|3.8|4.2|34.2|1.4|1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9.1|10.8|16.7|20.5|3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202</Words>
  <Application>Microsoft Office PowerPoint</Application>
  <PresentationFormat>Widescreen</PresentationFormat>
  <Paragraphs>74</Paragraphs>
  <Slides>24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宋体</vt:lpstr>
      <vt:lpstr>宋体</vt:lpstr>
      <vt:lpstr>.VnAvant</vt:lpstr>
      <vt:lpstr>Arial</vt:lpstr>
      <vt:lpstr>Arial-Rounded</vt:lpstr>
      <vt:lpstr>Arial-SGK-TV</vt:lpstr>
      <vt:lpstr>Calibri</vt:lpstr>
      <vt:lpstr>Calibri Light</vt:lpstr>
      <vt:lpstr>等线</vt:lpstr>
      <vt:lpstr>Lato</vt:lpstr>
      <vt:lpstr>Segoe UI Black</vt:lpstr>
      <vt:lpstr>华文琥珀</vt:lpstr>
      <vt:lpstr>Times New Roman</vt:lpstr>
      <vt:lpstr>Office 主题​​</vt:lpstr>
      <vt:lpstr>1_Office 主题</vt:lpstr>
      <vt:lpstr>默认设计模板</vt:lpstr>
      <vt:lpstr>6_Office Theme</vt:lpstr>
      <vt:lpstr>1_默认设计模板</vt:lpstr>
      <vt:lpstr>Default Design</vt:lpstr>
      <vt:lpstr>4_Default Design</vt:lpstr>
      <vt:lpstr>Simple Light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P010921</cp:lastModifiedBy>
  <cp:revision>11</cp:revision>
  <dcterms:created xsi:type="dcterms:W3CDTF">2021-08-20T14:16:30Z</dcterms:created>
  <dcterms:modified xsi:type="dcterms:W3CDTF">2023-10-29T04:04:19Z</dcterms:modified>
</cp:coreProperties>
</file>