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4"/>
  </p:notesMasterIdLst>
  <p:sldIdLst>
    <p:sldId id="304" r:id="rId3"/>
    <p:sldId id="286" r:id="rId4"/>
    <p:sldId id="272" r:id="rId5"/>
    <p:sldId id="258" r:id="rId6"/>
    <p:sldId id="295" r:id="rId7"/>
    <p:sldId id="264" r:id="rId8"/>
    <p:sldId id="290" r:id="rId9"/>
    <p:sldId id="293" r:id="rId10"/>
    <p:sldId id="270" r:id="rId11"/>
    <p:sldId id="27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10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2"/>
          <a:srcRect l="45142" b="9288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2296512" y="2909616"/>
            <a:ext cx="1579174" cy="5791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626393" y="3308633"/>
            <a:ext cx="3517606" cy="3549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5465074" y="-1368565"/>
            <a:ext cx="2662025" cy="6261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Shape 13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14" name="Shape 14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15" name="Shape 15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962150" y="1562033"/>
            <a:ext cx="5219699" cy="37339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/>
          <p:cNvPicPr preferRelativeResize="0"/>
          <p:nvPr/>
        </p:nvPicPr>
        <p:blipFill>
          <a:blip r:embed="rId7"/>
          <a:stretch>
            <a:fillRect/>
          </a:stretch>
        </p:blipFill>
        <p:spPr>
          <a:xfrm rot="351375">
            <a:off x="7110166" y="3641269"/>
            <a:ext cx="970521" cy="1847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/>
          <a:srcRect r="35069" b="17702"/>
          <a:stretch>
            <a:fillRect/>
          </a:stretch>
        </p:blipFill>
        <p:spPr>
          <a:xfrm rot="5400000">
            <a:off x="1426387" y="2092349"/>
            <a:ext cx="2147850" cy="666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/>
          <p:cNvPicPr preferRelativeResize="0"/>
          <p:nvPr/>
        </p:nvPicPr>
        <p:blipFill rotWithShape="1">
          <a:blip r:embed="rId3"/>
          <a:srcRect r="26809"/>
          <a:stretch>
            <a:fillRect/>
          </a:stretch>
        </p:blipFill>
        <p:spPr>
          <a:xfrm rot="-5400000">
            <a:off x="5569537" y="-1330049"/>
            <a:ext cx="2586450" cy="6083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Shape 22"/>
          <p:cNvGrpSpPr/>
          <p:nvPr/>
        </p:nvGrpSpPr>
        <p:grpSpPr>
          <a:xfrm>
            <a:off x="1638168" y="1461155"/>
            <a:ext cx="5867786" cy="3935881"/>
            <a:chOff x="615225" y="581250"/>
            <a:chExt cx="7913399" cy="3981000"/>
          </a:xfrm>
        </p:grpSpPr>
        <p:sp>
          <p:nvSpPr>
            <p:cNvPr id="23" name="Shape 2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24" name="Shape 2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924050" y="2212733"/>
            <a:ext cx="5295900" cy="15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685800" y="3888337"/>
            <a:ext cx="7772400" cy="1046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4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8"/>
          <p:cNvPicPr preferRelativeResize="0"/>
          <p:nvPr/>
        </p:nvPicPr>
        <p:blipFill rotWithShape="1">
          <a:blip r:embed="rId5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Shape 30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162675" y="2838267"/>
            <a:ext cx="2981324" cy="4019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31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603174" y="-829633"/>
            <a:ext cx="2117874" cy="44577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Shape 32"/>
          <p:cNvGrpSpPr/>
          <p:nvPr/>
        </p:nvGrpSpPr>
        <p:grpSpPr>
          <a:xfrm>
            <a:off x="1638168" y="1461059"/>
            <a:ext cx="5867786" cy="3935881"/>
            <a:chOff x="615225" y="581250"/>
            <a:chExt cx="7913399" cy="3981000"/>
          </a:xfrm>
        </p:grpSpPr>
        <p:sp>
          <p:nvSpPr>
            <p:cNvPr id="33" name="Shape 3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34" name="Shape 3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35" name="Shape 35"/>
          <p:cNvSpPr/>
          <p:nvPr/>
        </p:nvSpPr>
        <p:spPr>
          <a:xfrm>
            <a:off x="4276500" y="4938464"/>
            <a:ext cx="590999" cy="787999"/>
          </a:xfrm>
          <a:prstGeom prst="ellipse">
            <a:avLst/>
          </a:prstGeom>
          <a:solidFill>
            <a:srgbClr val="231F1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2750400" y="1552133"/>
            <a:ext cx="3643200" cy="3755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 rt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defRPr sz="1800" i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3593400" y="4997696"/>
            <a:ext cx="1957200" cy="4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GB" sz="3600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”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/>
          <a:srcRect l="17184" b="50541"/>
          <a:stretch>
            <a:fillRect/>
          </a:stretch>
        </p:blipFill>
        <p:spPr>
          <a:xfrm>
            <a:off x="-9524" y="3466167"/>
            <a:ext cx="3138200" cy="3391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 rotWithShape="1">
          <a:blip r:embed="rId2"/>
          <a:srcRect l="50049" t="-17056" r="-4964" b="19199"/>
          <a:stretch>
            <a:fillRect/>
          </a:stretch>
        </p:blipFill>
        <p:spPr>
          <a:xfrm rot="5400000">
            <a:off x="1031774" y="-1413800"/>
            <a:ext cx="2527500" cy="6172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Shape 4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43" name="Shape 4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44" name="Shape 4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◉"/>
              <a:defRPr/>
            </a:lvl1pPr>
            <a:lvl2pPr lvl="1">
              <a:spcBef>
                <a:spcPts val="0"/>
              </a:spcBef>
              <a:buChar char="◎"/>
              <a:defRPr/>
            </a:lvl2pPr>
            <a:lvl3pPr lvl="2">
              <a:spcBef>
                <a:spcPts val="0"/>
              </a:spcBef>
              <a:buChar char="○"/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47" name="Shape 47"/>
          <p:cNvPicPr preferRelativeResize="0"/>
          <p:nvPr/>
        </p:nvPicPr>
        <p:blipFill rotWithShape="1">
          <a:blip r:embed="rId3"/>
          <a:srcRect r="36415" b="23112"/>
          <a:stretch>
            <a:fillRect/>
          </a:stretch>
        </p:blipFill>
        <p:spPr>
          <a:xfrm>
            <a:off x="7397875" y="2463800"/>
            <a:ext cx="1746124" cy="439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4"/>
          <a:srcRect l="11090" r="-11089" b="16541"/>
          <a:stretch>
            <a:fillRect/>
          </a:stretch>
        </p:blipFill>
        <p:spPr>
          <a:xfrm>
            <a:off x="-19050" y="4474000"/>
            <a:ext cx="1746125" cy="238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/>
          <a:srcRect r="34288" b="26905"/>
          <a:stretch>
            <a:fillRect/>
          </a:stretch>
        </p:blipFill>
        <p:spPr>
          <a:xfrm rot="-5400000">
            <a:off x="6531675" y="-657533"/>
            <a:ext cx="2138224" cy="4140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Shape 51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52" name="Shape 52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53" name="Shape 53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9165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70800" y="2821031"/>
            <a:ext cx="3281699" cy="286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57" name="Shape 57"/>
          <p:cNvPicPr preferRelativeResize="0"/>
          <p:nvPr/>
        </p:nvPicPr>
        <p:blipFill rotWithShape="1">
          <a:blip r:embed="rId3"/>
          <a:srcRect l="57520" b="21764"/>
          <a:stretch>
            <a:fillRect/>
          </a:stretch>
        </p:blipFill>
        <p:spPr>
          <a:xfrm>
            <a:off x="0" y="3174100"/>
            <a:ext cx="1528900" cy="3683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4"/>
          <a:srcRect r="35069" b="72214"/>
          <a:stretch>
            <a:fillRect/>
          </a:stretch>
        </p:blipFill>
        <p:spPr>
          <a:xfrm>
            <a:off x="7005675" y="4606943"/>
            <a:ext cx="2147850" cy="22510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 rotWithShape="1">
          <a:blip r:embed="rId2"/>
          <a:srcRect l="45000" b="3157"/>
          <a:stretch>
            <a:fillRect/>
          </a:stretch>
        </p:blipFill>
        <p:spPr>
          <a:xfrm>
            <a:off x="-11013" y="1778051"/>
            <a:ext cx="1181275" cy="5094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 rotWithShape="1">
          <a:blip r:embed="rId3"/>
          <a:srcRect l="-5401" t="-6270" r="32211" b="6270"/>
          <a:stretch>
            <a:fillRect/>
          </a:stretch>
        </p:blipFill>
        <p:spPr>
          <a:xfrm rot="-5400000" flipH="1">
            <a:off x="6293387" y="3057183"/>
            <a:ext cx="2062674" cy="4851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Shape 6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63" name="Shape 6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1176100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3455676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5735253" y="2837233"/>
            <a:ext cx="2168400" cy="311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4"/>
          <a:srcRect l="-13090" t="-8865" r="39793" b="42702"/>
          <a:stretch>
            <a:fillRect/>
          </a:stretch>
        </p:blipFill>
        <p:spPr>
          <a:xfrm rot="-5400000">
            <a:off x="6943724" y="-121044"/>
            <a:ext cx="2133600" cy="30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Shape 72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73" name="Shape 73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74" name="Shape 74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665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000"/>
            </a:lvl1pPr>
            <a:lvl2pPr lvl="1" algn="ctr">
              <a:spcBef>
                <a:spcPts val="0"/>
              </a:spcBef>
              <a:buSzPct val="100000"/>
              <a:defRPr sz="3000"/>
            </a:lvl2pPr>
            <a:lvl3pPr lvl="2" algn="ctr">
              <a:spcBef>
                <a:spcPts val="0"/>
              </a:spcBef>
              <a:buSzPct val="100000"/>
              <a:defRPr sz="3000"/>
            </a:lvl3pPr>
            <a:lvl4pPr lvl="3" algn="ctr">
              <a:spcBef>
                <a:spcPts val="0"/>
              </a:spcBef>
              <a:buSzPct val="100000"/>
              <a:defRPr sz="3000"/>
            </a:lvl4pPr>
            <a:lvl5pPr lvl="4" algn="ctr">
              <a:spcBef>
                <a:spcPts val="0"/>
              </a:spcBef>
              <a:buSzPct val="100000"/>
              <a:defRPr sz="3000"/>
            </a:lvl5pPr>
            <a:lvl6pPr lvl="5" algn="ctr">
              <a:spcBef>
                <a:spcPts val="0"/>
              </a:spcBef>
              <a:buSzPct val="100000"/>
              <a:defRPr sz="3000"/>
            </a:lvl6pPr>
            <a:lvl7pPr lvl="6" algn="ctr">
              <a:spcBef>
                <a:spcPts val="0"/>
              </a:spcBef>
              <a:buSzPct val="100000"/>
              <a:defRPr sz="3000"/>
            </a:lvl7pPr>
            <a:lvl8pPr lvl="7" algn="ctr">
              <a:spcBef>
                <a:spcPts val="0"/>
              </a:spcBef>
              <a:buSzPct val="100000"/>
              <a:defRPr sz="3000"/>
            </a:lvl8pPr>
            <a:lvl9pPr lvl="8" algn="ctr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Shape 78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Shape 79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0" name="Shape 80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81" name="Shape 81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885825" y="5265467"/>
            <a:ext cx="7372499" cy="692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360"/>
              </a:spcBef>
              <a:buSzPct val="100000"/>
              <a:buNone/>
              <a:defRPr sz="1200"/>
            </a:lvl1pPr>
          </a:lstStyle>
          <a:p>
            <a:endParaRPr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2"/>
          <a:srcRect r="40695" b="12701"/>
          <a:stretch>
            <a:fillRect/>
          </a:stretch>
        </p:blipFill>
        <p:spPr>
          <a:xfrm>
            <a:off x="7727980" y="2519800"/>
            <a:ext cx="1416019" cy="43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/>
          <a:srcRect l="43534" b="9942"/>
          <a:stretch>
            <a:fillRect/>
          </a:stretch>
        </p:blipFill>
        <p:spPr>
          <a:xfrm rot="-5400000" flipH="1">
            <a:off x="6860725" y="-1507667"/>
            <a:ext cx="1162050" cy="4539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 rotWithShape="1">
          <a:blip r:embed="rId3"/>
          <a:srcRect r="35069" b="2780"/>
          <a:stretch>
            <a:fillRect/>
          </a:stretch>
        </p:blipFill>
        <p:spPr>
          <a:xfrm rot="5400000">
            <a:off x="123620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Shape 88"/>
          <p:cNvGrpSpPr/>
          <p:nvPr/>
        </p:nvGrpSpPr>
        <p:grpSpPr>
          <a:xfrm>
            <a:off x="615225" y="775000"/>
            <a:ext cx="7913399" cy="5308000"/>
            <a:chOff x="615225" y="581250"/>
            <a:chExt cx="7913399" cy="3981000"/>
          </a:xfrm>
        </p:grpSpPr>
        <p:sp>
          <p:nvSpPr>
            <p:cNvPr id="89" name="Shape 89"/>
            <p:cNvSpPr/>
            <p:nvPr/>
          </p:nvSpPr>
          <p:spPr>
            <a:xfrm>
              <a:off x="615225" y="581250"/>
              <a:ext cx="7913399" cy="3981000"/>
            </a:xfrm>
            <a:prstGeom prst="rect">
              <a:avLst/>
            </a:prstGeom>
            <a:solidFill>
              <a:srgbClr val="FFFFFF">
                <a:alpha val="92690"/>
              </a:srgbClr>
            </a:solidFill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  <p:sp>
          <p:nvSpPr>
            <p:cNvPr id="90" name="Shape 90"/>
            <p:cNvSpPr/>
            <p:nvPr/>
          </p:nvSpPr>
          <p:spPr>
            <a:xfrm>
              <a:off x="704880" y="666850"/>
              <a:ext cx="7734000" cy="3809699"/>
            </a:xfrm>
            <a:prstGeom prst="rect">
              <a:avLst/>
            </a:prstGeom>
            <a:noFill/>
            <a:ln w="9525" cap="flat" cmpd="sng">
              <a:solidFill>
                <a:srgbClr val="231F1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400"/>
            </a:p>
          </p:txBody>
        </p:sp>
      </p:grpSp>
      <p:pic>
        <p:nvPicPr>
          <p:cNvPr id="91" name="Shape 91"/>
          <p:cNvPicPr preferRelativeResize="0"/>
          <p:nvPr/>
        </p:nvPicPr>
        <p:blipFill rotWithShape="1">
          <a:blip r:embed="rId4"/>
          <a:srcRect l="45142" t="-12064" b="21353"/>
          <a:stretch>
            <a:fillRect/>
          </a:stretch>
        </p:blipFill>
        <p:spPr>
          <a:xfrm rot="5400000">
            <a:off x="949199" y="-1291000"/>
            <a:ext cx="1654425" cy="476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5"/>
          <a:srcRect l="11090" r="-11089" b="16541"/>
          <a:stretch>
            <a:fillRect/>
          </a:stretch>
        </p:blipFill>
        <p:spPr>
          <a:xfrm flipH="1">
            <a:off x="7639049" y="4803300"/>
            <a:ext cx="1504949" cy="2054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5076912" y="-1758149"/>
            <a:ext cx="1162050" cy="5040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1066799" y="-1447800"/>
            <a:ext cx="1857375" cy="53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2664950" y="3299267"/>
            <a:ext cx="1423324" cy="521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5972175" y="3657533"/>
            <a:ext cx="3171824" cy="3200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6379650" y="-1031500"/>
            <a:ext cx="2000250" cy="470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1612899"/>
            <a:ext cx="2536474" cy="524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7548050" y="1968500"/>
            <a:ext cx="1595950" cy="488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Just plants small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 rotWithShape="1">
          <a:blip r:embed="rId2"/>
          <a:srcRect l="43534"/>
          <a:stretch>
            <a:fillRect/>
          </a:stretch>
        </p:blipFill>
        <p:spPr>
          <a:xfrm rot="-5400000" flipH="1">
            <a:off x="6449075" y="-1169267"/>
            <a:ext cx="769993" cy="3339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 rotWithShape="1">
          <a:blip r:embed="rId3"/>
          <a:srcRect l="45142" t="-12064" b="21353"/>
          <a:stretch>
            <a:fillRect/>
          </a:stretch>
        </p:blipFill>
        <p:spPr>
          <a:xfrm rot="5400000">
            <a:off x="721662" y="-987616"/>
            <a:ext cx="1261775" cy="363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2"/>
          <a:srcRect r="35069" b="2780"/>
          <a:stretch>
            <a:fillRect/>
          </a:stretch>
        </p:blipFill>
        <p:spPr>
          <a:xfrm rot="5400000">
            <a:off x="1477664" y="4884752"/>
            <a:ext cx="789204" cy="2894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/>
          <a:srcRect r="20660" b="38811"/>
          <a:stretch>
            <a:fillRect/>
          </a:stretch>
        </p:blipFill>
        <p:spPr>
          <a:xfrm>
            <a:off x="6973325" y="4667712"/>
            <a:ext cx="2170675" cy="2190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5"/>
          <a:srcRect r="26809"/>
          <a:stretch>
            <a:fillRect/>
          </a:stretch>
        </p:blipFill>
        <p:spPr>
          <a:xfrm rot="-5400000">
            <a:off x="7312293" y="-687776"/>
            <a:ext cx="1325399" cy="3117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6"/>
          <a:srcRect r="34262" b="14813"/>
          <a:stretch>
            <a:fillRect/>
          </a:stretch>
        </p:blipFill>
        <p:spPr>
          <a:xfrm flipH="1">
            <a:off x="0" y="3949700"/>
            <a:ext cx="1406426" cy="29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7"/>
          <a:srcRect r="40695" b="12701"/>
          <a:stretch>
            <a:fillRect/>
          </a:stretch>
        </p:blipFill>
        <p:spPr>
          <a:xfrm>
            <a:off x="8051793" y="3511797"/>
            <a:ext cx="1092207" cy="334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photo as backgroun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-9525" y="-12700"/>
            <a:ext cx="9153599" cy="6870800"/>
          </a:xfrm>
          <a:prstGeom prst="frame">
            <a:avLst>
              <a:gd name="adj1" fmla="val 6469"/>
            </a:avLst>
          </a:prstGeom>
          <a:solidFill>
            <a:srgbClr val="FFFFFF">
              <a:alpha val="50379"/>
            </a:srgb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1400"/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2"/>
          <a:srcRect r="17197" b="18533"/>
          <a:stretch>
            <a:fillRect/>
          </a:stretch>
        </p:blipFill>
        <p:spPr>
          <a:xfrm>
            <a:off x="6915150" y="3852832"/>
            <a:ext cx="2228849" cy="3005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Shape 112"/>
          <p:cNvPicPr preferRelativeResize="0"/>
          <p:nvPr/>
        </p:nvPicPr>
        <p:blipFill rotWithShape="1">
          <a:blip r:embed="rId3"/>
          <a:srcRect l="49259" b="18374"/>
          <a:stretch>
            <a:fillRect/>
          </a:stretch>
        </p:blipFill>
        <p:spPr>
          <a:xfrm rot="5400000">
            <a:off x="418137" y="-582916"/>
            <a:ext cx="1478298" cy="311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01/10/2023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F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51600" y="1392233"/>
            <a:ext cx="6640799" cy="127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rgbClr val="231F1C"/>
              </a:buClr>
              <a:buSzPct val="100000"/>
              <a:buFont typeface="Playfair Display"/>
              <a:buNone/>
              <a:defRPr sz="4800" b="1">
                <a:solidFill>
                  <a:srgbClr val="231F1C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51600" y="2829932"/>
            <a:ext cx="6640799" cy="3103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Font typeface="Tinos" panose="02020603050405020304"/>
              <a:buChar char="◉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◎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Font typeface="Tinos" panose="02020603050405020304"/>
              <a:buChar char="○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Font typeface="Tinos" panose="02020603050405020304"/>
              <a:defRPr>
                <a:solidFill>
                  <a:schemeClr val="dk2"/>
                </a:solidFill>
                <a:latin typeface="Tinos" panose="02020603050405020304"/>
                <a:ea typeface="Tinos" panose="02020603050405020304"/>
                <a:cs typeface="Tinos" panose="02020603050405020304"/>
                <a:sym typeface="Tinos" panose="020206030504050203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ctrTitle" idx="4294967295"/>
          </p:nvPr>
        </p:nvSpPr>
        <p:spPr>
          <a:xfrm>
            <a:off x="1201436" y="3744312"/>
            <a:ext cx="6593700" cy="8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vi-VN" altLang="en-GB" sz="6000" dirty="0" smtClean="0"/>
              <a:t>TIẾNG VIỆT</a:t>
            </a:r>
            <a:endParaRPr lang="en-US" altLang="en-GB" sz="6000" dirty="0"/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5" tIns="34288" rIns="68485" bIns="3428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2700" b="1" kern="10" dirty="0">
                <a:ln w="9525">
                  <a:solidFill>
                    <a:srgbClr val="993366"/>
                  </a:solidFill>
                  <a:rou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72"/>
          <a:stretch>
            <a:fillRect/>
          </a:stretch>
        </p:blipFill>
        <p:spPr>
          <a:xfrm>
            <a:off x="109183" y="164813"/>
            <a:ext cx="8761864" cy="669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1" b="88856"/>
          <a:stretch>
            <a:fillRect/>
          </a:stretch>
        </p:blipFill>
        <p:spPr>
          <a:xfrm>
            <a:off x="625456" y="2855501"/>
            <a:ext cx="8224178" cy="155584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3333" r="7491" b="64306"/>
          <a:stretch>
            <a:fillRect/>
          </a:stretch>
        </p:blipFill>
        <p:spPr>
          <a:xfrm>
            <a:off x="313897" y="668740"/>
            <a:ext cx="8727584" cy="413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8" t="34829" r="29380" b="61251"/>
          <a:stretch>
            <a:fillRect/>
          </a:stretch>
        </p:blipFill>
        <p:spPr>
          <a:xfrm>
            <a:off x="1129268" y="4995080"/>
            <a:ext cx="7096843" cy="1009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297114" y="844182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27800" b="1" dirty="0" err="1" smtClean="0">
                <a:solidFill>
                  <a:srgbClr val="FF0000"/>
                </a:solidFill>
                <a:latin typeface="VNI-Avo" pitchFamily="2" charset="0"/>
              </a:rPr>
              <a:t>ch</a:t>
            </a:r>
            <a:endParaRPr lang="en-US" sz="27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106017"/>
            <a:ext cx="2971554" cy="1153886"/>
          </a:xfrm>
          <a:prstGeom prst="rect">
            <a:avLst/>
          </a:prstGeom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1460887" y="1259903"/>
            <a:ext cx="5791199" cy="4370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 dirty="0">
                <a:solidFill>
                  <a:srgbClr val="FF66FF"/>
                </a:solidFill>
                <a:latin typeface="VNI-Avo" pitchFamily="2" charset="0"/>
              </a:rPr>
              <a:t> </a:t>
            </a:r>
            <a:r>
              <a:rPr lang="en-US" sz="27800" b="1" dirty="0" err="1" smtClean="0">
                <a:solidFill>
                  <a:srgbClr val="FF0000"/>
                </a:solidFill>
                <a:latin typeface="VNI-Avo" pitchFamily="2" charset="0"/>
              </a:rPr>
              <a:t>kh</a:t>
            </a:r>
            <a:endParaRPr lang="en-US" sz="278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209" y="651928"/>
            <a:ext cx="2971554" cy="1153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7" t="40796" r="16204" b="39900"/>
          <a:stretch>
            <a:fillRect/>
          </a:stretch>
        </p:blipFill>
        <p:spPr>
          <a:xfrm>
            <a:off x="421750" y="1805813"/>
            <a:ext cx="8386539" cy="37488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3" y="731775"/>
            <a:ext cx="2971554" cy="115388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58725" r="9061" b="20261"/>
          <a:stretch>
            <a:fillRect/>
          </a:stretch>
        </p:blipFill>
        <p:spPr>
          <a:xfrm>
            <a:off x="213524" y="2252310"/>
            <a:ext cx="8716952" cy="3415414"/>
          </a:xfr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9"/>
          <a:stretch>
            <a:fillRect/>
          </a:stretch>
        </p:blipFill>
        <p:spPr>
          <a:xfrm>
            <a:off x="0" y="1460312"/>
            <a:ext cx="8835544" cy="2702256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7" t="7363" r="6150" b="54428"/>
          <a:stretch>
            <a:fillRect/>
          </a:stretch>
        </p:blipFill>
        <p:spPr>
          <a:xfrm>
            <a:off x="170594" y="777923"/>
            <a:ext cx="8760155" cy="53908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sta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</Words>
  <Application>Microsoft Office PowerPoint</Application>
  <PresentationFormat>On-screen Show (4:3)</PresentationFormat>
  <Paragraphs>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Playfair Display</vt:lpstr>
      <vt:lpstr>Times New Roman</vt:lpstr>
      <vt:lpstr>Tinos</vt:lpstr>
      <vt:lpstr>VNI-Avo</vt:lpstr>
      <vt:lpstr>Office Theme</vt:lpstr>
      <vt:lpstr>Constance template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P010921</cp:lastModifiedBy>
  <cp:revision>66</cp:revision>
  <dcterms:created xsi:type="dcterms:W3CDTF">2020-08-07T01:41:00Z</dcterms:created>
  <dcterms:modified xsi:type="dcterms:W3CDTF">2023-10-01T09:10:31Z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