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99" r:id="rId3"/>
    <p:sldId id="286" r:id="rId4"/>
    <p:sldId id="272" r:id="rId5"/>
    <p:sldId id="258" r:id="rId6"/>
    <p:sldId id="289" r:id="rId7"/>
    <p:sldId id="264" r:id="rId8"/>
    <p:sldId id="290" r:id="rId9"/>
    <p:sldId id="293" r:id="rId10"/>
    <p:sldId id="270" r:id="rId11"/>
    <p:sldId id="271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/>
          <a:srcRect l="45142" b="9288"/>
          <a:stretch>
            <a:fillRect/>
          </a:stretch>
        </p:blipFill>
        <p:spPr>
          <a:xfrm rot="5400000">
            <a:off x="1066799" y="-1447800"/>
            <a:ext cx="1857375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3"/>
          <a:srcRect r="35069" b="2780"/>
          <a:stretch>
            <a:fillRect/>
          </a:stretch>
        </p:blipFill>
        <p:spPr>
          <a:xfrm rot="5400000">
            <a:off x="2296512" y="2909616"/>
            <a:ext cx="1579174" cy="579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5626393" y="3308633"/>
            <a:ext cx="3517606" cy="354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5465074" y="-1368565"/>
            <a:ext cx="2662025" cy="6261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1638168" y="1461155"/>
            <a:ext cx="5867786" cy="3935881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962150" y="1562033"/>
            <a:ext cx="5219699" cy="3733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1612899"/>
            <a:ext cx="2536474" cy="52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351375">
            <a:off x="7110166" y="3641269"/>
            <a:ext cx="970521" cy="184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/>
          <a:srcRect r="35069" b="17702"/>
          <a:stretch>
            <a:fillRect/>
          </a:stretch>
        </p:blipFill>
        <p:spPr>
          <a:xfrm rot="5400000">
            <a:off x="1426387" y="2092349"/>
            <a:ext cx="2147850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/>
          <a:srcRect r="26809"/>
          <a:stretch>
            <a:fillRect/>
          </a:stretch>
        </p:blipFill>
        <p:spPr>
          <a:xfrm rot="-5400000">
            <a:off x="5569537" y="-1330049"/>
            <a:ext cx="2586450" cy="608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22"/>
          <p:cNvGrpSpPr/>
          <p:nvPr/>
        </p:nvGrpSpPr>
        <p:grpSpPr>
          <a:xfrm>
            <a:off x="1638168" y="1461155"/>
            <a:ext cx="5867786" cy="3935881"/>
            <a:chOff x="615225" y="581250"/>
            <a:chExt cx="7913399" cy="3981000"/>
          </a:xfrm>
        </p:grpSpPr>
        <p:sp>
          <p:nvSpPr>
            <p:cNvPr id="23" name="Shape 2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4" name="Shape 2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924050" y="2212733"/>
            <a:ext cx="5295900" cy="15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685800" y="3888337"/>
            <a:ext cx="77724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/>
          <a:srcRect r="17197" b="18533"/>
          <a:stretch>
            <a:fillRect/>
          </a:stretch>
        </p:blipFill>
        <p:spPr>
          <a:xfrm>
            <a:off x="6162675" y="2838267"/>
            <a:ext cx="2981324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/>
          <a:srcRect l="49259" b="18374"/>
          <a:stretch>
            <a:fillRect/>
          </a:stretch>
        </p:blipFill>
        <p:spPr>
          <a:xfrm rot="5400000">
            <a:off x="603174" y="-829633"/>
            <a:ext cx="2117874" cy="445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6162675" y="2838267"/>
            <a:ext cx="2981324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603174" y="-829633"/>
            <a:ext cx="2117874" cy="4457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Shape 32"/>
          <p:cNvGrpSpPr/>
          <p:nvPr/>
        </p:nvGrpSpPr>
        <p:grpSpPr>
          <a:xfrm>
            <a:off x="1638168" y="1461059"/>
            <a:ext cx="5867786" cy="3935881"/>
            <a:chOff x="615225" y="581250"/>
            <a:chExt cx="7913399" cy="3981000"/>
          </a:xfrm>
        </p:grpSpPr>
        <p:sp>
          <p:nvSpPr>
            <p:cNvPr id="33" name="Shape 3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34" name="Shape 3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35" name="Shape 35"/>
          <p:cNvSpPr/>
          <p:nvPr/>
        </p:nvSpPr>
        <p:spPr>
          <a:xfrm>
            <a:off x="4276500" y="4938464"/>
            <a:ext cx="590999" cy="787999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2750400" y="1552133"/>
            <a:ext cx="3643200" cy="375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3593400" y="4997696"/>
            <a:ext cx="1957200" cy="4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/>
          <a:srcRect l="17184" b="50541"/>
          <a:stretch>
            <a:fillRect/>
          </a:stretch>
        </p:blipFill>
        <p:spPr>
          <a:xfrm>
            <a:off x="-9524" y="3466167"/>
            <a:ext cx="3138200" cy="339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5"/>
          <a:srcRect r="34288" b="26905"/>
          <a:stretch>
            <a:fillRect/>
          </a:stretch>
        </p:blipFill>
        <p:spPr>
          <a:xfrm rot="-5400000">
            <a:off x="6531675" y="-657533"/>
            <a:ext cx="2138224" cy="414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/>
          <a:srcRect l="50049" t="-17056" r="-4964" b="19199"/>
          <a:stretch>
            <a:fillRect/>
          </a:stretch>
        </p:blipFill>
        <p:spPr>
          <a:xfrm rot="5400000">
            <a:off x="1031774" y="-1413800"/>
            <a:ext cx="2527500" cy="6172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2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43" name="Shape 4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44" name="Shape 4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51600" y="2829932"/>
            <a:ext cx="66407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/>
          <a:srcRect r="36415" b="23112"/>
          <a:stretch>
            <a:fillRect/>
          </a:stretch>
        </p:blipFill>
        <p:spPr>
          <a:xfrm>
            <a:off x="7397875" y="2463800"/>
            <a:ext cx="1746124" cy="439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4"/>
          <a:srcRect l="11090" r="-11089" b="16541"/>
          <a:stretch>
            <a:fillRect/>
          </a:stretch>
        </p:blipFill>
        <p:spPr>
          <a:xfrm>
            <a:off x="-19050" y="4474000"/>
            <a:ext cx="1746125" cy="2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/>
          <a:srcRect r="34288" b="26905"/>
          <a:stretch>
            <a:fillRect/>
          </a:stretch>
        </p:blipFill>
        <p:spPr>
          <a:xfrm rot="-5400000">
            <a:off x="6531675" y="-657533"/>
            <a:ext cx="2138224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91650" y="2821031"/>
            <a:ext cx="32816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70800" y="2821031"/>
            <a:ext cx="32816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/>
          <a:srcRect l="57520" b="21764"/>
          <a:stretch>
            <a:fillRect/>
          </a:stretch>
        </p:blipFill>
        <p:spPr>
          <a:xfrm>
            <a:off x="0" y="3174100"/>
            <a:ext cx="1528900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/>
          <a:srcRect r="35069" b="72214"/>
          <a:stretch>
            <a:fillRect/>
          </a:stretch>
        </p:blipFill>
        <p:spPr>
          <a:xfrm>
            <a:off x="7005675" y="4606943"/>
            <a:ext cx="2147850" cy="2251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/>
          <a:srcRect l="45000" b="3157"/>
          <a:stretch>
            <a:fillRect/>
          </a:stretch>
        </p:blipFill>
        <p:spPr>
          <a:xfrm>
            <a:off x="-11013" y="1778051"/>
            <a:ext cx="1181275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/>
          <a:srcRect l="-5401" t="-6270" r="32211" b="6270"/>
          <a:stretch>
            <a:fillRect/>
          </a:stretch>
        </p:blipFill>
        <p:spPr>
          <a:xfrm rot="-5400000" flipH="1">
            <a:off x="6293387" y="3057183"/>
            <a:ext cx="2062674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76100" y="2837233"/>
            <a:ext cx="21684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455676" y="2837233"/>
            <a:ext cx="21684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5735253" y="2837233"/>
            <a:ext cx="21684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/>
          <a:srcRect l="-13090" t="-8865" r="39793" b="42702"/>
          <a:stretch>
            <a:fillRect/>
          </a:stretch>
        </p:blipFill>
        <p:spPr>
          <a:xfrm rot="-5400000">
            <a:off x="6943724" y="-121044"/>
            <a:ext cx="2133600" cy="30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2"/>
          <a:srcRect l="49259" b="18374"/>
          <a:stretch>
            <a:fillRect/>
          </a:stretch>
        </p:blipFill>
        <p:spPr>
          <a:xfrm rot="5400000">
            <a:off x="418137" y="-582916"/>
            <a:ext cx="1478298" cy="3111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Shape 72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73" name="Shape 7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74" name="Shape 7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665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/>
          <a:srcRect r="17197" b="18533"/>
          <a:stretch>
            <a:fillRect/>
          </a:stretch>
        </p:blipFill>
        <p:spPr>
          <a:xfrm>
            <a:off x="6915150" y="3852832"/>
            <a:ext cx="2228849" cy="3005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6915150" y="3852832"/>
            <a:ext cx="2228849" cy="3005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80" name="Shape 80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81" name="Shape 81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85825" y="5265467"/>
            <a:ext cx="7372499" cy="692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SzPct val="100000"/>
              <a:buNone/>
              <a:defRPr sz="1200"/>
            </a:lvl1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418137" y="-582916"/>
            <a:ext cx="1478298" cy="311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/>
          <a:srcRect r="40695" b="12701"/>
          <a:stretch>
            <a:fillRect/>
          </a:stretch>
        </p:blipFill>
        <p:spPr>
          <a:xfrm>
            <a:off x="7727980" y="2519800"/>
            <a:ext cx="1416019" cy="43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/>
          <a:srcRect l="43534" b="9942"/>
          <a:stretch>
            <a:fillRect/>
          </a:stretch>
        </p:blipFill>
        <p:spPr>
          <a:xfrm rot="-5400000" flipH="1">
            <a:off x="6860725" y="-1507667"/>
            <a:ext cx="1162050" cy="453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/>
          <a:srcRect r="35069" b="2780"/>
          <a:stretch>
            <a:fillRect/>
          </a:stretch>
        </p:blipFill>
        <p:spPr>
          <a:xfrm rot="5400000">
            <a:off x="1236200" y="3299267"/>
            <a:ext cx="1423324" cy="521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89" name="Shape 89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90" name="Shape 90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pic>
        <p:nvPicPr>
          <p:cNvPr id="91" name="Shape 91"/>
          <p:cNvPicPr preferRelativeResize="0"/>
          <p:nvPr/>
        </p:nvPicPr>
        <p:blipFill rotWithShape="1">
          <a:blip r:embed="rId4"/>
          <a:srcRect l="45142" t="-12064" b="21353"/>
          <a:stretch>
            <a:fillRect/>
          </a:stretch>
        </p:blipFill>
        <p:spPr>
          <a:xfrm rot="5400000">
            <a:off x="949199" y="-1291000"/>
            <a:ext cx="1654425" cy="476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/>
          <a:srcRect l="11090" r="-11089" b="16541"/>
          <a:stretch>
            <a:fillRect/>
          </a:stretch>
        </p:blipFill>
        <p:spPr>
          <a:xfrm flipH="1">
            <a:off x="7639049" y="4803300"/>
            <a:ext cx="1504949" cy="2054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/>
          <a:srcRect l="43534"/>
          <a:stretch>
            <a:fillRect/>
          </a:stretch>
        </p:blipFill>
        <p:spPr>
          <a:xfrm rot="-5400000" flipH="1">
            <a:off x="5076912" y="-1758149"/>
            <a:ext cx="1162050" cy="504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3"/>
          <a:srcRect l="45142" t="-12064" b="21353"/>
          <a:stretch>
            <a:fillRect/>
          </a:stretch>
        </p:blipFill>
        <p:spPr>
          <a:xfrm rot="5400000">
            <a:off x="1066799" y="-1447800"/>
            <a:ext cx="1857375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2"/>
          <a:srcRect r="35069" b="2780"/>
          <a:stretch>
            <a:fillRect/>
          </a:stretch>
        </p:blipFill>
        <p:spPr>
          <a:xfrm rot="5400000">
            <a:off x="2664950" y="3299267"/>
            <a:ext cx="1423324" cy="52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5972175" y="3657533"/>
            <a:ext cx="3171824" cy="320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6379650" y="-1031500"/>
            <a:ext cx="2000250" cy="47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1612899"/>
            <a:ext cx="2536474" cy="52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7"/>
          <a:srcRect r="40695" b="12701"/>
          <a:stretch>
            <a:fillRect/>
          </a:stretch>
        </p:blipFill>
        <p:spPr>
          <a:xfrm>
            <a:off x="7548050" y="1968500"/>
            <a:ext cx="1595950" cy="488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/>
          <a:srcRect l="43534"/>
          <a:stretch>
            <a:fillRect/>
          </a:stretch>
        </p:blipFill>
        <p:spPr>
          <a:xfrm rot="-5400000" flipH="1">
            <a:off x="6449075" y="-1169267"/>
            <a:ext cx="769993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/>
          <a:srcRect l="45142" t="-12064" b="21353"/>
          <a:stretch>
            <a:fillRect/>
          </a:stretch>
        </p:blipFill>
        <p:spPr>
          <a:xfrm rot="5400000">
            <a:off x="721662" y="-987616"/>
            <a:ext cx="1261775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/>
          <a:srcRect r="35069" b="2780"/>
          <a:stretch>
            <a:fillRect/>
          </a:stretch>
        </p:blipFill>
        <p:spPr>
          <a:xfrm rot="5400000">
            <a:off x="1477664" y="4884752"/>
            <a:ext cx="789204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6973325" y="4667712"/>
            <a:ext cx="2170675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7312293" y="-687776"/>
            <a:ext cx="13253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3949700"/>
            <a:ext cx="1406426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/>
          <a:srcRect r="40695" b="12701"/>
          <a:stretch>
            <a:fillRect/>
          </a:stretch>
        </p:blipFill>
        <p:spPr>
          <a:xfrm>
            <a:off x="8051793" y="3511797"/>
            <a:ext cx="1092207" cy="3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9525" y="-12700"/>
            <a:ext cx="9153599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6915150" y="3852832"/>
            <a:ext cx="2228849" cy="300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418137" y="-582916"/>
            <a:ext cx="1478298" cy="311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12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00" y="2829932"/>
            <a:ext cx="6640799" cy="31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 panose="02020603050405020304"/>
              <a:buChar char="◉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 panose="02020603050405020304"/>
              <a:buChar char="◎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 panose="02020603050405020304"/>
              <a:buChar char="○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ctrTitle" idx="4294967295"/>
          </p:nvPr>
        </p:nvSpPr>
        <p:spPr>
          <a:xfrm>
            <a:off x="1338451" y="3657774"/>
            <a:ext cx="6593700" cy="8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vi-VN" altLang="en-GB" sz="6000" smtClean="0"/>
              <a:t>TIẾNG VIỆT</a:t>
            </a:r>
            <a:endParaRPr lang="en-US" altLang="en-GB" sz="6000" dirty="0"/>
          </a:p>
        </p:txBody>
      </p:sp>
      <p:sp>
        <p:nvSpPr>
          <p:cNvPr id="280" name="Shape 280"/>
          <p:cNvSpPr txBox="1">
            <a:spLocks noGrp="1"/>
          </p:cNvSpPr>
          <p:nvPr>
            <p:ph type="subTitle" idx="4294967295"/>
          </p:nvPr>
        </p:nvSpPr>
        <p:spPr>
          <a:xfrm>
            <a:off x="1275150" y="3246328"/>
            <a:ext cx="6593700" cy="14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-GB"/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5" b="3682"/>
          <a:stretch>
            <a:fillRect/>
          </a:stretch>
        </p:blipFill>
        <p:spPr>
          <a:xfrm>
            <a:off x="327546" y="300251"/>
            <a:ext cx="8015588" cy="622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2" b="89055"/>
          <a:stretch>
            <a:fillRect/>
          </a:stretch>
        </p:blipFill>
        <p:spPr>
          <a:xfrm>
            <a:off x="675403" y="2336817"/>
            <a:ext cx="7792871" cy="218364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1343" r="9500" b="63184"/>
          <a:stretch>
            <a:fillRect/>
          </a:stretch>
        </p:blipFill>
        <p:spPr>
          <a:xfrm>
            <a:off x="86156" y="723332"/>
            <a:ext cx="9057844" cy="3916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1" t="35987" r="29098" b="60033"/>
          <a:stretch>
            <a:fillRect/>
          </a:stretch>
        </p:blipFill>
        <p:spPr>
          <a:xfrm>
            <a:off x="211540" y="4797186"/>
            <a:ext cx="8155893" cy="1132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310762" y="66260"/>
            <a:ext cx="5791199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40000" b="1" dirty="0">
                <a:solidFill>
                  <a:srgbClr val="FF0000"/>
                </a:solidFill>
                <a:latin typeface="VNI-Avo" pitchFamily="2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310762" y="66260"/>
            <a:ext cx="5791199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40000" b="1" dirty="0" smtClean="0">
                <a:solidFill>
                  <a:srgbClr val="FF0000"/>
                </a:solidFill>
                <a:latin typeface="VNI-Avo" pitchFamily="2" charset="0"/>
              </a:rPr>
              <a:t>ö</a:t>
            </a:r>
            <a:endParaRPr lang="en-US" sz="40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1" t="43762" r="20231" b="37842"/>
          <a:stretch>
            <a:fillRect/>
          </a:stretch>
        </p:blipFill>
        <p:spPr>
          <a:xfrm>
            <a:off x="518614" y="2224585"/>
            <a:ext cx="8470711" cy="4012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9" y="651928"/>
            <a:ext cx="2971554" cy="115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60606" r="10942" b="21516"/>
          <a:stretch>
            <a:fillRect/>
          </a:stretch>
        </p:blipFill>
        <p:spPr>
          <a:xfrm>
            <a:off x="252483" y="3234519"/>
            <a:ext cx="8639033" cy="30980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3" y="731775"/>
            <a:ext cx="2971554" cy="115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79602" r="7675"/>
          <a:stretch>
            <a:fillRect/>
          </a:stretch>
        </p:blipFill>
        <p:spPr>
          <a:xfrm>
            <a:off x="0" y="1478159"/>
            <a:ext cx="8802806" cy="29368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4378" r="8383" b="60995"/>
          <a:stretch>
            <a:fillRect/>
          </a:stretch>
        </p:blipFill>
        <p:spPr>
          <a:xfrm>
            <a:off x="272954" y="573206"/>
            <a:ext cx="8775512" cy="514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13</Words>
  <Application>Microsoft Office PowerPoint</Application>
  <PresentationFormat>On-screen Show (4:3)</PresentationFormat>
  <Paragraphs>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Playfair Display</vt:lpstr>
      <vt:lpstr>Times New Roman</vt:lpstr>
      <vt:lpstr>Tinos</vt:lpstr>
      <vt:lpstr>VNI-Avo</vt:lpstr>
      <vt:lpstr>Office Theme</vt:lpstr>
      <vt:lpstr>Constance template</vt:lpstr>
      <vt:lpstr>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P010921</cp:lastModifiedBy>
  <cp:revision>64</cp:revision>
  <dcterms:created xsi:type="dcterms:W3CDTF">2020-08-07T01:41:00Z</dcterms:created>
  <dcterms:modified xsi:type="dcterms:W3CDTF">2023-10-01T09:08:37Z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