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11" r:id="rId4"/>
    <p:sldMasterId id="2147483753" r:id="rId5"/>
  </p:sldMasterIdLst>
  <p:notesMasterIdLst>
    <p:notesMasterId r:id="rId16"/>
  </p:notesMasterIdLst>
  <p:sldIdLst>
    <p:sldId id="310" r:id="rId6"/>
    <p:sldId id="257" r:id="rId7"/>
    <p:sldId id="296" r:id="rId8"/>
    <p:sldId id="272" r:id="rId9"/>
    <p:sldId id="299" r:id="rId10"/>
    <p:sldId id="297" r:id="rId11"/>
    <p:sldId id="303" r:id="rId12"/>
    <p:sldId id="305" r:id="rId13"/>
    <p:sldId id="306" r:id="rId14"/>
    <p:sldId id="285" r:id="rId15"/>
  </p:sldIdLst>
  <p:sldSz cx="16276638" cy="9144000"/>
  <p:notesSz cx="6858000" cy="9144000"/>
  <p:defaultTextStyle>
    <a:defPPr>
      <a:defRPr lang="en-US"/>
    </a:defPPr>
    <a:lvl1pPr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488" indent="-26828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indent="-536575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indent="-806450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538" indent="-107473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06EA"/>
    <a:srgbClr val="B2F98F"/>
    <a:srgbClr val="93FE72"/>
    <a:srgbClr val="FFCCCC"/>
    <a:srgbClr val="FF6699"/>
    <a:srgbClr val="DAFCFC"/>
    <a:srgbClr val="B9FEA4"/>
    <a:srgbClr val="E7F0F9"/>
    <a:srgbClr val="CBFA76"/>
    <a:srgbClr val="62F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>
      <p:cViewPr varScale="1">
        <p:scale>
          <a:sx n="52" d="100"/>
          <a:sy n="52" d="100"/>
        </p:scale>
        <p:origin x="-488" y="-56"/>
      </p:cViewPr>
      <p:guideLst>
        <p:guide orient="horz" pos="2880"/>
        <p:guide pos="51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C085177-4FFD-4471-88EB-FDDEFD0972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4D5400C-89B6-4FA6-BEFD-DA236E5FC5F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40B2670-3781-4EC3-BA24-16993DE87A0B}" type="datetimeFigureOut">
              <a:rPr lang="en-US"/>
              <a:pPr>
                <a:defRPr/>
              </a:pPr>
              <a:t>22/07/2023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453AD123-691C-41CC-A5BD-747F168F73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8E6D87C5-75D1-48A9-9603-3AE56ADE26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723C78-60E6-4685-BA3F-B74C8A70994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8EB454-A3D5-46A0-8787-79B645FF6F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ADAE5A1-425F-461F-B50A-43E96D8008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4705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3D751-3B0E-428B-B852-64E548ACBE2C}" type="datetimeFigureOut">
              <a:rPr lang="en-US"/>
              <a:pPr>
                <a:defRPr/>
              </a:pPr>
              <a:t>22/07/2023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49699-0D43-42B6-9202-27844CABE0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56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34634-5C38-48ED-9417-CB9D07BC20FF}" type="datetimeFigureOut">
              <a:rPr lang="en-US"/>
              <a:pPr>
                <a:defRPr/>
              </a:pPr>
              <a:t>22/07/2023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94A04-37F5-44AB-952F-D8FEEAB595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7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2E1B7-B98C-4B1E-AD4E-FC2A487C857F}" type="datetimeFigureOut">
              <a:rPr lang="en-US"/>
              <a:pPr>
                <a:defRPr/>
              </a:pPr>
              <a:t>22/07/2023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9C600-A548-4C18-AC7B-B218E88A08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19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22/07/2023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90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22/07/2023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40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22/07/2023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79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22/07/2023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83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22/07/2023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14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22/07/2023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62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22/07/2023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02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22/07/2023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3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13F3A-8A9E-40C7-9085-E6F11C5CAF79}" type="datetimeFigureOut">
              <a:rPr lang="en-US"/>
              <a:pPr>
                <a:defRPr/>
              </a:pPr>
              <a:t>22/07/2023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9B8FB-E389-4F9F-B1B1-376E3F3140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3971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22/07/2023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79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22/07/2023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123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22/07/2023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618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7563279" y="5610084"/>
            <a:ext cx="6949078" cy="78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844"/>
            </a:lvl1pPr>
            <a:lvl2pPr lvl="1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2pPr>
            <a:lvl3pPr lvl="2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3pPr>
            <a:lvl4pPr lvl="3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4pPr>
            <a:lvl5pPr lvl="4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5pPr>
            <a:lvl6pPr lvl="5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6pPr>
            <a:lvl7pPr lvl="6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7pPr>
            <a:lvl8pPr lvl="7" algn="r" rtl="0">
              <a:lnSpc>
                <a:spcPct val="100000"/>
              </a:lnSpc>
              <a:spcBef>
                <a:spcPts val="2844"/>
              </a:spcBef>
              <a:spcAft>
                <a:spcPts val="0"/>
              </a:spcAft>
              <a:buSzPts val="1600"/>
              <a:buNone/>
              <a:defRPr sz="2844"/>
            </a:lvl8pPr>
            <a:lvl9pPr lvl="8" algn="r" rtl="0">
              <a:lnSpc>
                <a:spcPct val="100000"/>
              </a:lnSpc>
              <a:spcBef>
                <a:spcPts val="2844"/>
              </a:spcBef>
              <a:spcAft>
                <a:spcPts val="2844"/>
              </a:spcAft>
              <a:buSzPts val="1600"/>
              <a:buNone/>
              <a:defRPr sz="2844"/>
            </a:lvl9pPr>
          </a:lstStyle>
          <a:p>
            <a:endParaRPr/>
          </a:p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7563290" y="2751600"/>
            <a:ext cx="6949078" cy="285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9554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17066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54179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0" y="1496483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0" y="4802716"/>
            <a:ext cx="12207479" cy="2207684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8" indent="0" algn="ctr">
              <a:buNone/>
              <a:defRPr sz="2667"/>
            </a:lvl2pPr>
            <a:lvl3pPr marL="1219215" indent="0" algn="ctr">
              <a:buNone/>
              <a:defRPr sz="2400"/>
            </a:lvl3pPr>
            <a:lvl4pPr marL="1828823" indent="0" algn="ctr">
              <a:buNone/>
              <a:defRPr sz="2133"/>
            </a:lvl4pPr>
            <a:lvl5pPr marL="2438430" indent="0" algn="ctr">
              <a:buNone/>
              <a:defRPr sz="2133"/>
            </a:lvl5pPr>
            <a:lvl6pPr marL="3048038" indent="0" algn="ctr">
              <a:buNone/>
              <a:defRPr sz="2133"/>
            </a:lvl6pPr>
            <a:lvl7pPr marL="3657646" indent="0" algn="ctr">
              <a:buNone/>
              <a:defRPr sz="2133"/>
            </a:lvl7pPr>
            <a:lvl8pPr marL="4267253" indent="0" algn="ctr">
              <a:buNone/>
              <a:defRPr sz="2133"/>
            </a:lvl8pPr>
            <a:lvl9pPr marL="4876861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374720873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64736208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50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8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2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2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4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803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64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8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2343196902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307093677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1141" y="2241550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1141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240049" y="2241550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83118474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234912127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E602F-DE12-4ADC-9B9A-5A1549B4FD23}" type="datetimeFigureOut">
              <a:rPr lang="en-US"/>
              <a:pPr>
                <a:defRPr/>
              </a:pPr>
              <a:t>22/07/2023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05085-79F5-41D6-B269-5C38DD556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6210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6930312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691" y="1316568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52596895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568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608" indent="0">
              <a:buNone/>
              <a:defRPr sz="3733"/>
            </a:lvl2pPr>
            <a:lvl3pPr marL="1219215" indent="0">
              <a:buNone/>
              <a:defRPr sz="3200"/>
            </a:lvl3pPr>
            <a:lvl4pPr marL="1828823" indent="0">
              <a:buNone/>
              <a:defRPr sz="2667"/>
            </a:lvl4pPr>
            <a:lvl5pPr marL="2438430" indent="0">
              <a:buNone/>
              <a:defRPr sz="2667"/>
            </a:lvl5pPr>
            <a:lvl6pPr marL="3048038" indent="0">
              <a:buNone/>
              <a:defRPr sz="2667"/>
            </a:lvl6pPr>
            <a:lvl7pPr marL="3657646" indent="0">
              <a:buNone/>
              <a:defRPr sz="2667"/>
            </a:lvl7pPr>
            <a:lvl8pPr marL="4267253" indent="0">
              <a:buNone/>
              <a:defRPr sz="2667"/>
            </a:lvl8pPr>
            <a:lvl9pPr marL="4876861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95704721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021991-7E9F-4F86-BB13-33AD308237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13137" y="-2020406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B81F20-D33E-44E6-9291-67AF33CC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31" y="-41750929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CA5D37-B6C5-49A4-B908-F29791F17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5362" y="4572001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F1B8BF-1797-4686-AFB1-EBA2FBA303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08" y="46649944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051554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70" y="486835"/>
            <a:ext cx="3509650" cy="774911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20" y="486835"/>
            <a:ext cx="10325492" cy="774911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248319425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600099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89231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34580" y="1496483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34580" y="4802716"/>
            <a:ext cx="12207479" cy="2207684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08" indent="0" algn="ctr">
              <a:buNone/>
              <a:defRPr sz="2667"/>
            </a:lvl2pPr>
            <a:lvl3pPr marL="1219215" indent="0" algn="ctr">
              <a:buNone/>
              <a:defRPr sz="2400"/>
            </a:lvl3pPr>
            <a:lvl4pPr marL="1828823" indent="0" algn="ctr">
              <a:buNone/>
              <a:defRPr sz="2133"/>
            </a:lvl4pPr>
            <a:lvl5pPr marL="2438430" indent="0" algn="ctr">
              <a:buNone/>
              <a:defRPr sz="2133"/>
            </a:lvl5pPr>
            <a:lvl6pPr marL="3048038" indent="0" algn="ctr">
              <a:buNone/>
              <a:defRPr sz="2133"/>
            </a:lvl6pPr>
            <a:lvl7pPr marL="3657646" indent="0" algn="ctr">
              <a:buNone/>
              <a:defRPr sz="2133"/>
            </a:lvl7pPr>
            <a:lvl8pPr marL="4267253" indent="0" algn="ctr">
              <a:buNone/>
              <a:defRPr sz="2133"/>
            </a:lvl8pPr>
            <a:lvl9pPr marL="4876861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64896026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33975604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50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08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2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2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43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803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64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25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86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68993297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EFF57-02B8-4FFB-B7AB-87BE4C113503}" type="datetimeFigureOut">
              <a:rPr lang="en-US"/>
              <a:pPr>
                <a:defRPr/>
              </a:pPr>
              <a:t>22/07/2023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DFB74-0087-4B6E-9FD8-B2B5ADD1F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4113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E0E771-2C53-45EF-A9BD-1991CAD46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13137" y="-2020406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8CC9B8B-75B4-45C5-A027-61CE702392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31" y="-41750929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5B20C0-683A-4019-9C91-EB4DFA5F2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5362" y="4572001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426A910-4A8C-4006-9D1B-CFFB2AEDE4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08" y="46649944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4366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1141" y="2241550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1141" y="3340100"/>
            <a:ext cx="6885780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240049" y="2241550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8" indent="0">
              <a:buNone/>
              <a:defRPr sz="2667" b="1"/>
            </a:lvl2pPr>
            <a:lvl3pPr marL="1219215" indent="0">
              <a:buNone/>
              <a:defRPr sz="2400" b="1"/>
            </a:lvl3pPr>
            <a:lvl4pPr marL="1828823" indent="0">
              <a:buNone/>
              <a:defRPr sz="2133" b="1"/>
            </a:lvl4pPr>
            <a:lvl5pPr marL="2438430" indent="0">
              <a:buNone/>
              <a:defRPr sz="2133" b="1"/>
            </a:lvl5pPr>
            <a:lvl6pPr marL="3048038" indent="0">
              <a:buNone/>
              <a:defRPr sz="2133" b="1"/>
            </a:lvl6pPr>
            <a:lvl7pPr marL="3657646" indent="0">
              <a:buNone/>
              <a:defRPr sz="2133" b="1"/>
            </a:lvl7pPr>
            <a:lvl8pPr marL="4267253" indent="0">
              <a:buNone/>
              <a:defRPr sz="2133" b="1"/>
            </a:lvl8pPr>
            <a:lvl9pPr marL="4876861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285431305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876103683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3678131335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19691" y="1316568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841264987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19691" y="1316568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608" indent="0">
              <a:buNone/>
              <a:defRPr sz="3733"/>
            </a:lvl2pPr>
            <a:lvl3pPr marL="1219215" indent="0">
              <a:buNone/>
              <a:defRPr sz="3200"/>
            </a:lvl3pPr>
            <a:lvl4pPr marL="1828823" indent="0">
              <a:buNone/>
              <a:defRPr sz="2667"/>
            </a:lvl4pPr>
            <a:lvl5pPr marL="2438430" indent="0">
              <a:buNone/>
              <a:defRPr sz="2667"/>
            </a:lvl5pPr>
            <a:lvl6pPr marL="3048038" indent="0">
              <a:buNone/>
              <a:defRPr sz="2667"/>
            </a:lvl6pPr>
            <a:lvl7pPr marL="3657646" indent="0">
              <a:buNone/>
              <a:defRPr sz="2667"/>
            </a:lvl7pPr>
            <a:lvl8pPr marL="4267253" indent="0">
              <a:buNone/>
              <a:defRPr sz="2667"/>
            </a:lvl8pPr>
            <a:lvl9pPr marL="4876861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21139" y="2743201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608" indent="0">
              <a:buNone/>
              <a:defRPr sz="1867"/>
            </a:lvl2pPr>
            <a:lvl3pPr marL="1219215" indent="0">
              <a:buNone/>
              <a:defRPr sz="1600"/>
            </a:lvl3pPr>
            <a:lvl4pPr marL="1828823" indent="0">
              <a:buNone/>
              <a:defRPr sz="1333"/>
            </a:lvl4pPr>
            <a:lvl5pPr marL="2438430" indent="0">
              <a:buNone/>
              <a:defRPr sz="1333"/>
            </a:lvl5pPr>
            <a:lvl6pPr marL="3048038" indent="0">
              <a:buNone/>
              <a:defRPr sz="1333"/>
            </a:lvl6pPr>
            <a:lvl7pPr marL="3657646" indent="0">
              <a:buNone/>
              <a:defRPr sz="1333"/>
            </a:lvl7pPr>
            <a:lvl8pPr marL="4267253" indent="0">
              <a:buNone/>
              <a:defRPr sz="1333"/>
            </a:lvl8pPr>
            <a:lvl9pPr marL="4876861" indent="0">
              <a:buNone/>
              <a:defRPr sz="1333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127560720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1122787327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647970" y="486835"/>
            <a:ext cx="3509650" cy="774911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9020" y="486835"/>
            <a:ext cx="10325492" cy="774911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67918DD-F32C-40AE-BFB5-741B5886C773}" type="datetimeFigureOut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2023/7/22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</p:spPr>
        <p:txBody>
          <a:bodyPr/>
          <a:lstStyle/>
          <a:p>
            <a:pPr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9349654-8A83-41C1-B6F2-193D712776EF}" type="slidenum">
              <a:rPr lang="zh-CN" altLang="en-US" sz="2400" smtClean="0">
                <a:solidFill>
                  <a:prstClr val="black">
                    <a:tint val="75000"/>
                  </a:prstClr>
                </a:solidFill>
                <a:latin typeface="思源黑体 CN Normal"/>
              </a:rPr>
              <a:pPr defTabSz="121921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zh-CN" altLang="en-US" sz="2400">
              <a:solidFill>
                <a:prstClr val="black">
                  <a:tint val="75000"/>
                </a:prstClr>
              </a:solidFill>
              <a:latin typeface="思源黑体 CN Normal"/>
            </a:endParaRPr>
          </a:p>
        </p:txBody>
      </p:sp>
    </p:spTree>
    <p:extLst>
      <p:ext uri="{BB962C8B-B14F-4D97-AF65-F5344CB8AC3E}">
        <p14:creationId xmlns:p14="http://schemas.microsoft.com/office/powerpoint/2010/main" val="2646757792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5675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6739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CA267-2DB6-4198-A1CE-2EAC54F463BA}" type="datetimeFigureOut">
              <a:rPr lang="en-US"/>
              <a:pPr>
                <a:defRPr/>
              </a:pPr>
              <a:t>22/07/2023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083A7-1407-4066-811C-5C48CB6738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8285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72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390A81A5-BE18-4FC5-9CF1-E0AC5C2F69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22/07/2023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40715EE2-279A-43AB-A536-FE30ECBEB126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216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1D3CA6B-C639-4BFC-BE32-28625DAB89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22/07/2023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05E4F51-ADB8-4F5B-85C0-72E277AE2955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331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71"/>
            <a:ext cx="13835142" cy="1816101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7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39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09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879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349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1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28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75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76AD4A92-88F5-4587-AFD4-AA4B437049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22/07/2023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26642287-3FAE-4AD2-AE70-D225F76094A7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06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4"/>
            <a:ext cx="7188848" cy="6034617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4"/>
            <a:ext cx="7188848" cy="6034617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2C3E5106-649E-4E59-8513-9E069ABB2E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22/07/2023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C13A8365-5E3E-4BAD-9250-A6662B2A9C55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801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3" y="2046819"/>
            <a:ext cx="7191677" cy="853016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70" indent="0">
              <a:buNone/>
              <a:defRPr sz="1800" b="1"/>
            </a:lvl2pPr>
            <a:lvl3pPr marL="822939" indent="0">
              <a:buNone/>
              <a:defRPr sz="1620" b="1"/>
            </a:lvl3pPr>
            <a:lvl4pPr marL="1234409" indent="0">
              <a:buNone/>
              <a:defRPr sz="1440" b="1"/>
            </a:lvl4pPr>
            <a:lvl5pPr marL="1645879" indent="0">
              <a:buNone/>
              <a:defRPr sz="1440" b="1"/>
            </a:lvl5pPr>
            <a:lvl6pPr marL="2057349" indent="0">
              <a:buNone/>
              <a:defRPr sz="1440" b="1"/>
            </a:lvl6pPr>
            <a:lvl7pPr marL="2468818" indent="0">
              <a:buNone/>
              <a:defRPr sz="1440" b="1"/>
            </a:lvl7pPr>
            <a:lvl8pPr marL="2880288" indent="0">
              <a:buNone/>
              <a:defRPr sz="1440" b="1"/>
            </a:lvl8pPr>
            <a:lvl9pPr marL="3291758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3" y="2899833"/>
            <a:ext cx="7191677" cy="5268384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1" y="2046819"/>
            <a:ext cx="7194500" cy="853016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70" indent="0">
              <a:buNone/>
              <a:defRPr sz="1800" b="1"/>
            </a:lvl2pPr>
            <a:lvl3pPr marL="822939" indent="0">
              <a:buNone/>
              <a:defRPr sz="1620" b="1"/>
            </a:lvl3pPr>
            <a:lvl4pPr marL="1234409" indent="0">
              <a:buNone/>
              <a:defRPr sz="1440" b="1"/>
            </a:lvl4pPr>
            <a:lvl5pPr marL="1645879" indent="0">
              <a:buNone/>
              <a:defRPr sz="1440" b="1"/>
            </a:lvl5pPr>
            <a:lvl6pPr marL="2057349" indent="0">
              <a:buNone/>
              <a:defRPr sz="1440" b="1"/>
            </a:lvl6pPr>
            <a:lvl7pPr marL="2468818" indent="0">
              <a:buNone/>
              <a:defRPr sz="1440" b="1"/>
            </a:lvl7pPr>
            <a:lvl8pPr marL="2880288" indent="0">
              <a:buNone/>
              <a:defRPr sz="1440" b="1"/>
            </a:lvl8pPr>
            <a:lvl9pPr marL="3291758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1" y="2899833"/>
            <a:ext cx="7194500" cy="5268384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BD304138-D640-47C7-9D13-5BE000817D6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22/07/2023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A1C11D11-F43D-4265-8440-7D5516082FB9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791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99E03B50-BF9A-4C2D-92FA-7B7E5A3139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22/07/2023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01DDD78F-34C3-4DBA-8956-24D984A098D9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850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144306B4-80C1-451C-89C6-684FE5696F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22/07/2023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82777EC-BAA5-4DCE-96FA-7017646B38E7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7828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9"/>
            <a:ext cx="5354902" cy="154940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71"/>
            <a:ext cx="9099093" cy="7804151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1"/>
            <a:ext cx="5354902" cy="6254751"/>
          </a:xfrm>
        </p:spPr>
        <p:txBody>
          <a:bodyPr/>
          <a:lstStyle>
            <a:lvl1pPr marL="0" indent="0">
              <a:buNone/>
              <a:defRPr sz="1260"/>
            </a:lvl1pPr>
            <a:lvl2pPr marL="411470" indent="0">
              <a:buNone/>
              <a:defRPr sz="1080"/>
            </a:lvl2pPr>
            <a:lvl3pPr marL="822939" indent="0">
              <a:buNone/>
              <a:defRPr sz="900"/>
            </a:lvl3pPr>
            <a:lvl4pPr marL="1234409" indent="0">
              <a:buNone/>
              <a:defRPr sz="811"/>
            </a:lvl4pPr>
            <a:lvl5pPr marL="1645879" indent="0">
              <a:buNone/>
              <a:defRPr sz="811"/>
            </a:lvl5pPr>
            <a:lvl6pPr marL="2057349" indent="0">
              <a:buNone/>
              <a:defRPr sz="811"/>
            </a:lvl6pPr>
            <a:lvl7pPr marL="2468818" indent="0">
              <a:buNone/>
              <a:defRPr sz="811"/>
            </a:lvl7pPr>
            <a:lvl8pPr marL="2880288" indent="0">
              <a:buNone/>
              <a:defRPr sz="811"/>
            </a:lvl8pPr>
            <a:lvl9pPr marL="3291758" indent="0">
              <a:buNone/>
              <a:defRPr sz="8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8C7AEC0E-5838-460B-A633-6FBE9AFF70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22/07/2023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FCC6D556-5E2D-4F67-BE27-658182A92576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656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 rtlCol="0">
            <a:normAutofit/>
          </a:bodyPr>
          <a:lstStyle>
            <a:lvl1pPr marL="0" indent="0">
              <a:buNone/>
              <a:defRPr sz="2880"/>
            </a:lvl1pPr>
            <a:lvl2pPr marL="411470" indent="0">
              <a:buNone/>
              <a:defRPr sz="2520"/>
            </a:lvl2pPr>
            <a:lvl3pPr marL="822939" indent="0">
              <a:buNone/>
              <a:defRPr sz="2160"/>
            </a:lvl3pPr>
            <a:lvl4pPr marL="1234409" indent="0">
              <a:buNone/>
              <a:defRPr sz="1800"/>
            </a:lvl4pPr>
            <a:lvl5pPr marL="1645879" indent="0">
              <a:buNone/>
              <a:defRPr sz="1800"/>
            </a:lvl5pPr>
            <a:lvl6pPr marL="2057349" indent="0">
              <a:buNone/>
              <a:defRPr sz="1800"/>
            </a:lvl6pPr>
            <a:lvl7pPr marL="2468818" indent="0">
              <a:buNone/>
              <a:defRPr sz="1800"/>
            </a:lvl7pPr>
            <a:lvl8pPr marL="2880288" indent="0">
              <a:buNone/>
              <a:defRPr sz="1800"/>
            </a:lvl8pPr>
            <a:lvl9pPr marL="3291758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1260"/>
            </a:lvl1pPr>
            <a:lvl2pPr marL="411470" indent="0">
              <a:buNone/>
              <a:defRPr sz="1080"/>
            </a:lvl2pPr>
            <a:lvl3pPr marL="822939" indent="0">
              <a:buNone/>
              <a:defRPr sz="900"/>
            </a:lvl3pPr>
            <a:lvl4pPr marL="1234409" indent="0">
              <a:buNone/>
              <a:defRPr sz="811"/>
            </a:lvl4pPr>
            <a:lvl5pPr marL="1645879" indent="0">
              <a:buNone/>
              <a:defRPr sz="811"/>
            </a:lvl5pPr>
            <a:lvl6pPr marL="2057349" indent="0">
              <a:buNone/>
              <a:defRPr sz="811"/>
            </a:lvl6pPr>
            <a:lvl7pPr marL="2468818" indent="0">
              <a:buNone/>
              <a:defRPr sz="811"/>
            </a:lvl7pPr>
            <a:lvl8pPr marL="2880288" indent="0">
              <a:buNone/>
              <a:defRPr sz="811"/>
            </a:lvl8pPr>
            <a:lvl9pPr marL="3291758" indent="0">
              <a:buNone/>
              <a:defRPr sz="81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DBB7AA63-C971-4782-8DA1-86A93584A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22/07/2023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DC20011-B03B-4D08-B62B-ED6A28DEEDB9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618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9160B435-707C-4244-902D-570AB4FCC4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22/07/2023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3B9430AF-EA97-4B4C-92E9-5863F4A358DD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473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E98B0-CD9E-4FB4-83AA-2CECE1A289F5}" type="datetimeFigureOut">
              <a:rPr lang="en-US"/>
              <a:pPr>
                <a:defRPr/>
              </a:pPr>
              <a:t>22/07/2023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4E4CC-A8E3-4407-9179-232652038E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471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9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9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3B31569-35B0-4FD0-ADFA-5078D3F961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22/07/2023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09625300-98F9-43E0-AC67-12998E824433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707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5"/>
            <a:ext cx="14648974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3832" y="2133606"/>
            <a:ext cx="7188848" cy="6034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6"/>
            <a:ext cx="7188848" cy="60346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0E737604-1D90-4492-9779-CC6073EE13EB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1665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2034580" y="975360"/>
            <a:ext cx="11393647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E93DE053-56E5-4126-A9E9-CEDE81B7A8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22/07/2023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914377">
              <a:defRPr/>
            </a:pPr>
            <a:fld id="{65B59D1C-1329-402B-A4D5-2B0EC58ABA47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25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BD47D-0F23-499E-8310-9068ED009DA4}" type="datetimeFigureOut">
              <a:rPr lang="en-US"/>
              <a:pPr>
                <a:defRPr/>
              </a:pPr>
              <a:t>22/07/2023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EE0E2-A5C3-4BCE-A7AC-02D0C9BD2B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58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C75D2-DE6F-466A-B663-5E6B727F73C5}" type="datetimeFigureOut">
              <a:rPr lang="en-US"/>
              <a:pPr>
                <a:defRPr/>
              </a:pPr>
              <a:t>22/07/2023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79E46-6161-4FB4-9D62-DE3528A270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285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D18C8-523D-4684-96DC-848DFE754FF4}" type="datetimeFigureOut">
              <a:rPr lang="en-US"/>
              <a:pPr>
                <a:defRPr/>
              </a:pPr>
              <a:t>22/07/2023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7CE63-B344-4FFA-83D7-702C3B22DB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25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19188" y="487363"/>
            <a:ext cx="14038262" cy="176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9188" y="2433638"/>
            <a:ext cx="14038262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188" y="8475663"/>
            <a:ext cx="3662362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4E10B99-BB23-45DD-8C17-300C56E31835}" type="datetimeFigureOut">
              <a:rPr lang="en-US"/>
              <a:pPr>
                <a:defRPr/>
              </a:pPr>
              <a:t>22/07/2023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150" y="8475663"/>
            <a:ext cx="5494338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088" y="8475663"/>
            <a:ext cx="3662362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FCDA52-64C4-4365-9292-E67DC624EE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2pPr>
      <a:lvl3pPr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3pPr>
      <a:lvl4pPr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4pPr>
      <a:lvl5pPr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2176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3213" indent="-303213" algn="l" defTabSz="1217613" rtl="0" eaLnBrk="1" fontAlgn="base" hangingPunct="1">
        <a:lnSpc>
          <a:spcPct val="90000"/>
        </a:lnSpc>
        <a:spcBef>
          <a:spcPts val="1338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2813" indent="-303213" algn="l" defTabSz="1217613" rtl="0" eaLnBrk="1" fontAlgn="base" hangingPunct="1">
        <a:lnSpc>
          <a:spcPct val="90000"/>
        </a:lnSpc>
        <a:spcBef>
          <a:spcPts val="663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1" fontAlgn="base" hangingPunct="1">
        <a:lnSpc>
          <a:spcPct val="90000"/>
        </a:lnSpc>
        <a:spcBef>
          <a:spcPts val="663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1" fontAlgn="base" hangingPunct="1">
        <a:lnSpc>
          <a:spcPct val="90000"/>
        </a:lnSpc>
        <a:spcBef>
          <a:spcPts val="663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1" fontAlgn="base" hangingPunct="1">
        <a:lnSpc>
          <a:spcPct val="90000"/>
        </a:lnSpc>
        <a:spcBef>
          <a:spcPts val="663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FA1B300-D212-8BDF-1235-C2AD8C91C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C4CA24-CD60-38F4-FFA6-46EC745C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E1218D-971C-B987-AB82-E272E98E2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4A00F991-53D0-45B1-8D5E-3379C86E764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22/07/2023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C66218-206B-2971-0846-4E5129EBF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AA768F-E8D9-828F-4C71-599025DCC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9C5A8A1-7620-490A-A867-0FD867353D17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E28C9628-92B0-F3A6-39C2-B25407AD312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966" y="169013"/>
            <a:ext cx="1940545" cy="19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xmlns="" id="{EA2B63BB-08FE-4D35-890C-BE4883664D88}"/>
              </a:ext>
            </a:extLst>
          </p:cNvPr>
          <p:cNvSpPr txBox="1"/>
          <p:nvPr userDrawn="1"/>
        </p:nvSpPr>
        <p:spPr>
          <a:xfrm>
            <a:off x="0" y="-2688589"/>
            <a:ext cx="16276638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思源黑体 CN Normal"/>
                <a:cs typeface="+mn-cs"/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397"/>
            <a:ext cx="16276638" cy="91447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213" y="373778"/>
            <a:ext cx="15938385" cy="87702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8CC2175-EB16-43C0-8A84-86C4767881A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13137" y="-2020406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CF6D505-833F-4BFD-B21A-96B79F99255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31" y="-41750929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AADBF1A-2F9E-4E12-AFEF-E880E5C281F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5362" y="4572001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ACCA528-F45F-4B22-B479-BD7B381A6EB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08" y="46649944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350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 spd="slow">
    <p:push dir="u"/>
  </p:transition>
  <p:txStyles>
    <p:titleStyle>
      <a:lvl1pPr algn="l" defTabSz="121921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121921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4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xmlns="" id="{CC973777-1DAD-46CF-B93F-E0C07F283EDD}"/>
              </a:ext>
            </a:extLst>
          </p:cNvPr>
          <p:cNvSpPr txBox="1"/>
          <p:nvPr userDrawn="1"/>
        </p:nvSpPr>
        <p:spPr>
          <a:xfrm>
            <a:off x="0" y="-2688589"/>
            <a:ext cx="16276638" cy="5847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思源黑体 CN Normal"/>
                <a:cs typeface="+mn-cs"/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/>
          <a:srcRect r="14980"/>
          <a:stretch/>
        </p:blipFill>
        <p:spPr>
          <a:xfrm>
            <a:off x="0" y="-397"/>
            <a:ext cx="16276638" cy="914479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B606EB1-E9BC-4B53-AB87-CFB7FCB3F90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213" y="373778"/>
            <a:ext cx="15938385" cy="87702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FE09973-579C-4CC6-A485-3D33C824439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13137" y="-2020406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AA28EFF-01B7-492F-A402-A72BC3ED563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31" y="-41750929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59E603A-B564-44C9-A499-1CB5A96E462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5362" y="4572001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3AB48A7-4C0B-4011-A3EB-5F0C0A46AEB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08" y="46649944"/>
            <a:ext cx="2022972" cy="20204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801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ransition spd="slow">
    <p:push dir="u"/>
  </p:transition>
  <p:txStyles>
    <p:titleStyle>
      <a:lvl1pPr algn="l" defTabSz="1219215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4" indent="-304804" algn="l" defTabSz="1219215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19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62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34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50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57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65" indent="-304804" algn="l" defTabSz="1219215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15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2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30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38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46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53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61" algn="l" defTabSz="12192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13832" y="366184"/>
            <a:ext cx="14648974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3832" y="2133602"/>
            <a:ext cx="14648974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6"/>
            <a:ext cx="379788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7">
              <a:defRPr/>
            </a:pPr>
            <a:fld id="{8F3FB816-5F2C-45A5-87E7-1D300F83A5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22/07/2023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6"/>
            <a:ext cx="515426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8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6"/>
            <a:ext cx="3797882" cy="48683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</a:defRPr>
            </a:lvl1pPr>
          </a:lstStyle>
          <a:p>
            <a:pPr defTabSz="914377">
              <a:defRPr/>
            </a:pPr>
            <a:fld id="{41982D73-F62A-48DA-A9CB-C633B65D4F6D}" type="slidenum">
              <a:rPr lang="en-US" altLang="en-US" smtClean="0">
                <a:latin typeface="Calibri"/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en-US" altLang="en-US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2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xStyles>
    <p:titleStyle>
      <a:lvl1pPr algn="ctr" defTabSz="822305" rtl="0" eaLnBrk="0" fontAlgn="base" hangingPunct="0">
        <a:spcBef>
          <a:spcPct val="0"/>
        </a:spcBef>
        <a:spcAft>
          <a:spcPct val="0"/>
        </a:spcAft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2230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2pPr>
      <a:lvl3pPr algn="ctr" defTabSz="82230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3pPr>
      <a:lvl4pPr algn="ctr" defTabSz="82230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4pPr>
      <a:lvl5pPr algn="ctr" defTabSz="822305" rtl="0" eaLnBrk="0" fontAlgn="base" hangingPunct="0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5pPr>
      <a:lvl6pPr marL="457189" algn="ctr" defTabSz="82230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6pPr>
      <a:lvl7pPr marL="914377" algn="ctr" defTabSz="82230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7pPr>
      <a:lvl8pPr marL="1371566" algn="ctr" defTabSz="82230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8pPr>
      <a:lvl9pPr marL="1828754" algn="ctr" defTabSz="822305" rtl="0" fontAlgn="base">
        <a:spcBef>
          <a:spcPct val="0"/>
        </a:spcBef>
        <a:spcAft>
          <a:spcPct val="0"/>
        </a:spcAft>
        <a:defRPr sz="3900">
          <a:solidFill>
            <a:schemeClr val="tx1"/>
          </a:solidFill>
          <a:latin typeface="Calibri" pitchFamily="34" charset="0"/>
        </a:defRPr>
      </a:lvl9pPr>
    </p:titleStyle>
    <p:bodyStyle>
      <a:lvl1pPr marL="307967" indent="-307967" algn="l" defTabSz="82230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8322" indent="-257168" algn="l" defTabSz="82230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674" indent="-204783" algn="l" defTabSz="82230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27" indent="-204783" algn="l" defTabSz="82230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50979" indent="-204783" algn="l" defTabSz="822305" rtl="0" eaLnBrk="0" fontAlgn="base" hangingPunct="0">
        <a:spcBef>
          <a:spcPct val="24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63083" indent="-205735" algn="l" defTabSz="822939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553" indent="-205735" algn="l" defTabSz="822939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023" indent="-205735" algn="l" defTabSz="822939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493" indent="-205735" algn="l" defTabSz="822939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70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39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09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879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349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18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288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758" algn="l" defTabSz="822939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WordArt 14"/>
          <p:cNvSpPr>
            <a:spLocks noChangeArrowheads="1" noChangeShapeType="1" noTextEdit="1"/>
          </p:cNvSpPr>
          <p:nvPr/>
        </p:nvSpPr>
        <p:spPr bwMode="auto">
          <a:xfrm>
            <a:off x="4175919" y="1524000"/>
            <a:ext cx="8432800" cy="2438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defTabSz="914377"/>
            <a:endParaRPr lang="en-US" sz="2800" kern="1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9941" name="WordArt 20"/>
          <p:cNvSpPr>
            <a:spLocks noChangeArrowheads="1" noChangeShapeType="1" noTextEdit="1"/>
          </p:cNvSpPr>
          <p:nvPr/>
        </p:nvSpPr>
        <p:spPr bwMode="auto">
          <a:xfrm>
            <a:off x="4033863" y="3131840"/>
            <a:ext cx="9217024" cy="29332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/>
            <a:r>
              <a:rPr lang="en-US" sz="3600" b="1" kern="10" dirty="0" smtClean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 NGHỆ </a:t>
            </a:r>
            <a:endParaRPr lang="vi-VN" sz="3600" b="1" kern="10" dirty="0" smtClean="0">
              <a:ln w="9525" cap="sq">
                <a:solidFill>
                  <a:srgbClr val="FF0066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3600" b="1" kern="10" dirty="0" smtClean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ĐỒ CHƠI - TIẾT 3 </a:t>
            </a:r>
            <a:endParaRPr lang="en-US" sz="3600" b="1" kern="10" dirty="0">
              <a:ln w="9525" cap="sq">
                <a:solidFill>
                  <a:srgbClr val="FF0066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2" name="Picture 4" descr="1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4876800"/>
            <a:ext cx="81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5" descr="1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699919" y="4851400"/>
            <a:ext cx="6096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9" descr="1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519" y="2133600"/>
            <a:ext cx="812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9" descr="1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745119" y="-25400"/>
            <a:ext cx="6096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8" name="Object 43"/>
          <p:cNvGraphicFramePr>
            <a:graphicFrameLocks noChangeAspect="1"/>
          </p:cNvGraphicFramePr>
          <p:nvPr/>
        </p:nvGraphicFramePr>
        <p:xfrm>
          <a:off x="2042320" y="1143002"/>
          <a:ext cx="1427163" cy="114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39948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2320" y="1143002"/>
                        <a:ext cx="1427163" cy="114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902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A241DE7-1536-1EED-270E-07CF2EA38A0C}"/>
              </a:ext>
            </a:extLst>
          </p:cNvPr>
          <p:cNvSpPr/>
          <p:nvPr/>
        </p:nvSpPr>
        <p:spPr>
          <a:xfrm>
            <a:off x="13232834" y="348343"/>
            <a:ext cx="1611085" cy="391885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2400" b="1">
              <a:ln/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3986" y="0"/>
            <a:ext cx="17639289" cy="283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8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4779">
            <a:off x="-314325" y="-371475"/>
            <a:ext cx="14351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9681">
            <a:off x="14984412" y="-398462"/>
            <a:ext cx="154940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9"/>
          <p:cNvGrpSpPr>
            <a:grpSpLocks/>
          </p:cNvGrpSpPr>
          <p:nvPr/>
        </p:nvGrpSpPr>
        <p:grpSpPr bwMode="auto">
          <a:xfrm>
            <a:off x="4194175" y="179512"/>
            <a:ext cx="8603830" cy="1224136"/>
            <a:chOff x="4539228" y="172432"/>
            <a:chExt cx="11292996" cy="1631379"/>
          </a:xfrm>
        </p:grpSpPr>
        <p:sp>
          <p:nvSpPr>
            <p:cNvPr id="15" name="TextBox 14"/>
            <p:cNvSpPr txBox="1"/>
            <p:nvPr/>
          </p:nvSpPr>
          <p:spPr>
            <a:xfrm>
              <a:off x="4539228" y="172432"/>
              <a:ext cx="11292996" cy="9023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Thứ</a:t>
              </a:r>
              <a:r>
                <a:rPr lang="en-US" sz="3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 </a:t>
              </a:r>
              <a:r>
                <a:rPr lang="vi-VN" sz="3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Ba</a:t>
              </a:r>
              <a:r>
                <a:rPr lang="en-US" sz="3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 </a:t>
              </a:r>
              <a:r>
                <a:rPr lang="vi-VN" sz="3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18</a:t>
              </a:r>
              <a:r>
                <a:rPr lang="en-US" sz="3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tháng</a:t>
              </a:r>
              <a:r>
                <a:rPr lang="en-US" sz="3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 4 </a:t>
              </a:r>
              <a:r>
                <a:rPr lang="en-US" sz="3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năm</a:t>
              </a:r>
              <a:r>
                <a:rPr lang="en-US" sz="3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 2023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8581959" y="1803811"/>
              <a:ext cx="3023030" cy="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7072313" y="865312"/>
            <a:ext cx="2505075" cy="677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Công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nghệ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C3DE0F-77A6-BBCF-3ED2-ADC26688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642"/>
                    </a14:imgEffect>
                    <a14:imgEffect>
                      <a14:saturation sat="15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471" y="1620538"/>
            <a:ext cx="15193688" cy="75234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FE820C9-9D3A-75B9-FAC0-ABDE141EE2E2}"/>
              </a:ext>
            </a:extLst>
          </p:cNvPr>
          <p:cNvSpPr txBox="1"/>
          <p:nvPr/>
        </p:nvSpPr>
        <p:spPr>
          <a:xfrm>
            <a:off x="2593703" y="3793651"/>
            <a:ext cx="6024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K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H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Ở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I 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Đ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Ộ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G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10319" y="-397"/>
            <a:ext cx="16256000" cy="9144793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2823560" y="2215591"/>
            <a:ext cx="8631819" cy="4025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solidFill>
                <a:prstClr val="white"/>
              </a:solidFill>
              <a:latin typeface="思源黑体 CN Normal"/>
              <a:ea typeface="思源黑体 CN Normal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2985091" y="2428751"/>
            <a:ext cx="8308757" cy="35502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1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Kiểm</a:t>
            </a:r>
            <a:r>
              <a:rPr lang="en-US" altLang="zh-CN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tra</a:t>
            </a:r>
            <a:r>
              <a:rPr lang="en-US" altLang="zh-CN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bài</a:t>
            </a:r>
            <a:r>
              <a:rPr lang="en-US" altLang="zh-CN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cũ</a:t>
            </a:r>
            <a:endParaRPr lang="zh-CN" altLang="en-US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89" y="374041"/>
            <a:ext cx="2619964" cy="256259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73" y="4218821"/>
            <a:ext cx="4419207" cy="49428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7159" y="-37331"/>
            <a:ext cx="6389161" cy="30157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419" y="1909722"/>
            <a:ext cx="5033481" cy="66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85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9"/>
          <p:cNvGrpSpPr>
            <a:grpSpLocks/>
          </p:cNvGrpSpPr>
          <p:nvPr/>
        </p:nvGrpSpPr>
        <p:grpSpPr bwMode="auto">
          <a:xfrm>
            <a:off x="4194175" y="76200"/>
            <a:ext cx="8603830" cy="1183432"/>
            <a:chOff x="4539228" y="172432"/>
            <a:chExt cx="11292996" cy="1577134"/>
          </a:xfrm>
        </p:grpSpPr>
        <p:sp>
          <p:nvSpPr>
            <p:cNvPr id="36" name="TextBox 35"/>
            <p:cNvSpPr txBox="1"/>
            <p:nvPr/>
          </p:nvSpPr>
          <p:spPr>
            <a:xfrm>
              <a:off x="4539228" y="172432"/>
              <a:ext cx="11292996" cy="9023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3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Thứ</a:t>
              </a:r>
              <a:r>
                <a:rPr lang="en-US" sz="3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 </a:t>
              </a:r>
              <a:r>
                <a:rPr lang="vi-VN" sz="3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Ba</a:t>
              </a:r>
              <a:r>
                <a:rPr lang="en-US" sz="3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 </a:t>
              </a:r>
              <a:r>
                <a:rPr lang="vi-VN" sz="3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18</a:t>
              </a:r>
              <a:r>
                <a:rPr lang="en-US" sz="3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tháng</a:t>
              </a:r>
              <a:r>
                <a:rPr lang="en-US" sz="3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 4 </a:t>
              </a:r>
              <a:r>
                <a:rPr lang="en-US" sz="3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năm</a:t>
              </a:r>
              <a:r>
                <a:rPr lang="en-US" sz="3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 2023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960017" y="1749566"/>
              <a:ext cx="2098265" cy="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072313" y="762000"/>
            <a:ext cx="2505075" cy="677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Công</a:t>
            </a:r>
            <a:r>
              <a:rPr lang="en-US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nghệ</a:t>
            </a:r>
            <a:endParaRPr lang="en-US" sz="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31200" y="1409700"/>
            <a:ext cx="710483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Bài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10: </a:t>
            </a:r>
            <a:r>
              <a:rPr 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Làm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đồ</a:t>
            </a:r>
            <a:r>
              <a:rPr lang="en-US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chơi</a:t>
            </a:r>
            <a:r>
              <a:rPr lang="en-US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(</a:t>
            </a:r>
            <a:r>
              <a:rPr lang="en-US" sz="4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Tiết</a:t>
            </a:r>
            <a:r>
              <a:rPr lang="en-US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3</a:t>
            </a:r>
            <a:r>
              <a:rPr lang="en-US" sz="4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itchFamily="18" charset="0"/>
              </a:rPr>
              <a:t>)</a:t>
            </a:r>
            <a:endParaRPr lang="en-US" sz="4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itchFamily="18" charset="0"/>
            </a:endParaRPr>
          </a:p>
        </p:txBody>
      </p:sp>
      <p:pic>
        <p:nvPicPr>
          <p:cNvPr id="5125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4779">
            <a:off x="-314325" y="-371475"/>
            <a:ext cx="14351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9681">
            <a:off x="14984412" y="-398462"/>
            <a:ext cx="154940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" name="Picture 17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B7F4B74-E980-3BE9-C236-769E9B320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1" y="3313608"/>
            <a:ext cx="6249500" cy="54943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16" name="Google Shape;11137;p69">
            <a:extLst>
              <a:ext uri="{FF2B5EF4-FFF2-40B4-BE49-F238E27FC236}">
                <a16:creationId xmlns:a16="http://schemas.microsoft.com/office/drawing/2014/main" xmlns="" id="{1440D37B-2DAF-CAF5-3FCA-AE97175C05D6}"/>
              </a:ext>
            </a:extLst>
          </p:cNvPr>
          <p:cNvGrpSpPr/>
          <p:nvPr/>
        </p:nvGrpSpPr>
        <p:grpSpPr>
          <a:xfrm>
            <a:off x="1975144" y="2726746"/>
            <a:ext cx="1157191" cy="565262"/>
            <a:chOff x="6308374" y="1622433"/>
            <a:chExt cx="420924" cy="205612"/>
          </a:xfrm>
        </p:grpSpPr>
        <p:sp>
          <p:nvSpPr>
            <p:cNvPr id="317" name="Google Shape;11138;p69">
              <a:extLst>
                <a:ext uri="{FF2B5EF4-FFF2-40B4-BE49-F238E27FC236}">
                  <a16:creationId xmlns:a16="http://schemas.microsoft.com/office/drawing/2014/main" xmlns="" id="{06219BB4-C5B9-62F3-95C5-FFFCC629C714}"/>
                </a:ext>
              </a:extLst>
            </p:cNvPr>
            <p:cNvSpPr/>
            <p:nvPr/>
          </p:nvSpPr>
          <p:spPr>
            <a:xfrm>
              <a:off x="6484240" y="1750165"/>
              <a:ext cx="52708" cy="71525"/>
            </a:xfrm>
            <a:custGeom>
              <a:avLst/>
              <a:gdLst/>
              <a:ahLst/>
              <a:cxnLst/>
              <a:rect l="l" t="t" r="r" b="b"/>
              <a:pathLst>
                <a:path w="1717" h="2330" extrusionOk="0">
                  <a:moveTo>
                    <a:pt x="1327" y="0"/>
                  </a:moveTo>
                  <a:cubicBezTo>
                    <a:pt x="1162" y="0"/>
                    <a:pt x="1015" y="118"/>
                    <a:pt x="981" y="288"/>
                  </a:cubicBezTo>
                  <a:cubicBezTo>
                    <a:pt x="808" y="1189"/>
                    <a:pt x="536" y="1444"/>
                    <a:pt x="198" y="1682"/>
                  </a:cubicBezTo>
                  <a:cubicBezTo>
                    <a:pt x="37" y="1795"/>
                    <a:pt x="1" y="2018"/>
                    <a:pt x="112" y="2179"/>
                  </a:cubicBezTo>
                  <a:cubicBezTo>
                    <a:pt x="182" y="2277"/>
                    <a:pt x="290" y="2329"/>
                    <a:pt x="401" y="2329"/>
                  </a:cubicBezTo>
                  <a:cubicBezTo>
                    <a:pt x="441" y="2329"/>
                    <a:pt x="480" y="2323"/>
                    <a:pt x="519" y="2309"/>
                  </a:cubicBezTo>
                  <a:cubicBezTo>
                    <a:pt x="549" y="2299"/>
                    <a:pt x="579" y="2286"/>
                    <a:pt x="607" y="2264"/>
                  </a:cubicBezTo>
                  <a:cubicBezTo>
                    <a:pt x="1121" y="1902"/>
                    <a:pt x="1481" y="1466"/>
                    <a:pt x="1678" y="423"/>
                  </a:cubicBezTo>
                  <a:cubicBezTo>
                    <a:pt x="1716" y="230"/>
                    <a:pt x="1590" y="43"/>
                    <a:pt x="1397" y="7"/>
                  </a:cubicBezTo>
                  <a:cubicBezTo>
                    <a:pt x="1374" y="2"/>
                    <a:pt x="1350" y="0"/>
                    <a:pt x="13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8" name="Google Shape;11139;p69">
              <a:extLst>
                <a:ext uri="{FF2B5EF4-FFF2-40B4-BE49-F238E27FC236}">
                  <a16:creationId xmlns:a16="http://schemas.microsoft.com/office/drawing/2014/main" xmlns="" id="{7400A0F0-A738-24F9-5A3D-8DE7A9EDECA4}"/>
                </a:ext>
              </a:extLst>
            </p:cNvPr>
            <p:cNvSpPr/>
            <p:nvPr/>
          </p:nvSpPr>
          <p:spPr>
            <a:xfrm>
              <a:off x="6364060" y="1718608"/>
              <a:ext cx="130863" cy="42762"/>
            </a:xfrm>
            <a:custGeom>
              <a:avLst/>
              <a:gdLst/>
              <a:ahLst/>
              <a:cxnLst/>
              <a:rect l="l" t="t" r="r" b="b"/>
              <a:pathLst>
                <a:path w="4263" h="1393" extrusionOk="0">
                  <a:moveTo>
                    <a:pt x="4260" y="1"/>
                  </a:moveTo>
                  <a:lnTo>
                    <a:pt x="489" y="450"/>
                  </a:lnTo>
                  <a:cubicBezTo>
                    <a:pt x="210" y="482"/>
                    <a:pt x="0" y="720"/>
                    <a:pt x="0" y="1003"/>
                  </a:cubicBezTo>
                  <a:cubicBezTo>
                    <a:pt x="0" y="1217"/>
                    <a:pt x="174" y="1393"/>
                    <a:pt x="392" y="1393"/>
                  </a:cubicBezTo>
                  <a:lnTo>
                    <a:pt x="4263" y="1393"/>
                  </a:lnTo>
                  <a:lnTo>
                    <a:pt x="426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19" name="Google Shape;11140;p69">
              <a:extLst>
                <a:ext uri="{FF2B5EF4-FFF2-40B4-BE49-F238E27FC236}">
                  <a16:creationId xmlns:a16="http://schemas.microsoft.com/office/drawing/2014/main" xmlns="" id="{4D9BA183-EA30-46E8-3574-206A9EA78D26}"/>
                </a:ext>
              </a:extLst>
            </p:cNvPr>
            <p:cNvSpPr/>
            <p:nvPr/>
          </p:nvSpPr>
          <p:spPr>
            <a:xfrm>
              <a:off x="6364060" y="1718608"/>
              <a:ext cx="130863" cy="42762"/>
            </a:xfrm>
            <a:custGeom>
              <a:avLst/>
              <a:gdLst/>
              <a:ahLst/>
              <a:cxnLst/>
              <a:rect l="l" t="t" r="r" b="b"/>
              <a:pathLst>
                <a:path w="4263" h="1393" extrusionOk="0">
                  <a:moveTo>
                    <a:pt x="4260" y="1"/>
                  </a:moveTo>
                  <a:lnTo>
                    <a:pt x="489" y="450"/>
                  </a:lnTo>
                  <a:cubicBezTo>
                    <a:pt x="210" y="482"/>
                    <a:pt x="0" y="720"/>
                    <a:pt x="0" y="1003"/>
                  </a:cubicBezTo>
                  <a:cubicBezTo>
                    <a:pt x="0" y="1217"/>
                    <a:pt x="174" y="1393"/>
                    <a:pt x="392" y="1393"/>
                  </a:cubicBezTo>
                  <a:lnTo>
                    <a:pt x="4263" y="1393"/>
                  </a:lnTo>
                  <a:lnTo>
                    <a:pt x="4260" y="1"/>
                  </a:ln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0" name="Google Shape;11141;p69">
              <a:extLst>
                <a:ext uri="{FF2B5EF4-FFF2-40B4-BE49-F238E27FC236}">
                  <a16:creationId xmlns:a16="http://schemas.microsoft.com/office/drawing/2014/main" xmlns="" id="{6F5FEFE5-16FB-56CF-64A7-C350166BAEB6}"/>
                </a:ext>
              </a:extLst>
            </p:cNvPr>
            <p:cNvSpPr/>
            <p:nvPr/>
          </p:nvSpPr>
          <p:spPr>
            <a:xfrm>
              <a:off x="6431502" y="1750165"/>
              <a:ext cx="52769" cy="71525"/>
            </a:xfrm>
            <a:custGeom>
              <a:avLst/>
              <a:gdLst/>
              <a:ahLst/>
              <a:cxnLst/>
              <a:rect l="l" t="t" r="r" b="b"/>
              <a:pathLst>
                <a:path w="1719" h="2330" extrusionOk="0">
                  <a:moveTo>
                    <a:pt x="1330" y="0"/>
                  </a:moveTo>
                  <a:cubicBezTo>
                    <a:pt x="1164" y="0"/>
                    <a:pt x="1018" y="118"/>
                    <a:pt x="984" y="288"/>
                  </a:cubicBezTo>
                  <a:cubicBezTo>
                    <a:pt x="810" y="1189"/>
                    <a:pt x="536" y="1444"/>
                    <a:pt x="200" y="1682"/>
                  </a:cubicBezTo>
                  <a:cubicBezTo>
                    <a:pt x="39" y="1795"/>
                    <a:pt x="1" y="2018"/>
                    <a:pt x="114" y="2179"/>
                  </a:cubicBezTo>
                  <a:cubicBezTo>
                    <a:pt x="184" y="2277"/>
                    <a:pt x="292" y="2329"/>
                    <a:pt x="404" y="2329"/>
                  </a:cubicBezTo>
                  <a:cubicBezTo>
                    <a:pt x="443" y="2329"/>
                    <a:pt x="483" y="2323"/>
                    <a:pt x="521" y="2309"/>
                  </a:cubicBezTo>
                  <a:cubicBezTo>
                    <a:pt x="551" y="2299"/>
                    <a:pt x="579" y="2286"/>
                    <a:pt x="609" y="2264"/>
                  </a:cubicBezTo>
                  <a:cubicBezTo>
                    <a:pt x="1123" y="1902"/>
                    <a:pt x="1483" y="1466"/>
                    <a:pt x="1680" y="423"/>
                  </a:cubicBezTo>
                  <a:cubicBezTo>
                    <a:pt x="1719" y="230"/>
                    <a:pt x="1592" y="43"/>
                    <a:pt x="1399" y="7"/>
                  </a:cubicBezTo>
                  <a:cubicBezTo>
                    <a:pt x="1376" y="2"/>
                    <a:pt x="1353" y="0"/>
                    <a:pt x="13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1" name="Google Shape;11142;p69">
              <a:extLst>
                <a:ext uri="{FF2B5EF4-FFF2-40B4-BE49-F238E27FC236}">
                  <a16:creationId xmlns:a16="http://schemas.microsoft.com/office/drawing/2014/main" xmlns="" id="{0C586AA0-89E9-E7C1-F713-BFC9E8E0D3AC}"/>
                </a:ext>
              </a:extLst>
            </p:cNvPr>
            <p:cNvSpPr/>
            <p:nvPr/>
          </p:nvSpPr>
          <p:spPr>
            <a:xfrm>
              <a:off x="6402247" y="1629002"/>
              <a:ext cx="244935" cy="142037"/>
            </a:xfrm>
            <a:custGeom>
              <a:avLst/>
              <a:gdLst/>
              <a:ahLst/>
              <a:cxnLst/>
              <a:rect l="l" t="t" r="r" b="b"/>
              <a:pathLst>
                <a:path w="7979" h="4627" extrusionOk="0">
                  <a:moveTo>
                    <a:pt x="2314" y="0"/>
                  </a:moveTo>
                  <a:cubicBezTo>
                    <a:pt x="1037" y="0"/>
                    <a:pt x="1" y="1035"/>
                    <a:pt x="1" y="2313"/>
                  </a:cubicBezTo>
                  <a:cubicBezTo>
                    <a:pt x="1" y="3590"/>
                    <a:pt x="1037" y="4627"/>
                    <a:pt x="2314" y="4627"/>
                  </a:cubicBezTo>
                  <a:lnTo>
                    <a:pt x="5666" y="4627"/>
                  </a:lnTo>
                  <a:cubicBezTo>
                    <a:pt x="6944" y="4627"/>
                    <a:pt x="7979" y="3590"/>
                    <a:pt x="7979" y="2313"/>
                  </a:cubicBezTo>
                  <a:cubicBezTo>
                    <a:pt x="7979" y="1035"/>
                    <a:pt x="6944" y="0"/>
                    <a:pt x="56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2" name="Google Shape;11143;p69">
              <a:extLst>
                <a:ext uri="{FF2B5EF4-FFF2-40B4-BE49-F238E27FC236}">
                  <a16:creationId xmlns:a16="http://schemas.microsoft.com/office/drawing/2014/main" xmlns="" id="{B270840A-03AA-1DED-E729-60F89EFD79A2}"/>
                </a:ext>
              </a:extLst>
            </p:cNvPr>
            <p:cNvSpPr/>
            <p:nvPr/>
          </p:nvSpPr>
          <p:spPr>
            <a:xfrm>
              <a:off x="6585358" y="1681802"/>
              <a:ext cx="137249" cy="52493"/>
            </a:xfrm>
            <a:custGeom>
              <a:avLst/>
              <a:gdLst/>
              <a:ahLst/>
              <a:cxnLst/>
              <a:rect l="l" t="t" r="r" b="b"/>
              <a:pathLst>
                <a:path w="4471" h="1710" extrusionOk="0">
                  <a:moveTo>
                    <a:pt x="855" y="0"/>
                  </a:moveTo>
                  <a:cubicBezTo>
                    <a:pt x="384" y="0"/>
                    <a:pt x="1" y="384"/>
                    <a:pt x="1" y="855"/>
                  </a:cubicBezTo>
                  <a:cubicBezTo>
                    <a:pt x="1" y="1326"/>
                    <a:pt x="384" y="1709"/>
                    <a:pt x="855" y="1709"/>
                  </a:cubicBezTo>
                  <a:lnTo>
                    <a:pt x="3854" y="1709"/>
                  </a:lnTo>
                  <a:cubicBezTo>
                    <a:pt x="4194" y="1709"/>
                    <a:pt x="4470" y="1433"/>
                    <a:pt x="4470" y="1092"/>
                  </a:cubicBezTo>
                  <a:cubicBezTo>
                    <a:pt x="4470" y="489"/>
                    <a:pt x="3982" y="0"/>
                    <a:pt x="3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3" name="Google Shape;11144;p69">
              <a:extLst>
                <a:ext uri="{FF2B5EF4-FFF2-40B4-BE49-F238E27FC236}">
                  <a16:creationId xmlns:a16="http://schemas.microsoft.com/office/drawing/2014/main" xmlns="" id="{5123B58E-0359-C221-8192-ADB707ACAD34}"/>
                </a:ext>
              </a:extLst>
            </p:cNvPr>
            <p:cNvSpPr/>
            <p:nvPr/>
          </p:nvSpPr>
          <p:spPr>
            <a:xfrm>
              <a:off x="6539526" y="1681587"/>
              <a:ext cx="35486" cy="13200"/>
            </a:xfrm>
            <a:custGeom>
              <a:avLst/>
              <a:gdLst/>
              <a:ahLst/>
              <a:cxnLst/>
              <a:rect l="l" t="t" r="r" b="b"/>
              <a:pathLst>
                <a:path w="1156" h="430" extrusionOk="0">
                  <a:moveTo>
                    <a:pt x="215" y="1"/>
                  </a:moveTo>
                  <a:cubicBezTo>
                    <a:pt x="97" y="1"/>
                    <a:pt x="1" y="97"/>
                    <a:pt x="1" y="215"/>
                  </a:cubicBezTo>
                  <a:cubicBezTo>
                    <a:pt x="1" y="333"/>
                    <a:pt x="97" y="429"/>
                    <a:pt x="215" y="429"/>
                  </a:cubicBezTo>
                  <a:lnTo>
                    <a:pt x="941" y="429"/>
                  </a:lnTo>
                  <a:cubicBezTo>
                    <a:pt x="1059" y="429"/>
                    <a:pt x="1155" y="333"/>
                    <a:pt x="1155" y="215"/>
                  </a:cubicBezTo>
                  <a:cubicBezTo>
                    <a:pt x="1155" y="97"/>
                    <a:pt x="1059" y="1"/>
                    <a:pt x="941" y="1"/>
                  </a:cubicBezTo>
                  <a:close/>
                </a:path>
              </a:pathLst>
            </a:custGeom>
            <a:solidFill>
              <a:srgbClr val="F0B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4" name="Google Shape;11145;p69">
              <a:extLst>
                <a:ext uri="{FF2B5EF4-FFF2-40B4-BE49-F238E27FC236}">
                  <a16:creationId xmlns:a16="http://schemas.microsoft.com/office/drawing/2014/main" xmlns="" id="{207B1C80-5ED3-A794-3E23-FFA754608230}"/>
                </a:ext>
              </a:extLst>
            </p:cNvPr>
            <p:cNvSpPr/>
            <p:nvPr/>
          </p:nvSpPr>
          <p:spPr>
            <a:xfrm>
              <a:off x="6314944" y="1687296"/>
              <a:ext cx="167486" cy="47458"/>
            </a:xfrm>
            <a:custGeom>
              <a:avLst/>
              <a:gdLst/>
              <a:ahLst/>
              <a:cxnLst/>
              <a:rect l="l" t="t" r="r" b="b"/>
              <a:pathLst>
                <a:path w="5456" h="1546" extrusionOk="0">
                  <a:moveTo>
                    <a:pt x="4685" y="1"/>
                  </a:moveTo>
                  <a:cubicBezTo>
                    <a:pt x="4678" y="1"/>
                    <a:pt x="4672" y="1"/>
                    <a:pt x="4665" y="1"/>
                  </a:cubicBezTo>
                  <a:lnTo>
                    <a:pt x="945" y="87"/>
                  </a:lnTo>
                  <a:cubicBezTo>
                    <a:pt x="420" y="97"/>
                    <a:pt x="1" y="528"/>
                    <a:pt x="1" y="1053"/>
                  </a:cubicBezTo>
                  <a:cubicBezTo>
                    <a:pt x="1" y="1267"/>
                    <a:pt x="168" y="1443"/>
                    <a:pt x="382" y="1447"/>
                  </a:cubicBezTo>
                  <a:lnTo>
                    <a:pt x="4663" y="1545"/>
                  </a:lnTo>
                  <a:cubicBezTo>
                    <a:pt x="4670" y="1545"/>
                    <a:pt x="4676" y="1546"/>
                    <a:pt x="4683" y="1546"/>
                  </a:cubicBezTo>
                  <a:cubicBezTo>
                    <a:pt x="5109" y="1546"/>
                    <a:pt x="5453" y="1200"/>
                    <a:pt x="5456" y="774"/>
                  </a:cubicBezTo>
                  <a:cubicBezTo>
                    <a:pt x="5456" y="348"/>
                    <a:pt x="5111" y="1"/>
                    <a:pt x="46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5" name="Google Shape;11146;p69">
              <a:extLst>
                <a:ext uri="{FF2B5EF4-FFF2-40B4-BE49-F238E27FC236}">
                  <a16:creationId xmlns:a16="http://schemas.microsoft.com/office/drawing/2014/main" xmlns="" id="{7F88390C-2561-C37D-5EAA-DA21650AD7B9}"/>
                </a:ext>
              </a:extLst>
            </p:cNvPr>
            <p:cNvSpPr/>
            <p:nvPr/>
          </p:nvSpPr>
          <p:spPr>
            <a:xfrm>
              <a:off x="6586340" y="1715323"/>
              <a:ext cx="136143" cy="18971"/>
            </a:xfrm>
            <a:custGeom>
              <a:avLst/>
              <a:gdLst/>
              <a:ahLst/>
              <a:cxnLst/>
              <a:rect l="l" t="t" r="r" b="b"/>
              <a:pathLst>
                <a:path w="4435" h="618" extrusionOk="0">
                  <a:moveTo>
                    <a:pt x="1" y="0"/>
                  </a:moveTo>
                  <a:cubicBezTo>
                    <a:pt x="103" y="356"/>
                    <a:pt x="433" y="617"/>
                    <a:pt x="821" y="617"/>
                  </a:cubicBezTo>
                  <a:lnTo>
                    <a:pt x="3819" y="617"/>
                  </a:lnTo>
                  <a:cubicBezTo>
                    <a:pt x="4160" y="617"/>
                    <a:pt x="4434" y="341"/>
                    <a:pt x="4434" y="0"/>
                  </a:cubicBezTo>
                  <a:close/>
                </a:path>
              </a:pathLst>
            </a:custGeom>
            <a:solidFill>
              <a:srgbClr val="704940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6" name="Google Shape;11147;p69">
              <a:extLst>
                <a:ext uri="{FF2B5EF4-FFF2-40B4-BE49-F238E27FC236}">
                  <a16:creationId xmlns:a16="http://schemas.microsoft.com/office/drawing/2014/main" xmlns="" id="{3FBB4D30-459E-3555-DAB7-560C655806F2}"/>
                </a:ext>
              </a:extLst>
            </p:cNvPr>
            <p:cNvSpPr/>
            <p:nvPr/>
          </p:nvSpPr>
          <p:spPr>
            <a:xfrm>
              <a:off x="6308374" y="1622433"/>
              <a:ext cx="420924" cy="205612"/>
            </a:xfrm>
            <a:custGeom>
              <a:avLst/>
              <a:gdLst/>
              <a:ahLst/>
              <a:cxnLst/>
              <a:rect l="l" t="t" r="r" b="b"/>
              <a:pathLst>
                <a:path w="13712" h="6698" extrusionOk="0">
                  <a:moveTo>
                    <a:pt x="9996" y="1030"/>
                  </a:moveTo>
                  <a:cubicBezTo>
                    <a:pt x="9752" y="1030"/>
                    <a:pt x="9550" y="1227"/>
                    <a:pt x="9550" y="1474"/>
                  </a:cubicBezTo>
                  <a:cubicBezTo>
                    <a:pt x="9548" y="1596"/>
                    <a:pt x="9643" y="1688"/>
                    <a:pt x="9760" y="1688"/>
                  </a:cubicBezTo>
                  <a:cubicBezTo>
                    <a:pt x="9878" y="1688"/>
                    <a:pt x="9974" y="1592"/>
                    <a:pt x="9974" y="1474"/>
                  </a:cubicBezTo>
                  <a:cubicBezTo>
                    <a:pt x="9974" y="1463"/>
                    <a:pt x="9983" y="1454"/>
                    <a:pt x="9994" y="1454"/>
                  </a:cubicBezTo>
                  <a:cubicBezTo>
                    <a:pt x="10004" y="1454"/>
                    <a:pt x="10013" y="1463"/>
                    <a:pt x="10013" y="1474"/>
                  </a:cubicBezTo>
                  <a:cubicBezTo>
                    <a:pt x="10013" y="1592"/>
                    <a:pt x="10109" y="1688"/>
                    <a:pt x="10227" y="1688"/>
                  </a:cubicBezTo>
                  <a:cubicBezTo>
                    <a:pt x="10345" y="1688"/>
                    <a:pt x="10441" y="1592"/>
                    <a:pt x="10441" y="1474"/>
                  </a:cubicBezTo>
                  <a:cubicBezTo>
                    <a:pt x="10441" y="1232"/>
                    <a:pt x="10242" y="1030"/>
                    <a:pt x="9996" y="1030"/>
                  </a:cubicBezTo>
                  <a:close/>
                  <a:moveTo>
                    <a:pt x="8657" y="1033"/>
                  </a:moveTo>
                  <a:cubicBezTo>
                    <a:pt x="8413" y="1033"/>
                    <a:pt x="8212" y="1232"/>
                    <a:pt x="8212" y="1478"/>
                  </a:cubicBezTo>
                  <a:cubicBezTo>
                    <a:pt x="8212" y="1596"/>
                    <a:pt x="8310" y="1692"/>
                    <a:pt x="8426" y="1692"/>
                  </a:cubicBezTo>
                  <a:cubicBezTo>
                    <a:pt x="8544" y="1692"/>
                    <a:pt x="8640" y="1596"/>
                    <a:pt x="8640" y="1478"/>
                  </a:cubicBezTo>
                  <a:cubicBezTo>
                    <a:pt x="8640" y="1467"/>
                    <a:pt x="8649" y="1459"/>
                    <a:pt x="8659" y="1459"/>
                  </a:cubicBezTo>
                  <a:cubicBezTo>
                    <a:pt x="8670" y="1459"/>
                    <a:pt x="8679" y="1467"/>
                    <a:pt x="8679" y="1478"/>
                  </a:cubicBezTo>
                  <a:cubicBezTo>
                    <a:pt x="8679" y="1596"/>
                    <a:pt x="8775" y="1692"/>
                    <a:pt x="8893" y="1692"/>
                  </a:cubicBezTo>
                  <a:cubicBezTo>
                    <a:pt x="9006" y="1688"/>
                    <a:pt x="9103" y="1596"/>
                    <a:pt x="9103" y="1478"/>
                  </a:cubicBezTo>
                  <a:cubicBezTo>
                    <a:pt x="9103" y="1234"/>
                    <a:pt x="8904" y="1033"/>
                    <a:pt x="8657" y="1033"/>
                  </a:cubicBezTo>
                  <a:close/>
                  <a:moveTo>
                    <a:pt x="12401" y="2148"/>
                  </a:moveTo>
                  <a:cubicBezTo>
                    <a:pt x="12810" y="2148"/>
                    <a:pt x="13157" y="2433"/>
                    <a:pt x="13251" y="2812"/>
                  </a:cubicBezTo>
                  <a:lnTo>
                    <a:pt x="9236" y="2812"/>
                  </a:lnTo>
                  <a:lnTo>
                    <a:pt x="9236" y="2789"/>
                  </a:lnTo>
                  <a:cubicBezTo>
                    <a:pt x="9236" y="2435"/>
                    <a:pt x="9523" y="2148"/>
                    <a:pt x="9876" y="2148"/>
                  </a:cubicBezTo>
                  <a:close/>
                  <a:moveTo>
                    <a:pt x="13219" y="3241"/>
                  </a:moveTo>
                  <a:cubicBezTo>
                    <a:pt x="13146" y="3354"/>
                    <a:pt x="13022" y="3431"/>
                    <a:pt x="12877" y="3431"/>
                  </a:cubicBezTo>
                  <a:lnTo>
                    <a:pt x="9878" y="3431"/>
                  </a:lnTo>
                  <a:cubicBezTo>
                    <a:pt x="9698" y="3431"/>
                    <a:pt x="9538" y="3358"/>
                    <a:pt x="9424" y="3241"/>
                  </a:cubicBezTo>
                  <a:close/>
                  <a:moveTo>
                    <a:pt x="4888" y="2326"/>
                  </a:moveTo>
                  <a:cubicBezTo>
                    <a:pt x="5039" y="2326"/>
                    <a:pt x="5177" y="2382"/>
                    <a:pt x="5284" y="2487"/>
                  </a:cubicBezTo>
                  <a:cubicBezTo>
                    <a:pt x="5393" y="2594"/>
                    <a:pt x="5453" y="2735"/>
                    <a:pt x="5453" y="2887"/>
                  </a:cubicBezTo>
                  <a:cubicBezTo>
                    <a:pt x="5453" y="3041"/>
                    <a:pt x="5393" y="3183"/>
                    <a:pt x="5284" y="3290"/>
                  </a:cubicBezTo>
                  <a:cubicBezTo>
                    <a:pt x="5177" y="3395"/>
                    <a:pt x="5039" y="3451"/>
                    <a:pt x="4888" y="3451"/>
                  </a:cubicBezTo>
                  <a:cubicBezTo>
                    <a:pt x="4885" y="3451"/>
                    <a:pt x="4882" y="3451"/>
                    <a:pt x="4879" y="3451"/>
                  </a:cubicBezTo>
                  <a:lnTo>
                    <a:pt x="600" y="3346"/>
                  </a:lnTo>
                  <a:cubicBezTo>
                    <a:pt x="504" y="3343"/>
                    <a:pt x="422" y="3262"/>
                    <a:pt x="422" y="3166"/>
                  </a:cubicBezTo>
                  <a:cubicBezTo>
                    <a:pt x="422" y="2759"/>
                    <a:pt x="754" y="2423"/>
                    <a:pt x="1159" y="2412"/>
                  </a:cubicBezTo>
                  <a:lnTo>
                    <a:pt x="4879" y="2326"/>
                  </a:lnTo>
                  <a:cubicBezTo>
                    <a:pt x="4882" y="2326"/>
                    <a:pt x="4885" y="2326"/>
                    <a:pt x="4888" y="2326"/>
                  </a:cubicBezTo>
                  <a:close/>
                  <a:moveTo>
                    <a:pt x="2262" y="3813"/>
                  </a:moveTo>
                  <a:lnTo>
                    <a:pt x="3207" y="3834"/>
                  </a:lnTo>
                  <a:cubicBezTo>
                    <a:pt x="3314" y="4010"/>
                    <a:pt x="3440" y="4170"/>
                    <a:pt x="3581" y="4312"/>
                  </a:cubicBezTo>
                  <a:lnTo>
                    <a:pt x="2202" y="4312"/>
                  </a:lnTo>
                  <a:cubicBezTo>
                    <a:pt x="2106" y="4312"/>
                    <a:pt x="2027" y="4232"/>
                    <a:pt x="2027" y="4136"/>
                  </a:cubicBezTo>
                  <a:cubicBezTo>
                    <a:pt x="2027" y="3986"/>
                    <a:pt x="2123" y="3857"/>
                    <a:pt x="2262" y="3813"/>
                  </a:cubicBezTo>
                  <a:close/>
                  <a:moveTo>
                    <a:pt x="8724" y="426"/>
                  </a:moveTo>
                  <a:cubicBezTo>
                    <a:pt x="9580" y="426"/>
                    <a:pt x="10343" y="947"/>
                    <a:pt x="10664" y="1722"/>
                  </a:cubicBezTo>
                  <a:lnTo>
                    <a:pt x="9876" y="1722"/>
                  </a:lnTo>
                  <a:cubicBezTo>
                    <a:pt x="9287" y="1722"/>
                    <a:pt x="8807" y="2202"/>
                    <a:pt x="8807" y="2791"/>
                  </a:cubicBezTo>
                  <a:cubicBezTo>
                    <a:pt x="8807" y="3380"/>
                    <a:pt x="9287" y="3860"/>
                    <a:pt x="9876" y="3860"/>
                  </a:cubicBezTo>
                  <a:lnTo>
                    <a:pt x="10351" y="3860"/>
                  </a:lnTo>
                  <a:cubicBezTo>
                    <a:pt x="9955" y="4339"/>
                    <a:pt x="9362" y="4629"/>
                    <a:pt x="8724" y="4629"/>
                  </a:cubicBezTo>
                  <a:lnTo>
                    <a:pt x="5372" y="4629"/>
                  </a:lnTo>
                  <a:cubicBezTo>
                    <a:pt x="4729" y="4629"/>
                    <a:pt x="4130" y="4335"/>
                    <a:pt x="3738" y="3845"/>
                  </a:cubicBezTo>
                  <a:lnTo>
                    <a:pt x="3738" y="3845"/>
                  </a:lnTo>
                  <a:lnTo>
                    <a:pt x="4873" y="3870"/>
                  </a:lnTo>
                  <a:lnTo>
                    <a:pt x="4896" y="3870"/>
                  </a:lnTo>
                  <a:cubicBezTo>
                    <a:pt x="5156" y="3870"/>
                    <a:pt x="5400" y="3772"/>
                    <a:pt x="5584" y="3590"/>
                  </a:cubicBezTo>
                  <a:cubicBezTo>
                    <a:pt x="5777" y="3401"/>
                    <a:pt x="5882" y="3153"/>
                    <a:pt x="5882" y="2885"/>
                  </a:cubicBezTo>
                  <a:cubicBezTo>
                    <a:pt x="5882" y="2617"/>
                    <a:pt x="5777" y="2365"/>
                    <a:pt x="5584" y="2181"/>
                  </a:cubicBezTo>
                  <a:cubicBezTo>
                    <a:pt x="5395" y="1998"/>
                    <a:pt x="5149" y="1900"/>
                    <a:pt x="4887" y="1900"/>
                  </a:cubicBezTo>
                  <a:cubicBezTo>
                    <a:pt x="4882" y="1900"/>
                    <a:pt x="4876" y="1900"/>
                    <a:pt x="4871" y="1900"/>
                  </a:cubicBezTo>
                  <a:lnTo>
                    <a:pt x="3357" y="1934"/>
                  </a:lnTo>
                  <a:cubicBezTo>
                    <a:pt x="3468" y="1549"/>
                    <a:pt x="3693" y="1200"/>
                    <a:pt x="4003" y="934"/>
                  </a:cubicBezTo>
                  <a:cubicBezTo>
                    <a:pt x="4385" y="606"/>
                    <a:pt x="4869" y="426"/>
                    <a:pt x="5372" y="426"/>
                  </a:cubicBezTo>
                  <a:close/>
                  <a:moveTo>
                    <a:pt x="5061" y="5035"/>
                  </a:moveTo>
                  <a:cubicBezTo>
                    <a:pt x="5158" y="5046"/>
                    <a:pt x="5254" y="5055"/>
                    <a:pt x="5355" y="5055"/>
                  </a:cubicBezTo>
                  <a:cubicBezTo>
                    <a:pt x="5162" y="5678"/>
                    <a:pt x="4877" y="5982"/>
                    <a:pt x="4494" y="6250"/>
                  </a:cubicBezTo>
                  <a:cubicBezTo>
                    <a:pt x="4483" y="6258"/>
                    <a:pt x="4472" y="6265"/>
                    <a:pt x="4460" y="6269"/>
                  </a:cubicBezTo>
                  <a:cubicBezTo>
                    <a:pt x="4444" y="6275"/>
                    <a:pt x="4429" y="6277"/>
                    <a:pt x="4413" y="6277"/>
                  </a:cubicBezTo>
                  <a:cubicBezTo>
                    <a:pt x="4368" y="6277"/>
                    <a:pt x="4324" y="6256"/>
                    <a:pt x="4297" y="6218"/>
                  </a:cubicBezTo>
                  <a:cubicBezTo>
                    <a:pt x="4275" y="6186"/>
                    <a:pt x="4267" y="6149"/>
                    <a:pt x="4273" y="6111"/>
                  </a:cubicBezTo>
                  <a:cubicBezTo>
                    <a:pt x="4277" y="6074"/>
                    <a:pt x="4299" y="6042"/>
                    <a:pt x="4331" y="6021"/>
                  </a:cubicBezTo>
                  <a:cubicBezTo>
                    <a:pt x="4609" y="5826"/>
                    <a:pt x="4873" y="5601"/>
                    <a:pt x="5061" y="5035"/>
                  </a:cubicBezTo>
                  <a:close/>
                  <a:moveTo>
                    <a:pt x="7070" y="5057"/>
                  </a:moveTo>
                  <a:cubicBezTo>
                    <a:pt x="6878" y="5678"/>
                    <a:pt x="6593" y="5982"/>
                    <a:pt x="6211" y="6250"/>
                  </a:cubicBezTo>
                  <a:cubicBezTo>
                    <a:pt x="6201" y="6258"/>
                    <a:pt x="6190" y="6265"/>
                    <a:pt x="6175" y="6269"/>
                  </a:cubicBezTo>
                  <a:cubicBezTo>
                    <a:pt x="6160" y="6275"/>
                    <a:pt x="6144" y="6277"/>
                    <a:pt x="6129" y="6277"/>
                  </a:cubicBezTo>
                  <a:cubicBezTo>
                    <a:pt x="6085" y="6277"/>
                    <a:pt x="6041" y="6256"/>
                    <a:pt x="6012" y="6218"/>
                  </a:cubicBezTo>
                  <a:cubicBezTo>
                    <a:pt x="5991" y="6186"/>
                    <a:pt x="5982" y="6149"/>
                    <a:pt x="5989" y="6111"/>
                  </a:cubicBezTo>
                  <a:cubicBezTo>
                    <a:pt x="5993" y="6074"/>
                    <a:pt x="6014" y="6042"/>
                    <a:pt x="6047" y="6021"/>
                  </a:cubicBezTo>
                  <a:cubicBezTo>
                    <a:pt x="6321" y="5828"/>
                    <a:pt x="6582" y="5605"/>
                    <a:pt x="6773" y="5057"/>
                  </a:cubicBezTo>
                  <a:close/>
                  <a:moveTo>
                    <a:pt x="5372" y="0"/>
                  </a:moveTo>
                  <a:cubicBezTo>
                    <a:pt x="4770" y="0"/>
                    <a:pt x="4183" y="217"/>
                    <a:pt x="3729" y="606"/>
                  </a:cubicBezTo>
                  <a:cubicBezTo>
                    <a:pt x="3322" y="958"/>
                    <a:pt x="3037" y="1427"/>
                    <a:pt x="2915" y="1943"/>
                  </a:cubicBezTo>
                  <a:lnTo>
                    <a:pt x="1153" y="1983"/>
                  </a:lnTo>
                  <a:cubicBezTo>
                    <a:pt x="517" y="1998"/>
                    <a:pt x="0" y="2527"/>
                    <a:pt x="0" y="3164"/>
                  </a:cubicBezTo>
                  <a:cubicBezTo>
                    <a:pt x="0" y="3491"/>
                    <a:pt x="264" y="3761"/>
                    <a:pt x="592" y="3770"/>
                  </a:cubicBezTo>
                  <a:lnTo>
                    <a:pt x="1682" y="3793"/>
                  </a:lnTo>
                  <a:cubicBezTo>
                    <a:pt x="1630" y="3894"/>
                    <a:pt x="1602" y="4010"/>
                    <a:pt x="1602" y="4129"/>
                  </a:cubicBezTo>
                  <a:cubicBezTo>
                    <a:pt x="1602" y="4461"/>
                    <a:pt x="1874" y="4733"/>
                    <a:pt x="2206" y="4733"/>
                  </a:cubicBezTo>
                  <a:lnTo>
                    <a:pt x="4149" y="4733"/>
                  </a:lnTo>
                  <a:cubicBezTo>
                    <a:pt x="4307" y="4819"/>
                    <a:pt x="4472" y="4890"/>
                    <a:pt x="4644" y="4941"/>
                  </a:cubicBezTo>
                  <a:cubicBezTo>
                    <a:pt x="4500" y="5348"/>
                    <a:pt x="4318" y="5504"/>
                    <a:pt x="4087" y="5667"/>
                  </a:cubicBezTo>
                  <a:cubicBezTo>
                    <a:pt x="3965" y="5755"/>
                    <a:pt x="3881" y="5884"/>
                    <a:pt x="3856" y="6033"/>
                  </a:cubicBezTo>
                  <a:cubicBezTo>
                    <a:pt x="3828" y="6183"/>
                    <a:pt x="3862" y="6333"/>
                    <a:pt x="3952" y="6458"/>
                  </a:cubicBezTo>
                  <a:cubicBezTo>
                    <a:pt x="4059" y="6610"/>
                    <a:pt x="4235" y="6697"/>
                    <a:pt x="4417" y="6697"/>
                  </a:cubicBezTo>
                  <a:cubicBezTo>
                    <a:pt x="4479" y="6697"/>
                    <a:pt x="4543" y="6687"/>
                    <a:pt x="4605" y="6665"/>
                  </a:cubicBezTo>
                  <a:cubicBezTo>
                    <a:pt x="4652" y="6650"/>
                    <a:pt x="4702" y="6625"/>
                    <a:pt x="4744" y="6592"/>
                  </a:cubicBezTo>
                  <a:cubicBezTo>
                    <a:pt x="5211" y="6263"/>
                    <a:pt x="5573" y="5869"/>
                    <a:pt x="5800" y="5048"/>
                  </a:cubicBezTo>
                  <a:lnTo>
                    <a:pt x="6321" y="5048"/>
                  </a:lnTo>
                  <a:cubicBezTo>
                    <a:pt x="6181" y="5378"/>
                    <a:pt x="6008" y="5522"/>
                    <a:pt x="5807" y="5663"/>
                  </a:cubicBezTo>
                  <a:cubicBezTo>
                    <a:pt x="5682" y="5753"/>
                    <a:pt x="5601" y="5881"/>
                    <a:pt x="5573" y="6031"/>
                  </a:cubicBezTo>
                  <a:cubicBezTo>
                    <a:pt x="5548" y="6181"/>
                    <a:pt x="5582" y="6331"/>
                    <a:pt x="5670" y="6453"/>
                  </a:cubicBezTo>
                  <a:cubicBezTo>
                    <a:pt x="5777" y="6605"/>
                    <a:pt x="5954" y="6695"/>
                    <a:pt x="6137" y="6695"/>
                  </a:cubicBezTo>
                  <a:cubicBezTo>
                    <a:pt x="6196" y="6695"/>
                    <a:pt x="6261" y="6685"/>
                    <a:pt x="6323" y="6663"/>
                  </a:cubicBezTo>
                  <a:cubicBezTo>
                    <a:pt x="6372" y="6646"/>
                    <a:pt x="6419" y="6622"/>
                    <a:pt x="6462" y="6590"/>
                  </a:cubicBezTo>
                  <a:cubicBezTo>
                    <a:pt x="6931" y="6261"/>
                    <a:pt x="7293" y="5864"/>
                    <a:pt x="7520" y="5046"/>
                  </a:cubicBezTo>
                  <a:lnTo>
                    <a:pt x="8730" y="5046"/>
                  </a:lnTo>
                  <a:cubicBezTo>
                    <a:pt x="9608" y="5046"/>
                    <a:pt x="10420" y="4590"/>
                    <a:pt x="10880" y="3847"/>
                  </a:cubicBezTo>
                  <a:lnTo>
                    <a:pt x="12883" y="3847"/>
                  </a:lnTo>
                  <a:cubicBezTo>
                    <a:pt x="13339" y="3847"/>
                    <a:pt x="13712" y="3474"/>
                    <a:pt x="13712" y="3016"/>
                  </a:cubicBezTo>
                  <a:cubicBezTo>
                    <a:pt x="13708" y="2307"/>
                    <a:pt x="13121" y="1720"/>
                    <a:pt x="12403" y="1720"/>
                  </a:cubicBezTo>
                  <a:lnTo>
                    <a:pt x="11120" y="1720"/>
                  </a:lnTo>
                  <a:cubicBezTo>
                    <a:pt x="10778" y="701"/>
                    <a:pt x="9816" y="0"/>
                    <a:pt x="8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2" name="AutoShape 2" descr="Xe hơi điện đồ chơi trẻ em LT-9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hia sẻ cách làm đồ chơi bằng giấy siêu tiết kiệm ngay tại nhà | ECOESHOP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222" l="1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463" y="6564294"/>
            <a:ext cx="2668474" cy="232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ổng hợp Mô Hình Xe Tải Bằng Giấy giá rẻ, bán chạy tháng 3/2023 - BeeCos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5" b="89941" l="9985" r="943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53348" y="6060770"/>
            <a:ext cx="3797163" cy="356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ướng dẫn cách làm ô tô bằng giấy đơn giản nhất 2023 - Bảng Xếp Hạ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446" y="5239998"/>
            <a:ext cx="3446808" cy="258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ướng dẫn làm ôtô bằng giấy bìa handmade làm đồ chơi - YouTub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59" b="89896" l="9913" r="899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59" y="6642473"/>
            <a:ext cx="3393456" cy="276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9"/>
          <p:cNvGrpSpPr>
            <a:grpSpLocks/>
          </p:cNvGrpSpPr>
          <p:nvPr/>
        </p:nvGrpSpPr>
        <p:grpSpPr bwMode="auto">
          <a:xfrm>
            <a:off x="4194175" y="76200"/>
            <a:ext cx="8603830" cy="677108"/>
            <a:chOff x="4539228" y="172432"/>
            <a:chExt cx="11292996" cy="902367"/>
          </a:xfrm>
        </p:grpSpPr>
        <p:sp>
          <p:nvSpPr>
            <p:cNvPr id="36" name="TextBox 35"/>
            <p:cNvSpPr txBox="1"/>
            <p:nvPr/>
          </p:nvSpPr>
          <p:spPr>
            <a:xfrm>
              <a:off x="4539228" y="172432"/>
              <a:ext cx="11292996" cy="9023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4509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Thứ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 </a:t>
              </a:r>
              <a:r>
                <a:rPr lang="vi-VN" sz="38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Ba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,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ngày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 </a:t>
              </a:r>
              <a:r>
                <a:rPr lang="vi-VN" sz="38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P001 4 hàng" panose="020B0603050302020204" pitchFamily="34" charset="0"/>
                  <a:cs typeface="Times New Roman" pitchFamily="18" charset="0"/>
                </a:rPr>
                <a:t>18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tháng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 4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năm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4 hàng" panose="020B0603050302020204" pitchFamily="34" charset="0"/>
                  <a:ea typeface="+mn-ea"/>
                  <a:cs typeface="Times New Roman" pitchFamily="18" charset="0"/>
                </a:rPr>
                <a:t> 2023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917041" y="883282"/>
              <a:ext cx="2098265" cy="0"/>
            </a:xfrm>
            <a:prstGeom prst="line">
              <a:avLst/>
            </a:prstGeom>
            <a:ln w="38100"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072313" y="762000"/>
            <a:ext cx="2505075" cy="677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nghệ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31200" y="1409700"/>
            <a:ext cx="710483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Bài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10: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đồ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(</a:t>
            </a:r>
            <a:r>
              <a:rPr kumimoji="0" lang="en-US" sz="4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3</a:t>
            </a: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Times New Roman" pitchFamily="18" charset="0"/>
              </a:rPr>
              <a:t>)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5125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64779">
            <a:off x="-314325" y="-371475"/>
            <a:ext cx="14351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69681">
            <a:off x="14984412" y="-398462"/>
            <a:ext cx="154940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Xe hơi điện đồ chơi trẻ em LT-99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" r="4615"/>
          <a:stretch/>
        </p:blipFill>
        <p:spPr>
          <a:xfrm>
            <a:off x="2563862" y="2117473"/>
            <a:ext cx="10866388" cy="59829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563862" y="8244408"/>
            <a:ext cx="10867329" cy="75557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HÌNH XE ĐỒ CHƠI BẰNG GIẤY BÌA CỨNG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335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7519" y="1907704"/>
            <a:ext cx="6264696" cy="108012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bánh xe và trục bánh </a:t>
            </a:r>
            <a:r>
              <a:rPr lang="nl-NL" sz="3200" dirty="0" smtClean="0">
                <a:solidFill>
                  <a:srgbClr val="4D06E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endParaRPr lang="en-US" dirty="0">
              <a:solidFill>
                <a:srgbClr val="4D06E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8" r="-400" b="14563"/>
          <a:stretch/>
        </p:blipFill>
        <p:spPr>
          <a:xfrm>
            <a:off x="7181672" y="2987824"/>
            <a:ext cx="688538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51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7519" y="1907704"/>
            <a:ext cx="6264696" cy="108012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thân</a:t>
            </a:r>
            <a:r>
              <a:rPr kumimoji="0" lang="nl-NL" sz="3200" b="0" i="0" u="none" strike="noStrike" kern="1200" cap="none" spc="0" normalizeH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06EA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xe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4D06EA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9" t="19560" r="5745" b="17440"/>
          <a:stretch/>
        </p:blipFill>
        <p:spPr>
          <a:xfrm>
            <a:off x="6626151" y="3203848"/>
            <a:ext cx="712879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56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r="14980"/>
          <a:stretch/>
        </p:blipFill>
        <p:spPr>
          <a:xfrm>
            <a:off x="10319" y="-397"/>
            <a:ext cx="16256000" cy="9144793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 rot="21299948">
            <a:off x="1398985" y="2277800"/>
            <a:ext cx="10059111" cy="4025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ea typeface="思源黑体 CN Normal"/>
              <a:cs typeface="+mn-cs"/>
            </a:endParaRPr>
          </a:p>
        </p:txBody>
      </p:sp>
      <p:sp>
        <p:nvSpPr>
          <p:cNvPr id="25" name="圆角矩形 24"/>
          <p:cNvSpPr/>
          <p:nvPr/>
        </p:nvSpPr>
        <p:spPr>
          <a:xfrm rot="21299948">
            <a:off x="1222529" y="2658614"/>
            <a:ext cx="10483666" cy="276473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AD2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Hoạt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động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2: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Thực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hành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làm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mô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hình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xe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đồ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chơi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lang="en-US" altLang="zh-CN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b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ằng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giấy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bìa</a:t>
            </a:r>
            <a:r>
              <a:rPr kumimoji="0" lang="en-US" altLang="zh-CN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思源黑体 CN Normal"/>
                <a:cs typeface="Times New Roman" panose="02020603050405020304" pitchFamily="18" charset="0"/>
              </a:rPr>
              <a:t>cứng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思源黑体 CN Normal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89" y="374041"/>
            <a:ext cx="2619964" cy="256259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73" y="4218821"/>
            <a:ext cx="4419207" cy="49428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7159" y="-37331"/>
            <a:ext cx="6389161" cy="301574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998" y="2531653"/>
            <a:ext cx="5033481" cy="66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69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79809369734866896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9486" y="827584"/>
            <a:ext cx="15627152" cy="79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95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ÀI 61 - LÀM TRÒN SỐ ĐẾN HÀNG NGHÌN, HÀNG CHỤC NGHÌN [Compatibility Mode]" id="{1A19D2F3-D3DD-4E47-A039-DE96F4F73C29}" vid="{9823D770-E056-486A-8416-A96AD16E6BC6}"/>
    </a:ext>
  </a:extLst>
</a:theme>
</file>

<file path=ppt/theme/theme2.xml><?xml version="1.0" encoding="utf-8"?>
<a:theme xmlns:a="http://schemas.openxmlformats.org/drawingml/2006/main" name="1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33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D2D"/>
      </a:accent1>
      <a:accent2>
        <a:srgbClr val="FFAD2D"/>
      </a:accent2>
      <a:accent3>
        <a:srgbClr val="FFAD2D"/>
      </a:accent3>
      <a:accent4>
        <a:srgbClr val="FFAD2D"/>
      </a:accent4>
      <a:accent5>
        <a:srgbClr val="FFAD2D"/>
      </a:accent5>
      <a:accent6>
        <a:srgbClr val="FFAD2D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LÀM TRÒN SỐ ĐẾN HÀNG NGHÌN, HÀNG CHỤC NGHÌN</Template>
  <TotalTime>586</TotalTime>
  <Words>102</Words>
  <Application>Microsoft Office PowerPoint</Application>
  <PresentationFormat>Custom</PresentationFormat>
  <Paragraphs>16</Paragraphs>
  <Slides>10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Office Theme</vt:lpstr>
      <vt:lpstr>1_Office Theme</vt:lpstr>
      <vt:lpstr>2_Office 主题​​</vt:lpstr>
      <vt:lpstr>1_Office 主题​​</vt:lpstr>
      <vt:lpstr>13_Office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77</cp:revision>
  <dcterms:created xsi:type="dcterms:W3CDTF">2023-03-16T14:26:15Z</dcterms:created>
  <dcterms:modified xsi:type="dcterms:W3CDTF">2023-07-22T10:01:03Z</dcterms:modified>
</cp:coreProperties>
</file>