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51" r:id="rId4"/>
    <p:sldMasterId id="2147483763" r:id="rId5"/>
    <p:sldMasterId id="2147483775" r:id="rId6"/>
  </p:sldMasterIdLst>
  <p:notesMasterIdLst>
    <p:notesMasterId r:id="rId23"/>
  </p:notesMasterIdLst>
  <p:sldIdLst>
    <p:sldId id="269" r:id="rId7"/>
    <p:sldId id="11088396" r:id="rId8"/>
    <p:sldId id="257" r:id="rId9"/>
    <p:sldId id="11088423" r:id="rId10"/>
    <p:sldId id="11088424" r:id="rId11"/>
    <p:sldId id="11088407" r:id="rId12"/>
    <p:sldId id="11088408" r:id="rId13"/>
    <p:sldId id="261" r:id="rId14"/>
    <p:sldId id="404" r:id="rId15"/>
    <p:sldId id="11088421" r:id="rId16"/>
    <p:sldId id="11088422" r:id="rId17"/>
    <p:sldId id="11088409" r:id="rId18"/>
    <p:sldId id="11088412" r:id="rId19"/>
    <p:sldId id="11088419" r:id="rId20"/>
    <p:sldId id="11088420" r:id="rId21"/>
    <p:sldId id="944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95" autoAdjust="0"/>
  </p:normalViewPr>
  <p:slideViewPr>
    <p:cSldViewPr snapToGrid="0">
      <p:cViewPr varScale="1">
        <p:scale>
          <a:sx n="59" d="100"/>
          <a:sy n="59" d="100"/>
        </p:scale>
        <p:origin x="-936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98FF6-1167-4D9B-8C3C-0F876A6B12AC}" type="datetimeFigureOut">
              <a:rPr lang="en-US" smtClean="0"/>
              <a:pPr/>
              <a:t>02/06/2023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21C9C-B73F-4FE7-AAD6-5F5C70EB6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8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22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4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09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79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7459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38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070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43263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69380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9291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6803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A066B6-E035-44AB-8A3F-EC1F720722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-188566"/>
            <a:ext cx="2543587" cy="254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9565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37653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9588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2860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7852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9908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79552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24EE04-F161-4881-AED1-0E8AD13F9D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8535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2728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8778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40108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86358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3109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=""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989467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85284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46854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66480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9235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9468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21949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4468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0702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65154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81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16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10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39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59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2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14225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295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16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485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42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87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1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1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1D6594-CD83-4AFD-94C1-F777BBD339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375" y="-114742"/>
            <a:ext cx="22383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1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09927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9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5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73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9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38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8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98686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9214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021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4253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69508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659434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89998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51353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90307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92992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827867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47959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1037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8761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9110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506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F0B6EEB-7BBA-4C8A-B9BB-28A3688A8E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30" y="115957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5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9208B9C0-F957-4E7A-ADE9-FA3FA2A767B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30" y="115957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0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A81A846A-4700-4B86-90E6-90119E925F3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30" y="115957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0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02/06/2023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2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9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73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3205908" y="2434728"/>
            <a:ext cx="5541485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9F59BEA3-2B02-4187-95C0-653D1A9A4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959" y="2269475"/>
            <a:ext cx="6529382" cy="2139881"/>
          </a:xfrm>
          <a:prstGeom prst="rect">
            <a:avLst/>
          </a:prstGeom>
        </p:spPr>
      </p:pic>
      <p:pic>
        <p:nvPicPr>
          <p:cNvPr id="5" name="Google Shape;1019;p13">
            <a:extLst>
              <a:ext uri="{FF2B5EF4-FFF2-40B4-BE49-F238E27FC236}">
                <a16:creationId xmlns="" xmlns:a16="http://schemas.microsoft.com/office/drawing/2014/main" id="{F825D750-96F3-4FB5-91E3-01BF215818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lang="en-US" sz="4666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r>
              <a:rPr kumimoji="0" lang="en-US" sz="46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X</a:t>
            </a:r>
            <a:r>
              <a:rPr lang="en-US" sz="4666" b="1" kern="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ử </a:t>
            </a:r>
            <a:r>
              <a:rPr lang="en-US" sz="4666" b="1" kern="0" dirty="0" err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lí</a:t>
            </a:r>
            <a:r>
              <a:rPr lang="en-US" sz="4666" b="1" kern="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4666" b="1" kern="0" dirty="0" err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tình</a:t>
            </a:r>
            <a:r>
              <a:rPr lang="en-US" sz="4666" b="1" kern="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4666" b="1" kern="0" dirty="0" err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huống</a:t>
            </a:r>
            <a:endParaRPr kumimoji="0" sz="4666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17" name="Google Shape;1019;p13">
            <a:extLst>
              <a:ext uri="{FF2B5EF4-FFF2-40B4-BE49-F238E27FC236}">
                <a16:creationId xmlns="" xmlns:a16="http://schemas.microsoft.com/office/drawing/2014/main" id="{FD5ABEA3-6AF5-4A57-8B03-3CDFCF627C5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9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29668D3-CA50-43C9-A5EC-FBFE1D375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34" y="1042738"/>
            <a:ext cx="5331266" cy="4652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0ED051-D840-4E81-83A1-E6537C9D7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717" y="1102895"/>
            <a:ext cx="4705624" cy="4652210"/>
          </a:xfrm>
          <a:prstGeom prst="rect">
            <a:avLst/>
          </a:prstGeom>
        </p:spPr>
      </p:pic>
      <p:pic>
        <p:nvPicPr>
          <p:cNvPr id="4" name="Google Shape;1019;p13">
            <a:extLst>
              <a:ext uri="{FF2B5EF4-FFF2-40B4-BE49-F238E27FC236}">
                <a16:creationId xmlns="" xmlns:a16="http://schemas.microsoft.com/office/drawing/2014/main" id="{9380266A-A5FC-4B32-840E-2558891828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09642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180F612-5E63-4DCE-8F34-24BA13A1B925}"/>
              </a:ext>
            </a:extLst>
          </p:cNvPr>
          <p:cNvSpPr txBox="1"/>
          <p:nvPr/>
        </p:nvSpPr>
        <p:spPr>
          <a:xfrm>
            <a:off x="1056640" y="578794"/>
            <a:ext cx="10471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Đề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xuất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một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số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việc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em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có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thể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làm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để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sử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dụng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hợp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lí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thực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vật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và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động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vật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6B0BC45-4301-4775-9960-863DA5C60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47" y="1606309"/>
            <a:ext cx="6898105" cy="5020965"/>
          </a:xfrm>
          <a:prstGeom prst="rect">
            <a:avLst/>
          </a:prstGeom>
        </p:spPr>
      </p:pic>
      <p:pic>
        <p:nvPicPr>
          <p:cNvPr id="4" name="Google Shape;1019;p13">
            <a:extLst>
              <a:ext uri="{FF2B5EF4-FFF2-40B4-BE49-F238E27FC236}">
                <a16:creationId xmlns="" xmlns:a16="http://schemas.microsoft.com/office/drawing/2014/main" id="{F7299FBA-5FC3-4A40-8C69-DF0686C187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01958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F6D77B-384D-47AB-BE7F-5483A8EED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60" y="422737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D42A094-C53C-4E6C-A9B5-2A9330DC5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541840"/>
            <a:ext cx="8518358" cy="5081698"/>
          </a:xfrm>
          <a:prstGeom prst="rect">
            <a:avLst/>
          </a:prstGeom>
        </p:spPr>
      </p:pic>
      <p:pic>
        <p:nvPicPr>
          <p:cNvPr id="5" name="Google Shape;1019;p13">
            <a:extLst>
              <a:ext uri="{FF2B5EF4-FFF2-40B4-BE49-F238E27FC236}">
                <a16:creationId xmlns="" xmlns:a16="http://schemas.microsoft.com/office/drawing/2014/main" id="{C177D2AA-9744-4B1F-A900-3197C4F246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31571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B5DE6C3-D839-45F3-9D24-1D87D336569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F204AEC2-725D-4600-9E04-6B7FC6F24678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="" xmlns:a16="http://schemas.microsoft.com/office/drawing/2014/main" id="{BC0B9AF7-7645-43E7-80FB-022113280E9A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13" name="图片 4">
                  <a:extLst>
                    <a:ext uri="{FF2B5EF4-FFF2-40B4-BE49-F238E27FC236}">
                      <a16:creationId xmlns="" xmlns:a16="http://schemas.microsoft.com/office/drawing/2014/main" id="{6A7BB694-F1C4-414F-9D8B-4C55602124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="" xmlns:a16="http://schemas.microsoft.com/office/drawing/2014/main" id="{8E311931-DC99-4AC8-87E8-6484CDF5D590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 w="25400" cap="flat" cmpd="sng" algn="ctr">
                  <a:solidFill>
                    <a:srgbClr val="FDD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矩形: 圆角 17">
                <a:extLst>
                  <a:ext uri="{FF2B5EF4-FFF2-40B4-BE49-F238E27FC236}">
                    <a16:creationId xmlns="" xmlns:a16="http://schemas.microsoft.com/office/drawing/2014/main" id="{E1C22BE8-BB63-4929-A6D2-DF566FBA27CC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rgbClr val="FFFFFF">
                  <a:alpha val="92000"/>
                </a:srgbClr>
              </a:solidFill>
              <a:ln w="28575" cap="flat" cmpd="sng" algn="ctr">
                <a:solidFill>
                  <a:srgbClr val="000000">
                    <a:lumMod val="85000"/>
                    <a:lumOff val="15000"/>
                  </a:srgbClr>
                </a:solidFill>
                <a:prstDash val="dash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19C838F0-62E1-4783-9DEB-F5E2DA8AD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4D032CD-0AFE-4B97-B635-422E3C9953DB}"/>
              </a:ext>
            </a:extLst>
          </p:cNvPr>
          <p:cNvSpPr txBox="1"/>
          <p:nvPr/>
        </p:nvSpPr>
        <p:spPr>
          <a:xfrm>
            <a:off x="1667813" y="2252246"/>
            <a:ext cx="89434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Google Shape;1019;p13">
            <a:extLst>
              <a:ext uri="{FF2B5EF4-FFF2-40B4-BE49-F238E27FC236}">
                <a16:creationId xmlns="" xmlns:a16="http://schemas.microsoft.com/office/drawing/2014/main" id="{E06F275E-8D57-4EC3-866B-08D5CD31B4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385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5" grpId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="" xmlns:a16="http://schemas.microsoft.com/office/drawing/2014/main" id="{3CB57356-458B-4CD6-926D-D8E98BE8D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973708" y="888110"/>
            <a:ext cx="8480932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4C690D-4C59-4666-AC7F-53651F210C77}"/>
              </a:ext>
            </a:extLst>
          </p:cNvPr>
          <p:cNvSpPr txBox="1"/>
          <p:nvPr/>
        </p:nvSpPr>
        <p:spPr>
          <a:xfrm>
            <a:off x="4866640" y="2016873"/>
            <a:ext cx="5191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vừa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cuộc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sống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hằng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4" name="Google Shape;1019;p13">
            <a:extLst>
              <a:ext uri="{FF2B5EF4-FFF2-40B4-BE49-F238E27FC236}">
                <a16:creationId xmlns="" xmlns:a16="http://schemas.microsoft.com/office/drawing/2014/main" id="{0F26E242-DA9C-47E5-8C3D-BF3341D2F4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407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3F2A41-C58C-4F57-AC36-D1DFA722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933" y="2101995"/>
            <a:ext cx="9169179" cy="3072650"/>
          </a:xfrm>
          <a:prstGeom prst="rect">
            <a:avLst/>
          </a:prstGeom>
        </p:spPr>
      </p:pic>
      <p:pic>
        <p:nvPicPr>
          <p:cNvPr id="3" name="Google Shape;1019;p13">
            <a:extLst>
              <a:ext uri="{FF2B5EF4-FFF2-40B4-BE49-F238E27FC236}">
                <a16:creationId xmlns="" xmlns:a16="http://schemas.microsoft.com/office/drawing/2014/main" id="{FDD56799-9F80-4797-847D-28751A4586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318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GB" sz="1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14"/>
            <a:ext cx="12192000" cy="6116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1698709-CA43-4E4C-87E2-77AC8295980B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5989150" y="793714"/>
            <a:ext cx="4245610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">
            <a:extLst>
              <a:ext uri="{FF2B5EF4-FFF2-40B4-BE49-F238E27FC236}">
                <a16:creationId xmlns="" xmlns:a16="http://schemas.microsoft.com/office/drawing/2014/main" id="{7FC6DB7D-52E7-43CA-BAB7-A6E7B297737D}"/>
              </a:ext>
            </a:extLst>
          </p:cNvPr>
          <p:cNvSpPr/>
          <p:nvPr/>
        </p:nvSpPr>
        <p:spPr>
          <a:xfrm>
            <a:off x="4973054" y="93309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7CBCCDC-CBDE-4445-955A-494F3E3C4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515" y="1320781"/>
            <a:ext cx="3706689" cy="8596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3582D1A-96C8-4752-926D-05C2E755DFEF}"/>
              </a:ext>
            </a:extLst>
          </p:cNvPr>
          <p:cNvSpPr/>
          <p:nvPr/>
        </p:nvSpPr>
        <p:spPr>
          <a:xfrm>
            <a:off x="5477729" y="2579362"/>
            <a:ext cx="62839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 DỤNG HỢP LÍ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 VẬT VÀ THỰC VẬT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 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) </a:t>
            </a:r>
            <a:endParaRPr lang="vi-VN" sz="3600" dirty="0"/>
          </a:p>
        </p:txBody>
      </p:sp>
      <p:pic>
        <p:nvPicPr>
          <p:cNvPr id="10" name="Google Shape;1019;p13">
            <a:extLst>
              <a:ext uri="{FF2B5EF4-FFF2-40B4-BE49-F238E27FC236}">
                <a16:creationId xmlns="" xmlns:a16="http://schemas.microsoft.com/office/drawing/2014/main" id="{FF2EB44B-C389-4ABA-B2C0-C90D02FA430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3205908" y="2434728"/>
            <a:ext cx="5541485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1EB8A9-F164-4AB1-97D3-64C55586A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11" y="2434728"/>
            <a:ext cx="5133277" cy="1609483"/>
          </a:xfrm>
          <a:prstGeom prst="rect">
            <a:avLst/>
          </a:prstGeom>
        </p:spPr>
      </p:pic>
      <p:pic>
        <p:nvPicPr>
          <p:cNvPr id="5" name="Google Shape;1019;p13">
            <a:extLst>
              <a:ext uri="{FF2B5EF4-FFF2-40B4-BE49-F238E27FC236}">
                <a16:creationId xmlns="" xmlns:a16="http://schemas.microsoft.com/office/drawing/2014/main" id="{733F787E-D1C2-411E-9294-4FE4D22DDD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849097" y="72552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4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">
            <a:extLst>
              <a:ext uri="{FF2B5EF4-FFF2-40B4-BE49-F238E27FC236}">
                <a16:creationId xmlns="" xmlns:a16="http://schemas.microsoft.com/office/drawing/2014/main" id="{9BA1932E-48E6-4911-9EFA-D7C382C1B939}"/>
              </a:ext>
            </a:extLst>
          </p:cNvPr>
          <p:cNvSpPr/>
          <p:nvPr/>
        </p:nvSpPr>
        <p:spPr>
          <a:xfrm>
            <a:off x="2123441" y="1361440"/>
            <a:ext cx="8625840" cy="2067560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1.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sử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dụng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thực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vật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vật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trong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gia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đình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, ở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cộng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đồng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địa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phương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gợi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ý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sau</a:t>
            </a:r>
            <a:r>
              <a:rPr lang="vi-VN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. 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902748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="" xmlns:a16="http://schemas.microsoft.com/office/drawing/2014/main" id="{F8059E06-1550-4C02-A770-05D061B7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4" y="179906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0">
            <a:extLst>
              <a:ext uri="{FF2B5EF4-FFF2-40B4-BE49-F238E27FC236}">
                <a16:creationId xmlns="" xmlns:a16="http://schemas.microsoft.com/office/drawing/2014/main" id="{536B4EBC-FD62-4748-9919-F947263B77DE}"/>
              </a:ext>
            </a:extLst>
          </p:cNvPr>
          <p:cNvSpPr/>
          <p:nvPr/>
        </p:nvSpPr>
        <p:spPr>
          <a:xfrm>
            <a:off x="1389843" y="267304"/>
            <a:ext cx="10083168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hiểu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sử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dụng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thực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vật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động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vật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gia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đình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, ở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cộng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đồng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địa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phương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theo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gợi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ý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sau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845289F-F5F2-4D7D-A0BC-72189552F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320" y="2371619"/>
            <a:ext cx="3376800" cy="2741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4027638-F5FF-468B-A8D4-4B26ABCE1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43" y="2315423"/>
            <a:ext cx="7639599" cy="2227153"/>
          </a:xfrm>
          <a:prstGeom prst="rect">
            <a:avLst/>
          </a:prstGeom>
        </p:spPr>
      </p:pic>
      <p:pic>
        <p:nvPicPr>
          <p:cNvPr id="6" name="Google Shape;1019;p13">
            <a:extLst>
              <a:ext uri="{FF2B5EF4-FFF2-40B4-BE49-F238E27FC236}">
                <a16:creationId xmlns="" xmlns:a16="http://schemas.microsoft.com/office/drawing/2014/main" id="{B2F3709C-CB8B-4CD6-9808-CE9D0100A6D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550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18" name="Google Shape;1019;p13">
            <a:extLst>
              <a:ext uri="{FF2B5EF4-FFF2-40B4-BE49-F238E27FC236}">
                <a16:creationId xmlns="" xmlns:a16="http://schemas.microsoft.com/office/drawing/2014/main" id="{18D57A84-BB6B-473B-A053-F9FD690C7B8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182</Words>
  <Application>Microsoft Office PowerPoint</Application>
  <PresentationFormat>Custom</PresentationFormat>
  <Paragraphs>24</Paragraphs>
  <Slides>16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1_Office 主题​​</vt:lpstr>
      <vt:lpstr>Office 主题​​</vt:lpstr>
      <vt:lpstr>2_Office 主题​​</vt:lpstr>
      <vt:lpstr>5_Office Theme</vt:lpstr>
      <vt:lpstr>5_Office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2022-07-10T22:58:02Z</dcterms:created>
  <dcterms:modified xsi:type="dcterms:W3CDTF">2023-06-02T07:52:35Z</dcterms:modified>
</cp:coreProperties>
</file>