
<file path=[Content_Types].xml><?xml version="1.0" encoding="utf-8"?>
<Types xmlns="http://schemas.openxmlformats.org/package/2006/content-types">
  <Default Extension="png" ContentType="image/png"/>
  <Default Extension="mp3" ContentType="audio/unknown"/>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 id="2147483731" r:id="rId3"/>
  </p:sldMasterIdLst>
  <p:notesMasterIdLst>
    <p:notesMasterId r:id="rId19"/>
  </p:notesMasterIdLst>
  <p:sldIdLst>
    <p:sldId id="265" r:id="rId4"/>
    <p:sldId id="293" r:id="rId5"/>
    <p:sldId id="311" r:id="rId6"/>
    <p:sldId id="267" r:id="rId7"/>
    <p:sldId id="312" r:id="rId8"/>
    <p:sldId id="277" r:id="rId9"/>
    <p:sldId id="273" r:id="rId10"/>
    <p:sldId id="313" r:id="rId11"/>
    <p:sldId id="291" r:id="rId12"/>
    <p:sldId id="317" r:id="rId13"/>
    <p:sldId id="314" r:id="rId14"/>
    <p:sldId id="315" r:id="rId15"/>
    <p:sldId id="290" r:id="rId16"/>
    <p:sldId id="316" r:id="rId17"/>
    <p:sldId id="26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609" autoAdjust="0"/>
  </p:normalViewPr>
  <p:slideViewPr>
    <p:cSldViewPr snapToGrid="0">
      <p:cViewPr varScale="1">
        <p:scale>
          <a:sx n="61" d="100"/>
          <a:sy n="61" d="100"/>
        </p:scale>
        <p:origin x="-85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CD2304-BC35-4970-BFE1-389F7C9D7D35}" type="datetimeFigureOut">
              <a:rPr lang="en-US" smtClean="0"/>
              <a:t>02/06/2023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F623-9446-45CE-8C9C-38C977EB4C61}" type="slidenum">
              <a:rPr lang="en-US" smtClean="0"/>
              <a:t>‹#›</a:t>
            </a:fld>
            <a:endParaRPr lang="en-US"/>
          </a:p>
        </p:txBody>
      </p:sp>
    </p:spTree>
    <p:extLst>
      <p:ext uri="{BB962C8B-B14F-4D97-AF65-F5344CB8AC3E}">
        <p14:creationId xmlns:p14="http://schemas.microsoft.com/office/powerpoint/2010/main" val="3022188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772490-676B-4287-AD1F-63873F1EA64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1692528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772490-676B-4287-AD1F-63873F1EA64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4078253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2635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9872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a:p>
        </p:txBody>
      </p:sp>
    </p:spTree>
    <p:extLst>
      <p:ext uri="{BB962C8B-B14F-4D97-AF65-F5344CB8AC3E}">
        <p14:creationId xmlns:p14="http://schemas.microsoft.com/office/powerpoint/2010/main" val="2295910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p:cNvGrpSpPr/>
        <p:nvPr/>
      </p:nvGrpSpPr>
      <p:grpSpPr>
        <a:xfrm>
          <a:off x="0" y="0"/>
          <a:ext cx="0" cy="0"/>
          <a:chOff x="0" y="0"/>
          <a:chExt cx="0" cy="0"/>
        </a:xfrm>
      </p:grpSpPr>
      <p:sp>
        <p:nvSpPr>
          <p:cNvPr id="1152" name="Google Shape;1152;gd85e759916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3" name="Google Shape;1153;gd85e759916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3687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772490-676B-4287-AD1F-63873F1EA64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2770462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772490-676B-4287-AD1F-63873F1EA64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487805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Google Shape;99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0" name="Google Shape;100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endParaRPr lang="zh-CN" altLang="en-US" dirty="0"/>
          </a:p>
        </p:txBody>
      </p:sp>
    </p:spTree>
    <p:extLst>
      <p:ext uri="{BB962C8B-B14F-4D97-AF65-F5344CB8AC3E}">
        <p14:creationId xmlns:p14="http://schemas.microsoft.com/office/powerpoint/2010/main" val="3824679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5135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6"/>
        <p:cNvGrpSpPr/>
        <p:nvPr/>
      </p:nvGrpSpPr>
      <p:grpSpPr>
        <a:xfrm>
          <a:off x="0" y="0"/>
          <a:ext cx="0" cy="0"/>
          <a:chOff x="0" y="0"/>
          <a:chExt cx="0" cy="0"/>
        </a:xfrm>
      </p:grpSpPr>
      <p:sp>
        <p:nvSpPr>
          <p:cNvPr id="1257" name="Google Shape;125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8" name="Google Shape;125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8670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5261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8"/>
        <p:cNvGrpSpPr/>
        <p:nvPr/>
      </p:nvGrpSpPr>
      <p:grpSpPr>
        <a:xfrm>
          <a:off x="0" y="0"/>
          <a:ext cx="0" cy="0"/>
          <a:chOff x="0" y="0"/>
          <a:chExt cx="0" cy="0"/>
        </a:xfrm>
      </p:grpSpPr>
      <p:sp>
        <p:nvSpPr>
          <p:cNvPr id="1209" name="Google Shape;1209;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0" name="Google Shape;1210;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3559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01301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xmlns="" id="{B5F65422-4F15-4F65-BF63-A810BB43A4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15" name="图片 14">
            <a:extLst>
              <a:ext uri="{FF2B5EF4-FFF2-40B4-BE49-F238E27FC236}">
                <a16:creationId xmlns:a16="http://schemas.microsoft.com/office/drawing/2014/main" xmlns="" id="{78B06899-8EB2-4232-8660-AEC4B0BD75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6" name="图片 15">
            <a:extLst>
              <a:ext uri="{FF2B5EF4-FFF2-40B4-BE49-F238E27FC236}">
                <a16:creationId xmlns:a16="http://schemas.microsoft.com/office/drawing/2014/main" xmlns="" id="{FEE96F2F-E668-4B9C-A4FF-78DC61D5223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3" name="图片 2" descr="图片包含 文字&#10;&#10;描述已自动生成">
            <a:extLst>
              <a:ext uri="{FF2B5EF4-FFF2-40B4-BE49-F238E27FC236}">
                <a16:creationId xmlns:a16="http://schemas.microsoft.com/office/drawing/2014/main" xmlns="" id="{F19FEB38-260B-4884-88F0-932576E65CF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319642" y="131198"/>
            <a:ext cx="9571530" cy="5972859"/>
          </a:xfrm>
          <a:prstGeom prst="rect">
            <a:avLst/>
          </a:prstGeom>
        </p:spPr>
      </p:pic>
      <p:pic>
        <p:nvPicPr>
          <p:cNvPr id="18" name="图片 17" descr="图片包含 屏幕截图&#10;&#10;描述已自动生成">
            <a:extLst>
              <a:ext uri="{FF2B5EF4-FFF2-40B4-BE49-F238E27FC236}">
                <a16:creationId xmlns:a16="http://schemas.microsoft.com/office/drawing/2014/main" xmlns="" id="{15798669-13D6-4E0C-973B-7AE155AFC93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pic>
        <p:nvPicPr>
          <p:cNvPr id="9" name="图片 8" descr="图片包含 矢量图形&#10;&#10;描述已自动生成">
            <a:extLst>
              <a:ext uri="{FF2B5EF4-FFF2-40B4-BE49-F238E27FC236}">
                <a16:creationId xmlns:a16="http://schemas.microsoft.com/office/drawing/2014/main" xmlns="" id="{08906958-A621-4AA1-BB37-4729008BD30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133851" y="441609"/>
            <a:ext cx="3033543" cy="26760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98826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42"/>
        <p:cNvGrpSpPr/>
        <p:nvPr/>
      </p:nvGrpSpPr>
      <p:grpSpPr>
        <a:xfrm>
          <a:off x="0" y="0"/>
          <a:ext cx="0" cy="0"/>
          <a:chOff x="0" y="0"/>
          <a:chExt cx="0" cy="0"/>
        </a:xfrm>
      </p:grpSpPr>
      <p:sp>
        <p:nvSpPr>
          <p:cNvPr id="43" name="Google Shape;43;p3"/>
          <p:cNvSpPr txBox="1">
            <a:spLocks noGrp="1"/>
          </p:cNvSpPr>
          <p:nvPr>
            <p:ph type="title"/>
          </p:nvPr>
        </p:nvSpPr>
        <p:spPr>
          <a:xfrm>
            <a:off x="960000" y="2470600"/>
            <a:ext cx="5010400" cy="1842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667"/>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44" name="Google Shape;44;p3"/>
          <p:cNvSpPr txBox="1">
            <a:spLocks noGrp="1"/>
          </p:cNvSpPr>
          <p:nvPr>
            <p:ph type="title" idx="2" hasCustomPrompt="1"/>
          </p:nvPr>
        </p:nvSpPr>
        <p:spPr>
          <a:xfrm>
            <a:off x="1192951" y="1237151"/>
            <a:ext cx="1150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466"/>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5" name="Google Shape;45;p3"/>
          <p:cNvSpPr txBox="1">
            <a:spLocks noGrp="1"/>
          </p:cNvSpPr>
          <p:nvPr>
            <p:ph type="subTitle" idx="1"/>
          </p:nvPr>
        </p:nvSpPr>
        <p:spPr>
          <a:xfrm>
            <a:off x="960000" y="4379433"/>
            <a:ext cx="5010400" cy="5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6" name="Google Shape;46;p3"/>
          <p:cNvSpPr/>
          <p:nvPr/>
        </p:nvSpPr>
        <p:spPr>
          <a:xfrm rot="10800000" flipH="1">
            <a:off x="6791034" y="5551688"/>
            <a:ext cx="5484853" cy="1306313"/>
          </a:xfrm>
          <a:custGeom>
            <a:avLst/>
            <a:gdLst/>
            <a:ahLst/>
            <a:cxnLst/>
            <a:rect l="l" t="t" r="r" b="b"/>
            <a:pathLst>
              <a:path w="78247" h="18804" extrusionOk="0">
                <a:moveTo>
                  <a:pt x="1" y="0"/>
                </a:moveTo>
                <a:cubicBezTo>
                  <a:pt x="1" y="0"/>
                  <a:pt x="9901" y="15665"/>
                  <a:pt x="29951" y="18296"/>
                </a:cubicBezTo>
                <a:cubicBezTo>
                  <a:pt x="32535" y="18639"/>
                  <a:pt x="34997" y="18804"/>
                  <a:pt x="37358" y="18804"/>
                </a:cubicBezTo>
                <a:cubicBezTo>
                  <a:pt x="53313" y="18804"/>
                  <a:pt x="64667" y="11266"/>
                  <a:pt x="7824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 name="Google Shape;47;p3"/>
          <p:cNvSpPr/>
          <p:nvPr/>
        </p:nvSpPr>
        <p:spPr>
          <a:xfrm>
            <a:off x="3211580" y="4944491"/>
            <a:ext cx="4725517" cy="2421501"/>
          </a:xfrm>
          <a:custGeom>
            <a:avLst/>
            <a:gdLst/>
            <a:ahLst/>
            <a:cxnLst/>
            <a:rect l="l" t="t" r="r" b="b"/>
            <a:pathLst>
              <a:path w="84788" h="43448" extrusionOk="0">
                <a:moveTo>
                  <a:pt x="40041" y="0"/>
                </a:moveTo>
                <a:cubicBezTo>
                  <a:pt x="39736" y="0"/>
                  <a:pt x="39431" y="5"/>
                  <a:pt x="39124" y="14"/>
                </a:cubicBezTo>
                <a:cubicBezTo>
                  <a:pt x="11404" y="841"/>
                  <a:pt x="1" y="43448"/>
                  <a:pt x="1" y="43448"/>
                </a:cubicBezTo>
                <a:lnTo>
                  <a:pt x="84788" y="36079"/>
                </a:lnTo>
                <a:cubicBezTo>
                  <a:pt x="84788" y="36079"/>
                  <a:pt x="67214" y="0"/>
                  <a:pt x="4004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48" name="Google Shape;48;p3"/>
          <p:cNvGrpSpPr/>
          <p:nvPr/>
        </p:nvGrpSpPr>
        <p:grpSpPr>
          <a:xfrm>
            <a:off x="-45866" y="3893733"/>
            <a:ext cx="9998671" cy="3371664"/>
            <a:chOff x="-34400" y="2920300"/>
            <a:chExt cx="7499003" cy="2528748"/>
          </a:xfrm>
        </p:grpSpPr>
        <p:grpSp>
          <p:nvGrpSpPr>
            <p:cNvPr id="49" name="Google Shape;49;p3"/>
            <p:cNvGrpSpPr/>
            <p:nvPr/>
          </p:nvGrpSpPr>
          <p:grpSpPr>
            <a:xfrm>
              <a:off x="377295" y="3991903"/>
              <a:ext cx="3480268" cy="1282215"/>
              <a:chOff x="377295" y="3991903"/>
              <a:chExt cx="3480268" cy="1282215"/>
            </a:xfrm>
          </p:grpSpPr>
          <p:sp>
            <p:nvSpPr>
              <p:cNvPr id="50" name="Google Shape;50;p3"/>
              <p:cNvSpPr/>
              <p:nvPr/>
            </p:nvSpPr>
            <p:spPr>
              <a:xfrm>
                <a:off x="377295" y="3991903"/>
                <a:ext cx="3480268" cy="1282215"/>
              </a:xfrm>
              <a:custGeom>
                <a:avLst/>
                <a:gdLst/>
                <a:ahLst/>
                <a:cxnLst/>
                <a:rect l="l" t="t" r="r" b="b"/>
                <a:pathLst>
                  <a:path w="83260" h="30675" extrusionOk="0">
                    <a:moveTo>
                      <a:pt x="40643" y="1"/>
                    </a:moveTo>
                    <a:cubicBezTo>
                      <a:pt x="34730" y="1"/>
                      <a:pt x="28823" y="9522"/>
                      <a:pt x="28823" y="9522"/>
                    </a:cubicBezTo>
                    <a:cubicBezTo>
                      <a:pt x="28823" y="9522"/>
                      <a:pt x="29509" y="2487"/>
                      <a:pt x="24899" y="2487"/>
                    </a:cubicBezTo>
                    <a:cubicBezTo>
                      <a:pt x="24006" y="2487"/>
                      <a:pt x="22914" y="2751"/>
                      <a:pt x="21580" y="3381"/>
                    </a:cubicBezTo>
                    <a:cubicBezTo>
                      <a:pt x="13359" y="7291"/>
                      <a:pt x="1" y="29021"/>
                      <a:pt x="1" y="29021"/>
                    </a:cubicBezTo>
                    <a:lnTo>
                      <a:pt x="12181" y="29271"/>
                    </a:lnTo>
                    <a:lnTo>
                      <a:pt x="78773" y="30600"/>
                    </a:lnTo>
                    <a:lnTo>
                      <a:pt x="83259" y="30675"/>
                    </a:lnTo>
                    <a:cubicBezTo>
                      <a:pt x="83259" y="30675"/>
                      <a:pt x="81029" y="12730"/>
                      <a:pt x="74061" y="8970"/>
                    </a:cubicBezTo>
                    <a:cubicBezTo>
                      <a:pt x="72673" y="8219"/>
                      <a:pt x="71272" y="7918"/>
                      <a:pt x="69920" y="7918"/>
                    </a:cubicBezTo>
                    <a:cubicBezTo>
                      <a:pt x="64511" y="7918"/>
                      <a:pt x="59876" y="12730"/>
                      <a:pt x="59876" y="12730"/>
                    </a:cubicBezTo>
                    <a:cubicBezTo>
                      <a:pt x="59876" y="12730"/>
                      <a:pt x="60552" y="7567"/>
                      <a:pt x="56793" y="5061"/>
                    </a:cubicBezTo>
                    <a:cubicBezTo>
                      <a:pt x="55969" y="4511"/>
                      <a:pt x="55104" y="4297"/>
                      <a:pt x="54258" y="4297"/>
                    </a:cubicBezTo>
                    <a:cubicBezTo>
                      <a:pt x="51243" y="4297"/>
                      <a:pt x="48447" y="7016"/>
                      <a:pt x="48447" y="7016"/>
                    </a:cubicBezTo>
                    <a:cubicBezTo>
                      <a:pt x="48447" y="7016"/>
                      <a:pt x="47470" y="875"/>
                      <a:pt x="41354" y="48"/>
                    </a:cubicBezTo>
                    <a:cubicBezTo>
                      <a:pt x="41117" y="16"/>
                      <a:pt x="40880" y="1"/>
                      <a:pt x="4064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 name="Google Shape;51;p3"/>
              <p:cNvSpPr/>
              <p:nvPr/>
            </p:nvSpPr>
            <p:spPr>
              <a:xfrm>
                <a:off x="886470" y="4363135"/>
                <a:ext cx="2783587" cy="907854"/>
              </a:xfrm>
              <a:custGeom>
                <a:avLst/>
                <a:gdLst/>
                <a:ahLst/>
                <a:cxnLst/>
                <a:rect l="l" t="t" r="r" b="b"/>
                <a:pathLst>
                  <a:path w="66593" h="21719" extrusionOk="0">
                    <a:moveTo>
                      <a:pt x="25066" y="0"/>
                    </a:moveTo>
                    <a:cubicBezTo>
                      <a:pt x="24693" y="0"/>
                      <a:pt x="24300" y="29"/>
                      <a:pt x="23885" y="89"/>
                    </a:cubicBezTo>
                    <a:cubicBezTo>
                      <a:pt x="17193" y="1067"/>
                      <a:pt x="14687" y="8987"/>
                      <a:pt x="14687" y="8987"/>
                    </a:cubicBezTo>
                    <a:cubicBezTo>
                      <a:pt x="14687" y="8987"/>
                      <a:pt x="13607" y="1892"/>
                      <a:pt x="9114" y="1892"/>
                    </a:cubicBezTo>
                    <a:cubicBezTo>
                      <a:pt x="9067" y="1892"/>
                      <a:pt x="9020" y="1892"/>
                      <a:pt x="8973" y="1894"/>
                    </a:cubicBezTo>
                    <a:cubicBezTo>
                      <a:pt x="5138" y="2019"/>
                      <a:pt x="1203" y="15829"/>
                      <a:pt x="0" y="20390"/>
                    </a:cubicBezTo>
                    <a:lnTo>
                      <a:pt x="66592" y="21719"/>
                    </a:lnTo>
                    <a:cubicBezTo>
                      <a:pt x="65339" y="17308"/>
                      <a:pt x="62081" y="8034"/>
                      <a:pt x="56592" y="6355"/>
                    </a:cubicBezTo>
                    <a:cubicBezTo>
                      <a:pt x="55574" y="6042"/>
                      <a:pt x="54605" y="5907"/>
                      <a:pt x="53692" y="5907"/>
                    </a:cubicBezTo>
                    <a:cubicBezTo>
                      <a:pt x="48111" y="5907"/>
                      <a:pt x="44612" y="10942"/>
                      <a:pt x="44612" y="10942"/>
                    </a:cubicBezTo>
                    <a:cubicBezTo>
                      <a:pt x="44612" y="10942"/>
                      <a:pt x="44487" y="4826"/>
                      <a:pt x="40452" y="2997"/>
                    </a:cubicBezTo>
                    <a:cubicBezTo>
                      <a:pt x="39864" y="2734"/>
                      <a:pt x="39260" y="2621"/>
                      <a:pt x="38659" y="2621"/>
                    </a:cubicBezTo>
                    <a:cubicBezTo>
                      <a:pt x="35136" y="2621"/>
                      <a:pt x="31680" y="6480"/>
                      <a:pt x="31680" y="6480"/>
                    </a:cubicBezTo>
                    <a:cubicBezTo>
                      <a:pt x="31680" y="6480"/>
                      <a:pt x="30688" y="0"/>
                      <a:pt x="250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 name="Google Shape;52;p3"/>
              <p:cNvSpPr/>
              <p:nvPr/>
            </p:nvSpPr>
            <p:spPr>
              <a:xfrm>
                <a:off x="1325419" y="4877826"/>
                <a:ext cx="448430" cy="337953"/>
              </a:xfrm>
              <a:custGeom>
                <a:avLst/>
                <a:gdLst/>
                <a:ahLst/>
                <a:cxnLst/>
                <a:rect l="l" t="t" r="r" b="b"/>
                <a:pathLst>
                  <a:path w="10728" h="8085" extrusionOk="0">
                    <a:moveTo>
                      <a:pt x="557" y="0"/>
                    </a:moveTo>
                    <a:cubicBezTo>
                      <a:pt x="228" y="0"/>
                      <a:pt x="0" y="541"/>
                      <a:pt x="351" y="809"/>
                    </a:cubicBezTo>
                    <a:cubicBezTo>
                      <a:pt x="3560" y="3190"/>
                      <a:pt x="6768" y="5596"/>
                      <a:pt x="9976" y="8002"/>
                    </a:cubicBezTo>
                    <a:cubicBezTo>
                      <a:pt x="10051" y="8060"/>
                      <a:pt x="10125" y="8084"/>
                      <a:pt x="10194" y="8084"/>
                    </a:cubicBezTo>
                    <a:cubicBezTo>
                      <a:pt x="10517" y="8084"/>
                      <a:pt x="10728" y="7544"/>
                      <a:pt x="10377" y="7275"/>
                    </a:cubicBezTo>
                    <a:cubicBezTo>
                      <a:pt x="7194" y="4894"/>
                      <a:pt x="3986" y="2488"/>
                      <a:pt x="778" y="82"/>
                    </a:cubicBezTo>
                    <a:cubicBezTo>
                      <a:pt x="702" y="25"/>
                      <a:pt x="627"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 name="Google Shape;53;p3"/>
              <p:cNvSpPr/>
              <p:nvPr/>
            </p:nvSpPr>
            <p:spPr>
              <a:xfrm>
                <a:off x="1915437" y="4621463"/>
                <a:ext cx="120091" cy="597949"/>
              </a:xfrm>
              <a:custGeom>
                <a:avLst/>
                <a:gdLst/>
                <a:ahLst/>
                <a:cxnLst/>
                <a:rect l="l" t="t" r="r" b="b"/>
                <a:pathLst>
                  <a:path w="2873" h="14305" extrusionOk="0">
                    <a:moveTo>
                      <a:pt x="515" y="1"/>
                    </a:moveTo>
                    <a:cubicBezTo>
                      <a:pt x="274" y="1"/>
                      <a:pt x="1" y="209"/>
                      <a:pt x="46" y="526"/>
                    </a:cubicBezTo>
                    <a:cubicBezTo>
                      <a:pt x="698" y="5012"/>
                      <a:pt x="1374" y="9499"/>
                      <a:pt x="2026" y="13985"/>
                    </a:cubicBezTo>
                    <a:cubicBezTo>
                      <a:pt x="2056" y="14208"/>
                      <a:pt x="2206" y="14304"/>
                      <a:pt x="2369" y="14304"/>
                    </a:cubicBezTo>
                    <a:cubicBezTo>
                      <a:pt x="2607" y="14304"/>
                      <a:pt x="2873" y="14097"/>
                      <a:pt x="2828" y="13784"/>
                    </a:cubicBezTo>
                    <a:cubicBezTo>
                      <a:pt x="2176" y="9273"/>
                      <a:pt x="1500" y="4787"/>
                      <a:pt x="848" y="300"/>
                    </a:cubicBezTo>
                    <a:cubicBezTo>
                      <a:pt x="818" y="91"/>
                      <a:pt x="674" y="1"/>
                      <a:pt x="5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 name="Google Shape;54;p3"/>
              <p:cNvSpPr/>
              <p:nvPr/>
            </p:nvSpPr>
            <p:spPr>
              <a:xfrm>
                <a:off x="1766459" y="4781434"/>
                <a:ext cx="234540" cy="181287"/>
              </a:xfrm>
              <a:custGeom>
                <a:avLst/>
                <a:gdLst/>
                <a:ahLst/>
                <a:cxnLst/>
                <a:rect l="l" t="t" r="r" b="b"/>
                <a:pathLst>
                  <a:path w="5611" h="4337" extrusionOk="0">
                    <a:moveTo>
                      <a:pt x="557" y="0"/>
                    </a:moveTo>
                    <a:cubicBezTo>
                      <a:pt x="228" y="0"/>
                      <a:pt x="1" y="541"/>
                      <a:pt x="352" y="809"/>
                    </a:cubicBezTo>
                    <a:cubicBezTo>
                      <a:pt x="1856" y="1962"/>
                      <a:pt x="3359" y="3115"/>
                      <a:pt x="4838" y="4243"/>
                    </a:cubicBezTo>
                    <a:cubicBezTo>
                      <a:pt x="4918" y="4308"/>
                      <a:pt x="4997" y="4336"/>
                      <a:pt x="5071" y="4336"/>
                    </a:cubicBezTo>
                    <a:cubicBezTo>
                      <a:pt x="5394" y="4336"/>
                      <a:pt x="5611" y="3806"/>
                      <a:pt x="5264" y="3541"/>
                    </a:cubicBezTo>
                    <a:cubicBezTo>
                      <a:pt x="3760" y="2388"/>
                      <a:pt x="2282" y="1235"/>
                      <a:pt x="778" y="83"/>
                    </a:cubicBezTo>
                    <a:cubicBezTo>
                      <a:pt x="703" y="25"/>
                      <a:pt x="628"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 name="Google Shape;55;p3"/>
              <p:cNvSpPr/>
              <p:nvPr/>
            </p:nvSpPr>
            <p:spPr>
              <a:xfrm>
                <a:off x="2314132" y="4748704"/>
                <a:ext cx="200180" cy="482748"/>
              </a:xfrm>
              <a:custGeom>
                <a:avLst/>
                <a:gdLst/>
                <a:ahLst/>
                <a:cxnLst/>
                <a:rect l="l" t="t" r="r" b="b"/>
                <a:pathLst>
                  <a:path w="4789" h="11549" extrusionOk="0">
                    <a:moveTo>
                      <a:pt x="4282" y="0"/>
                    </a:moveTo>
                    <a:cubicBezTo>
                      <a:pt x="4111" y="0"/>
                      <a:pt x="3937" y="89"/>
                      <a:pt x="3867" y="289"/>
                    </a:cubicBezTo>
                    <a:cubicBezTo>
                      <a:pt x="2613" y="3873"/>
                      <a:pt x="1360" y="7457"/>
                      <a:pt x="107" y="11041"/>
                    </a:cubicBezTo>
                    <a:cubicBezTo>
                      <a:pt x="1" y="11345"/>
                      <a:pt x="255" y="11548"/>
                      <a:pt x="510" y="11548"/>
                    </a:cubicBezTo>
                    <a:cubicBezTo>
                      <a:pt x="675" y="11548"/>
                      <a:pt x="840" y="11463"/>
                      <a:pt x="909" y="11267"/>
                    </a:cubicBezTo>
                    <a:cubicBezTo>
                      <a:pt x="2162" y="7683"/>
                      <a:pt x="3415" y="4099"/>
                      <a:pt x="4669" y="515"/>
                    </a:cubicBezTo>
                    <a:cubicBezTo>
                      <a:pt x="4789" y="199"/>
                      <a:pt x="4539" y="0"/>
                      <a:pt x="428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 name="Google Shape;56;p3"/>
              <p:cNvSpPr/>
              <p:nvPr/>
            </p:nvSpPr>
            <p:spPr>
              <a:xfrm>
                <a:off x="1270953" y="4820476"/>
                <a:ext cx="110018" cy="111104"/>
              </a:xfrm>
              <a:custGeom>
                <a:avLst/>
                <a:gdLst/>
                <a:ahLst/>
                <a:cxnLst/>
                <a:rect l="l" t="t" r="r" b="b"/>
                <a:pathLst>
                  <a:path w="2632" h="2658" extrusionOk="0">
                    <a:moveTo>
                      <a:pt x="1304" y="1"/>
                    </a:moveTo>
                    <a:cubicBezTo>
                      <a:pt x="577" y="1"/>
                      <a:pt x="0" y="602"/>
                      <a:pt x="0" y="1329"/>
                    </a:cubicBezTo>
                    <a:cubicBezTo>
                      <a:pt x="0" y="2056"/>
                      <a:pt x="577" y="2657"/>
                      <a:pt x="1304" y="2657"/>
                    </a:cubicBezTo>
                    <a:cubicBezTo>
                      <a:pt x="2055" y="2657"/>
                      <a:pt x="2632" y="2056"/>
                      <a:pt x="2632" y="1329"/>
                    </a:cubicBezTo>
                    <a:cubicBezTo>
                      <a:pt x="2632" y="602"/>
                      <a:pt x="2055" y="1"/>
                      <a:pt x="13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 name="Google Shape;57;p3"/>
              <p:cNvSpPr/>
              <p:nvPr/>
            </p:nvSpPr>
            <p:spPr>
              <a:xfrm>
                <a:off x="1732976" y="4745067"/>
                <a:ext cx="111063" cy="110018"/>
              </a:xfrm>
              <a:custGeom>
                <a:avLst/>
                <a:gdLst/>
                <a:ahLst/>
                <a:cxnLst/>
                <a:rect l="l" t="t" r="r" b="b"/>
                <a:pathLst>
                  <a:path w="2657" h="2632" extrusionOk="0">
                    <a:moveTo>
                      <a:pt x="1328" y="0"/>
                    </a:moveTo>
                    <a:cubicBezTo>
                      <a:pt x="602" y="0"/>
                      <a:pt x="0" y="577"/>
                      <a:pt x="0" y="1328"/>
                    </a:cubicBezTo>
                    <a:cubicBezTo>
                      <a:pt x="0" y="2055"/>
                      <a:pt x="602" y="2632"/>
                      <a:pt x="1328" y="2632"/>
                    </a:cubicBezTo>
                    <a:cubicBezTo>
                      <a:pt x="2055" y="2632"/>
                      <a:pt x="2657" y="2055"/>
                      <a:pt x="2657" y="1328"/>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 name="Google Shape;58;p3"/>
              <p:cNvSpPr/>
              <p:nvPr/>
            </p:nvSpPr>
            <p:spPr>
              <a:xfrm>
                <a:off x="1875433" y="4561730"/>
                <a:ext cx="111104" cy="110018"/>
              </a:xfrm>
              <a:custGeom>
                <a:avLst/>
                <a:gdLst/>
                <a:ahLst/>
                <a:cxnLst/>
                <a:rect l="l" t="t" r="r" b="b"/>
                <a:pathLst>
                  <a:path w="2658" h="2632" extrusionOk="0">
                    <a:moveTo>
                      <a:pt x="1329" y="0"/>
                    </a:moveTo>
                    <a:cubicBezTo>
                      <a:pt x="602" y="0"/>
                      <a:pt x="1" y="577"/>
                      <a:pt x="1" y="1328"/>
                    </a:cubicBezTo>
                    <a:cubicBezTo>
                      <a:pt x="1" y="2055"/>
                      <a:pt x="602" y="2632"/>
                      <a:pt x="1329" y="2632"/>
                    </a:cubicBezTo>
                    <a:cubicBezTo>
                      <a:pt x="2056" y="2632"/>
                      <a:pt x="2657" y="2055"/>
                      <a:pt x="2657" y="1328"/>
                    </a:cubicBezTo>
                    <a:cubicBezTo>
                      <a:pt x="2657" y="577"/>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 name="Google Shape;59;p3"/>
              <p:cNvSpPr/>
              <p:nvPr/>
            </p:nvSpPr>
            <p:spPr>
              <a:xfrm>
                <a:off x="2451656" y="4681154"/>
                <a:ext cx="111063" cy="110018"/>
              </a:xfrm>
              <a:custGeom>
                <a:avLst/>
                <a:gdLst/>
                <a:ahLst/>
                <a:cxnLst/>
                <a:rect l="l" t="t" r="r" b="b"/>
                <a:pathLst>
                  <a:path w="2657" h="2632" extrusionOk="0">
                    <a:moveTo>
                      <a:pt x="1328" y="0"/>
                    </a:moveTo>
                    <a:cubicBezTo>
                      <a:pt x="602" y="0"/>
                      <a:pt x="0" y="577"/>
                      <a:pt x="0" y="1304"/>
                    </a:cubicBezTo>
                    <a:cubicBezTo>
                      <a:pt x="0" y="2055"/>
                      <a:pt x="602" y="2632"/>
                      <a:pt x="1328" y="2632"/>
                    </a:cubicBezTo>
                    <a:cubicBezTo>
                      <a:pt x="2055" y="2632"/>
                      <a:pt x="2657" y="2055"/>
                      <a:pt x="2657" y="1304"/>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 name="Google Shape;60;p3"/>
              <p:cNvSpPr/>
              <p:nvPr/>
            </p:nvSpPr>
            <p:spPr>
              <a:xfrm>
                <a:off x="2600425" y="4913733"/>
                <a:ext cx="111063" cy="110018"/>
              </a:xfrm>
              <a:custGeom>
                <a:avLst/>
                <a:gdLst/>
                <a:ahLst/>
                <a:cxnLst/>
                <a:rect l="l" t="t" r="r" b="b"/>
                <a:pathLst>
                  <a:path w="2657" h="2632" extrusionOk="0">
                    <a:moveTo>
                      <a:pt x="1328" y="0"/>
                    </a:moveTo>
                    <a:cubicBezTo>
                      <a:pt x="602" y="0"/>
                      <a:pt x="0" y="602"/>
                      <a:pt x="0" y="1329"/>
                    </a:cubicBezTo>
                    <a:cubicBezTo>
                      <a:pt x="0" y="2055"/>
                      <a:pt x="602" y="2632"/>
                      <a:pt x="1328" y="2632"/>
                    </a:cubicBezTo>
                    <a:cubicBezTo>
                      <a:pt x="2055" y="2632"/>
                      <a:pt x="2657" y="2055"/>
                      <a:pt x="2657" y="1329"/>
                    </a:cubicBezTo>
                    <a:cubicBezTo>
                      <a:pt x="2657" y="602"/>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1" name="Google Shape;61;p3"/>
            <p:cNvGrpSpPr/>
            <p:nvPr/>
          </p:nvGrpSpPr>
          <p:grpSpPr>
            <a:xfrm>
              <a:off x="4740748" y="4022919"/>
              <a:ext cx="2723855" cy="1296260"/>
              <a:chOff x="4740748" y="4022919"/>
              <a:chExt cx="2723855" cy="1296260"/>
            </a:xfrm>
          </p:grpSpPr>
          <p:sp>
            <p:nvSpPr>
              <p:cNvPr id="62" name="Google Shape;62;p3"/>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 name="Google Shape;63;p3"/>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 name="Google Shape;64;p3"/>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 name="Google Shape;65;p3"/>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 name="Google Shape;66;p3"/>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 name="Google Shape;67;p3"/>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 name="Google Shape;68;p3"/>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 name="Google Shape;69;p3"/>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0" name="Google Shape;70;p3"/>
            <p:cNvGrpSpPr/>
            <p:nvPr/>
          </p:nvGrpSpPr>
          <p:grpSpPr>
            <a:xfrm>
              <a:off x="-34400" y="2920300"/>
              <a:ext cx="1006460" cy="2407938"/>
              <a:chOff x="-34400" y="2920300"/>
              <a:chExt cx="1006460" cy="2407938"/>
            </a:xfrm>
          </p:grpSpPr>
          <p:sp>
            <p:nvSpPr>
              <p:cNvPr id="71" name="Google Shape;71;p3"/>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 name="Google Shape;72;p3"/>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 name="Google Shape;73;p3"/>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 name="Google Shape;74;p3"/>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5" name="Google Shape;75;p3"/>
            <p:cNvGrpSpPr/>
            <p:nvPr/>
          </p:nvGrpSpPr>
          <p:grpSpPr>
            <a:xfrm>
              <a:off x="3020522" y="3839455"/>
              <a:ext cx="1061260" cy="1595677"/>
              <a:chOff x="3020522" y="3839455"/>
              <a:chExt cx="1061260" cy="1595677"/>
            </a:xfrm>
          </p:grpSpPr>
          <p:sp>
            <p:nvSpPr>
              <p:cNvPr id="76" name="Google Shape;76;p3"/>
              <p:cNvSpPr/>
              <p:nvPr/>
            </p:nvSpPr>
            <p:spPr>
              <a:xfrm>
                <a:off x="3020522" y="3839455"/>
                <a:ext cx="1061260" cy="1595673"/>
              </a:xfrm>
              <a:custGeom>
                <a:avLst/>
                <a:gdLst/>
                <a:ahLst/>
                <a:cxnLst/>
                <a:rect l="l" t="t" r="r" b="b"/>
                <a:pathLst>
                  <a:path w="25389" h="38174" extrusionOk="0">
                    <a:moveTo>
                      <a:pt x="11225" y="1"/>
                    </a:moveTo>
                    <a:cubicBezTo>
                      <a:pt x="10430" y="1"/>
                      <a:pt x="9478" y="573"/>
                      <a:pt x="8371" y="1690"/>
                    </a:cubicBezTo>
                    <a:cubicBezTo>
                      <a:pt x="5639" y="4397"/>
                      <a:pt x="6391" y="11089"/>
                      <a:pt x="7319" y="17755"/>
                    </a:cubicBezTo>
                    <a:cubicBezTo>
                      <a:pt x="7562" y="19469"/>
                      <a:pt x="7530" y="20086"/>
                      <a:pt x="7305" y="20086"/>
                    </a:cubicBezTo>
                    <a:cubicBezTo>
                      <a:pt x="6725" y="20086"/>
                      <a:pt x="4864" y="15986"/>
                      <a:pt x="3150" y="15986"/>
                    </a:cubicBezTo>
                    <a:cubicBezTo>
                      <a:pt x="2932" y="15986"/>
                      <a:pt x="2717" y="16052"/>
                      <a:pt x="2506" y="16201"/>
                    </a:cubicBezTo>
                    <a:cubicBezTo>
                      <a:pt x="0" y="17981"/>
                      <a:pt x="1479" y="21941"/>
                      <a:pt x="3559" y="23294"/>
                    </a:cubicBezTo>
                    <a:cubicBezTo>
                      <a:pt x="5639" y="24648"/>
                      <a:pt x="7018" y="26327"/>
                      <a:pt x="5765" y="27379"/>
                    </a:cubicBezTo>
                    <a:cubicBezTo>
                      <a:pt x="5599" y="27515"/>
                      <a:pt x="5432" y="27571"/>
                      <a:pt x="5264" y="27571"/>
                    </a:cubicBezTo>
                    <a:cubicBezTo>
                      <a:pt x="4443" y="27571"/>
                      <a:pt x="3597" y="26239"/>
                      <a:pt x="2852" y="26239"/>
                    </a:cubicBezTo>
                    <a:cubicBezTo>
                      <a:pt x="2589" y="26239"/>
                      <a:pt x="2338" y="26405"/>
                      <a:pt x="2105" y="26853"/>
                    </a:cubicBezTo>
                    <a:cubicBezTo>
                      <a:pt x="1278" y="28382"/>
                      <a:pt x="2306" y="32091"/>
                      <a:pt x="6491" y="34773"/>
                    </a:cubicBezTo>
                    <a:cubicBezTo>
                      <a:pt x="7694" y="35550"/>
                      <a:pt x="9123" y="36227"/>
                      <a:pt x="10877" y="36778"/>
                    </a:cubicBezTo>
                    <a:cubicBezTo>
                      <a:pt x="13861" y="37682"/>
                      <a:pt x="16524" y="38173"/>
                      <a:pt x="18738" y="38173"/>
                    </a:cubicBezTo>
                    <a:cubicBezTo>
                      <a:pt x="20821" y="38173"/>
                      <a:pt x="22506" y="37739"/>
                      <a:pt x="23685" y="36803"/>
                    </a:cubicBezTo>
                    <a:cubicBezTo>
                      <a:pt x="24537" y="36101"/>
                      <a:pt x="25113" y="35174"/>
                      <a:pt x="25389" y="33946"/>
                    </a:cubicBezTo>
                    <a:cubicBezTo>
                      <a:pt x="25389" y="33946"/>
                      <a:pt x="21649" y="7936"/>
                      <a:pt x="18639" y="7936"/>
                    </a:cubicBezTo>
                    <a:cubicBezTo>
                      <a:pt x="18591" y="7936"/>
                      <a:pt x="18544" y="7942"/>
                      <a:pt x="18497" y="7956"/>
                    </a:cubicBezTo>
                    <a:cubicBezTo>
                      <a:pt x="15501" y="8773"/>
                      <a:pt x="16687" y="12745"/>
                      <a:pt x="15412" y="12745"/>
                    </a:cubicBezTo>
                    <a:cubicBezTo>
                      <a:pt x="15396" y="12745"/>
                      <a:pt x="15380" y="12744"/>
                      <a:pt x="15364" y="12743"/>
                    </a:cubicBezTo>
                    <a:cubicBezTo>
                      <a:pt x="14010" y="12643"/>
                      <a:pt x="14537" y="7830"/>
                      <a:pt x="13684" y="3670"/>
                    </a:cubicBezTo>
                    <a:cubicBezTo>
                      <a:pt x="13196" y="1196"/>
                      <a:pt x="12374" y="1"/>
                      <a:pt x="1122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7" name="Google Shape;77;p3"/>
              <p:cNvSpPr/>
              <p:nvPr/>
            </p:nvSpPr>
            <p:spPr>
              <a:xfrm>
                <a:off x="3208040" y="4053768"/>
                <a:ext cx="803563" cy="1381365"/>
              </a:xfrm>
              <a:custGeom>
                <a:avLst/>
                <a:gdLst/>
                <a:ahLst/>
                <a:cxnLst/>
                <a:rect l="l" t="t" r="r" b="b"/>
                <a:pathLst>
                  <a:path w="19224" h="33047" extrusionOk="0">
                    <a:moveTo>
                      <a:pt x="5992" y="1"/>
                    </a:moveTo>
                    <a:cubicBezTo>
                      <a:pt x="5848" y="1"/>
                      <a:pt x="5697" y="32"/>
                      <a:pt x="5539" y="97"/>
                    </a:cubicBezTo>
                    <a:cubicBezTo>
                      <a:pt x="2532" y="1350"/>
                      <a:pt x="3559" y="5435"/>
                      <a:pt x="4286" y="8668"/>
                    </a:cubicBezTo>
                    <a:cubicBezTo>
                      <a:pt x="5038" y="11902"/>
                      <a:pt x="5965" y="16914"/>
                      <a:pt x="4411" y="17340"/>
                    </a:cubicBezTo>
                    <a:cubicBezTo>
                      <a:pt x="4274" y="17375"/>
                      <a:pt x="4138" y="17390"/>
                      <a:pt x="4004" y="17390"/>
                    </a:cubicBezTo>
                    <a:cubicBezTo>
                      <a:pt x="3008" y="17390"/>
                      <a:pt x="2112" y="16548"/>
                      <a:pt x="1670" y="16548"/>
                    </a:cubicBezTo>
                    <a:cubicBezTo>
                      <a:pt x="1484" y="16548"/>
                      <a:pt x="1379" y="16696"/>
                      <a:pt x="1379" y="17115"/>
                    </a:cubicBezTo>
                    <a:cubicBezTo>
                      <a:pt x="1379" y="18694"/>
                      <a:pt x="4812" y="21300"/>
                      <a:pt x="2406" y="23180"/>
                    </a:cubicBezTo>
                    <a:cubicBezTo>
                      <a:pt x="376" y="24784"/>
                      <a:pt x="0" y="25711"/>
                      <a:pt x="2005" y="29646"/>
                    </a:cubicBezTo>
                    <a:cubicBezTo>
                      <a:pt x="3208" y="30423"/>
                      <a:pt x="4637" y="31100"/>
                      <a:pt x="6391" y="31651"/>
                    </a:cubicBezTo>
                    <a:cubicBezTo>
                      <a:pt x="9375" y="32555"/>
                      <a:pt x="12038" y="33046"/>
                      <a:pt x="14252" y="33046"/>
                    </a:cubicBezTo>
                    <a:cubicBezTo>
                      <a:pt x="16335" y="33046"/>
                      <a:pt x="18020" y="32612"/>
                      <a:pt x="19199" y="31676"/>
                    </a:cubicBezTo>
                    <a:lnTo>
                      <a:pt x="19224" y="28092"/>
                    </a:lnTo>
                    <a:cubicBezTo>
                      <a:pt x="19224" y="28092"/>
                      <a:pt x="16417" y="8869"/>
                      <a:pt x="14537" y="8343"/>
                    </a:cubicBezTo>
                    <a:cubicBezTo>
                      <a:pt x="14441" y="8317"/>
                      <a:pt x="14348" y="8305"/>
                      <a:pt x="14259" y="8305"/>
                    </a:cubicBezTo>
                    <a:cubicBezTo>
                      <a:pt x="12793" y="8305"/>
                      <a:pt x="12193" y="11558"/>
                      <a:pt x="11039" y="11558"/>
                    </a:cubicBezTo>
                    <a:cubicBezTo>
                      <a:pt x="10887" y="11558"/>
                      <a:pt x="10726" y="11502"/>
                      <a:pt x="10552" y="11375"/>
                    </a:cubicBezTo>
                    <a:cubicBezTo>
                      <a:pt x="9079" y="10282"/>
                      <a:pt x="8619" y="1"/>
                      <a:pt x="599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8" name="Google Shape;78;p3"/>
              <p:cNvSpPr/>
              <p:nvPr/>
            </p:nvSpPr>
            <p:spPr>
              <a:xfrm>
                <a:off x="3531912" y="4495935"/>
                <a:ext cx="241688" cy="889211"/>
              </a:xfrm>
              <a:custGeom>
                <a:avLst/>
                <a:gdLst/>
                <a:ahLst/>
                <a:cxnLst/>
                <a:rect l="l" t="t" r="r" b="b"/>
                <a:pathLst>
                  <a:path w="5782" h="21273" extrusionOk="0">
                    <a:moveTo>
                      <a:pt x="504" y="0"/>
                    </a:moveTo>
                    <a:cubicBezTo>
                      <a:pt x="246" y="0"/>
                      <a:pt x="1" y="193"/>
                      <a:pt x="122" y="496"/>
                    </a:cubicBezTo>
                    <a:cubicBezTo>
                      <a:pt x="1751" y="4507"/>
                      <a:pt x="2628" y="8842"/>
                      <a:pt x="3506" y="13078"/>
                    </a:cubicBezTo>
                    <a:cubicBezTo>
                      <a:pt x="4032" y="15710"/>
                      <a:pt x="4508" y="18316"/>
                      <a:pt x="4909" y="20973"/>
                    </a:cubicBezTo>
                    <a:cubicBezTo>
                      <a:pt x="4949" y="21182"/>
                      <a:pt x="5100" y="21272"/>
                      <a:pt x="5262" y="21272"/>
                    </a:cubicBezTo>
                    <a:cubicBezTo>
                      <a:pt x="5508" y="21272"/>
                      <a:pt x="5782" y="21064"/>
                      <a:pt x="5736" y="20747"/>
                    </a:cubicBezTo>
                    <a:cubicBezTo>
                      <a:pt x="5310" y="18116"/>
                      <a:pt x="4834" y="15484"/>
                      <a:pt x="4308" y="12852"/>
                    </a:cubicBezTo>
                    <a:cubicBezTo>
                      <a:pt x="3455" y="8642"/>
                      <a:pt x="2578" y="4281"/>
                      <a:pt x="924" y="271"/>
                    </a:cubicBezTo>
                    <a:cubicBezTo>
                      <a:pt x="845" y="83"/>
                      <a:pt x="672" y="0"/>
                      <a:pt x="50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9" name="Google Shape;79;p3"/>
            <p:cNvGrpSpPr/>
            <p:nvPr/>
          </p:nvGrpSpPr>
          <p:grpSpPr>
            <a:xfrm>
              <a:off x="4376621" y="3930330"/>
              <a:ext cx="1138339" cy="1457482"/>
              <a:chOff x="4376621" y="3930330"/>
              <a:chExt cx="1138339" cy="1457482"/>
            </a:xfrm>
          </p:grpSpPr>
          <p:sp>
            <p:nvSpPr>
              <p:cNvPr id="80" name="Google Shape;80;p3"/>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 name="Google Shape;81;p3"/>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 name="Google Shape;82;p3"/>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83" name="Google Shape;83;p3"/>
            <p:cNvGrpSpPr/>
            <p:nvPr/>
          </p:nvGrpSpPr>
          <p:grpSpPr>
            <a:xfrm>
              <a:off x="3804453" y="3817886"/>
              <a:ext cx="944680" cy="1631161"/>
              <a:chOff x="3804453" y="3817886"/>
              <a:chExt cx="944680" cy="1631161"/>
            </a:xfrm>
          </p:grpSpPr>
          <p:sp>
            <p:nvSpPr>
              <p:cNvPr id="84" name="Google Shape;84;p3"/>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 name="Google Shape;85;p3"/>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 name="Google Shape;86;p3"/>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spTree>
    <p:extLst>
      <p:ext uri="{BB962C8B-B14F-4D97-AF65-F5344CB8AC3E}">
        <p14:creationId xmlns:p14="http://schemas.microsoft.com/office/powerpoint/2010/main" val="25929592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7"/>
        <p:cNvGrpSpPr/>
        <p:nvPr/>
      </p:nvGrpSpPr>
      <p:grpSpPr>
        <a:xfrm>
          <a:off x="0" y="0"/>
          <a:ext cx="0" cy="0"/>
          <a:chOff x="0" y="0"/>
          <a:chExt cx="0" cy="0"/>
        </a:xfrm>
      </p:grpSpPr>
      <p:grpSp>
        <p:nvGrpSpPr>
          <p:cNvPr id="88" name="Google Shape;88;p4"/>
          <p:cNvGrpSpPr/>
          <p:nvPr/>
        </p:nvGrpSpPr>
        <p:grpSpPr>
          <a:xfrm>
            <a:off x="0" y="5993836"/>
            <a:ext cx="12192000" cy="768387"/>
            <a:chOff x="0" y="4571577"/>
            <a:chExt cx="9144000" cy="576290"/>
          </a:xfrm>
        </p:grpSpPr>
        <p:sp>
          <p:nvSpPr>
            <p:cNvPr id="89" name="Google Shape;89;p4"/>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 name="Google Shape;90;p4"/>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1" name="Google Shape;91;p4"/>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2" name="Google Shape;92;p4"/>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 name="Google Shape;93;p4"/>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 name="Google Shape;94;p4"/>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5" name="Google Shape;95;p4"/>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 name="Google Shape;96;p4"/>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7" name="Google Shape;97;p4"/>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 name="Google Shape;98;p4"/>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99" name="Google Shape;99;p4"/>
          <p:cNvSpPr txBox="1">
            <a:spLocks noGrp="1"/>
          </p:cNvSpPr>
          <p:nvPr>
            <p:ph type="body" idx="1"/>
          </p:nvPr>
        </p:nvSpPr>
        <p:spPr>
          <a:xfrm>
            <a:off x="960000" y="1621003"/>
            <a:ext cx="10272000" cy="45552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Clr>
                <a:srgbClr val="434343"/>
              </a:buClr>
              <a:buSzPts val="1200"/>
              <a:buAutoNum type="arabicPeriod"/>
              <a:defRPr sz="1667">
                <a:solidFill>
                  <a:srgbClr val="434343"/>
                </a:solidFill>
              </a:defRPr>
            </a:lvl1pPr>
            <a:lvl2pPr marL="1219170" lvl="1"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2pPr>
            <a:lvl3pPr marL="1828754" lvl="2"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3pPr>
            <a:lvl4pPr marL="2438339" lvl="3"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4pPr>
            <a:lvl5pPr marL="3047924" lvl="4"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5pPr>
            <a:lvl6pPr marL="3657509" lvl="5"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6pPr>
            <a:lvl7pPr marL="4267093" lvl="6"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7pPr>
            <a:lvl8pPr marL="4876678" lvl="7"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8pPr>
            <a:lvl9pPr marL="5486263" lvl="8" indent="-406390" rtl="0">
              <a:lnSpc>
                <a:spcPct val="115000"/>
              </a:lnSpc>
              <a:spcBef>
                <a:spcPts val="2133"/>
              </a:spcBef>
              <a:spcAft>
                <a:spcPts val="2133"/>
              </a:spcAft>
              <a:buClr>
                <a:srgbClr val="434343"/>
              </a:buClr>
              <a:buSzPts val="1200"/>
              <a:buFont typeface="Roboto Condensed Light"/>
              <a:buAutoNum type="romanLcPeriod"/>
              <a:defRPr>
                <a:solidFill>
                  <a:srgbClr val="434343"/>
                </a:solidFill>
              </a:defRPr>
            </a:lvl9pPr>
          </a:lstStyle>
          <a:p>
            <a:endParaRPr/>
          </a:p>
        </p:txBody>
      </p:sp>
      <p:sp>
        <p:nvSpPr>
          <p:cNvPr id="100" name="Google Shape;100;p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1" name="Google Shape;101;p4"/>
          <p:cNvGrpSpPr/>
          <p:nvPr/>
        </p:nvGrpSpPr>
        <p:grpSpPr>
          <a:xfrm>
            <a:off x="0" y="6087100"/>
            <a:ext cx="12192000" cy="1183117"/>
            <a:chOff x="0" y="4412925"/>
            <a:chExt cx="9144000" cy="887338"/>
          </a:xfrm>
        </p:grpSpPr>
        <p:sp>
          <p:nvSpPr>
            <p:cNvPr id="102" name="Google Shape;102;p4"/>
            <p:cNvSpPr/>
            <p:nvPr/>
          </p:nvSpPr>
          <p:spPr>
            <a:xfrm>
              <a:off x="0"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3" name="Google Shape;103;p4"/>
            <p:cNvSpPr/>
            <p:nvPr/>
          </p:nvSpPr>
          <p:spPr>
            <a:xfrm>
              <a:off x="91148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 name="Google Shape;104;p4"/>
            <p:cNvSpPr/>
            <p:nvPr/>
          </p:nvSpPr>
          <p:spPr>
            <a:xfrm flipH="1">
              <a:off x="183811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 name="Google Shape;105;p4"/>
            <p:cNvSpPr/>
            <p:nvPr/>
          </p:nvSpPr>
          <p:spPr>
            <a:xfrm>
              <a:off x="2785105"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 name="Google Shape;106;p4"/>
            <p:cNvSpPr/>
            <p:nvPr/>
          </p:nvSpPr>
          <p:spPr>
            <a:xfrm>
              <a:off x="3730274"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7" name="Google Shape;107;p4"/>
            <p:cNvSpPr/>
            <p:nvPr/>
          </p:nvSpPr>
          <p:spPr>
            <a:xfrm flipH="1">
              <a:off x="8215662"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 name="Google Shape;108;p4"/>
            <p:cNvSpPr/>
            <p:nvPr/>
          </p:nvSpPr>
          <p:spPr>
            <a:xfrm flipH="1">
              <a:off x="727794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 name="Google Shape;109;p4"/>
            <p:cNvSpPr/>
            <p:nvPr/>
          </p:nvSpPr>
          <p:spPr>
            <a:xfrm>
              <a:off x="635131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0" name="Google Shape;110;p4"/>
            <p:cNvSpPr/>
            <p:nvPr/>
          </p:nvSpPr>
          <p:spPr>
            <a:xfrm flipH="1">
              <a:off x="5404324"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1" name="Google Shape;111;p4"/>
            <p:cNvSpPr/>
            <p:nvPr/>
          </p:nvSpPr>
          <p:spPr>
            <a:xfrm flipH="1">
              <a:off x="4459155"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35128402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48"/>
        <p:cNvGrpSpPr/>
        <p:nvPr/>
      </p:nvGrpSpPr>
      <p:grpSpPr>
        <a:xfrm>
          <a:off x="0" y="0"/>
          <a:ext cx="0" cy="0"/>
          <a:chOff x="0" y="0"/>
          <a:chExt cx="0" cy="0"/>
        </a:xfrm>
      </p:grpSpPr>
      <p:grpSp>
        <p:nvGrpSpPr>
          <p:cNvPr id="149" name="Google Shape;149;p6"/>
          <p:cNvGrpSpPr/>
          <p:nvPr/>
        </p:nvGrpSpPr>
        <p:grpSpPr>
          <a:xfrm flipH="1">
            <a:off x="0" y="5587436"/>
            <a:ext cx="12192000" cy="768387"/>
            <a:chOff x="0" y="4571577"/>
            <a:chExt cx="9144000" cy="576290"/>
          </a:xfrm>
        </p:grpSpPr>
        <p:sp>
          <p:nvSpPr>
            <p:cNvPr id="150" name="Google Shape;150;p6"/>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1" name="Google Shape;151;p6"/>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2" name="Google Shape;152;p6"/>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3" name="Google Shape;153;p6"/>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4" name="Google Shape;154;p6"/>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5" name="Google Shape;155;p6"/>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6" name="Google Shape;156;p6"/>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7" name="Google Shape;157;p6"/>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8" name="Google Shape;158;p6"/>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9" name="Google Shape;159;p6"/>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60" name="Google Shape;160;p6"/>
          <p:cNvGrpSpPr/>
          <p:nvPr/>
        </p:nvGrpSpPr>
        <p:grpSpPr>
          <a:xfrm>
            <a:off x="0" y="5680700"/>
            <a:ext cx="12192000" cy="1183117"/>
            <a:chOff x="0" y="4260525"/>
            <a:chExt cx="9144000" cy="887338"/>
          </a:xfrm>
        </p:grpSpPr>
        <p:sp>
          <p:nvSpPr>
            <p:cNvPr id="161" name="Google Shape;161;p6"/>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2" name="Google Shape;162;p6"/>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3" name="Google Shape;163;p6"/>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4" name="Google Shape;164;p6"/>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5" name="Google Shape;165;p6"/>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6" name="Google Shape;166;p6"/>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7" name="Google Shape;167;p6"/>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8" name="Google Shape;168;p6"/>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9" name="Google Shape;169;p6"/>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70" name="Google Shape;170;p6"/>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71" name="Google Shape;171;p6"/>
          <p:cNvGrpSpPr/>
          <p:nvPr/>
        </p:nvGrpSpPr>
        <p:grpSpPr>
          <a:xfrm>
            <a:off x="-1285" y="5400643"/>
            <a:ext cx="2316997" cy="1661292"/>
            <a:chOff x="8475" y="2231150"/>
            <a:chExt cx="3260316" cy="3130575"/>
          </a:xfrm>
        </p:grpSpPr>
        <p:sp>
          <p:nvSpPr>
            <p:cNvPr id="172" name="Google Shape;172;p6"/>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73" name="Google Shape;173;p6"/>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74" name="Google Shape;174;p6"/>
          <p:cNvGrpSpPr/>
          <p:nvPr/>
        </p:nvGrpSpPr>
        <p:grpSpPr>
          <a:xfrm flipH="1">
            <a:off x="9875315" y="5400643"/>
            <a:ext cx="2316997" cy="1661292"/>
            <a:chOff x="8475" y="2231150"/>
            <a:chExt cx="3260316" cy="3130575"/>
          </a:xfrm>
        </p:grpSpPr>
        <p:sp>
          <p:nvSpPr>
            <p:cNvPr id="175" name="Google Shape;175;p6"/>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76" name="Google Shape;176;p6"/>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77" name="Google Shape;177;p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8" name="Google Shape;178;p6"/>
          <p:cNvSpPr/>
          <p:nvPr/>
        </p:nvSpPr>
        <p:spPr>
          <a:xfrm flipH="1">
            <a:off x="433109" y="319248"/>
            <a:ext cx="1266307" cy="400761"/>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79" name="Google Shape;179;p6"/>
          <p:cNvSpPr/>
          <p:nvPr/>
        </p:nvSpPr>
        <p:spPr>
          <a:xfrm flipH="1">
            <a:off x="7904765" y="-325933"/>
            <a:ext cx="1704543" cy="7101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0" name="Google Shape;180;p6"/>
          <p:cNvSpPr/>
          <p:nvPr/>
        </p:nvSpPr>
        <p:spPr>
          <a:xfrm>
            <a:off x="11205825" y="874263"/>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1" name="Google Shape;181;p6"/>
          <p:cNvSpPr/>
          <p:nvPr/>
        </p:nvSpPr>
        <p:spPr>
          <a:xfrm>
            <a:off x="-1440009" y="1606229"/>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5292932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82"/>
        <p:cNvGrpSpPr/>
        <p:nvPr/>
      </p:nvGrpSpPr>
      <p:grpSpPr>
        <a:xfrm>
          <a:off x="0" y="0"/>
          <a:ext cx="0" cy="0"/>
          <a:chOff x="0" y="0"/>
          <a:chExt cx="0" cy="0"/>
        </a:xfrm>
      </p:grpSpPr>
      <p:grpSp>
        <p:nvGrpSpPr>
          <p:cNvPr id="183" name="Google Shape;183;p7"/>
          <p:cNvGrpSpPr/>
          <p:nvPr/>
        </p:nvGrpSpPr>
        <p:grpSpPr>
          <a:xfrm flipH="1">
            <a:off x="0" y="5587436"/>
            <a:ext cx="12192000" cy="768387"/>
            <a:chOff x="0" y="4571577"/>
            <a:chExt cx="9144000" cy="576290"/>
          </a:xfrm>
        </p:grpSpPr>
        <p:sp>
          <p:nvSpPr>
            <p:cNvPr id="184" name="Google Shape;184;p7"/>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5" name="Google Shape;185;p7"/>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6" name="Google Shape;186;p7"/>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7" name="Google Shape;187;p7"/>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8" name="Google Shape;188;p7"/>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9" name="Google Shape;189;p7"/>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0" name="Google Shape;190;p7"/>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1" name="Google Shape;191;p7"/>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2" name="Google Shape;192;p7"/>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3" name="Google Shape;193;p7"/>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94" name="Google Shape;194;p7"/>
          <p:cNvSpPr txBox="1">
            <a:spLocks noGrp="1"/>
          </p:cNvSpPr>
          <p:nvPr>
            <p:ph type="title"/>
          </p:nvPr>
        </p:nvSpPr>
        <p:spPr>
          <a:xfrm>
            <a:off x="6354768" y="1083175"/>
            <a:ext cx="4686800" cy="98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95" name="Google Shape;195;p7"/>
          <p:cNvSpPr/>
          <p:nvPr/>
        </p:nvSpPr>
        <p:spPr>
          <a:xfrm>
            <a:off x="8502900" y="108585"/>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6" name="Google Shape;196;p7"/>
          <p:cNvSpPr/>
          <p:nvPr/>
        </p:nvSpPr>
        <p:spPr>
          <a:xfrm>
            <a:off x="-871944" y="27941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7" name="Google Shape;197;p7"/>
          <p:cNvSpPr/>
          <p:nvPr/>
        </p:nvSpPr>
        <p:spPr>
          <a:xfrm>
            <a:off x="155134" y="108590"/>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8" name="Google Shape;198;p7"/>
          <p:cNvSpPr/>
          <p:nvPr/>
        </p:nvSpPr>
        <p:spPr>
          <a:xfrm>
            <a:off x="11233998" y="2373872"/>
            <a:ext cx="1094077" cy="34625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199" name="Google Shape;199;p7"/>
          <p:cNvGrpSpPr/>
          <p:nvPr/>
        </p:nvGrpSpPr>
        <p:grpSpPr>
          <a:xfrm>
            <a:off x="0" y="5680700"/>
            <a:ext cx="12192000" cy="1183117"/>
            <a:chOff x="0" y="4260525"/>
            <a:chExt cx="9144000" cy="887338"/>
          </a:xfrm>
        </p:grpSpPr>
        <p:sp>
          <p:nvSpPr>
            <p:cNvPr id="200" name="Google Shape;200;p7"/>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1" name="Google Shape;201;p7"/>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2" name="Google Shape;202;p7"/>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3" name="Google Shape;203;p7"/>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4" name="Google Shape;204;p7"/>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5" name="Google Shape;205;p7"/>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6" name="Google Shape;206;p7"/>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7" name="Google Shape;207;p7"/>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8" name="Google Shape;208;p7"/>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9" name="Google Shape;209;p7"/>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210" name="Google Shape;210;p7"/>
          <p:cNvSpPr txBox="1">
            <a:spLocks noGrp="1"/>
          </p:cNvSpPr>
          <p:nvPr>
            <p:ph type="body" idx="1"/>
          </p:nvPr>
        </p:nvSpPr>
        <p:spPr>
          <a:xfrm>
            <a:off x="6354768" y="1966141"/>
            <a:ext cx="4686800" cy="2838000"/>
          </a:xfrm>
          <a:prstGeom prst="rect">
            <a:avLst/>
          </a:prstGeom>
          <a:noFill/>
          <a:ln>
            <a:noFill/>
          </a:ln>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Char char="●"/>
              <a:defRPr/>
            </a:lvl1pPr>
            <a:lvl2pPr marL="1219170" lvl="1" indent="-423323" rtl="0">
              <a:spcBef>
                <a:spcPts val="0"/>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42504596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11"/>
        <p:cNvGrpSpPr/>
        <p:nvPr/>
      </p:nvGrpSpPr>
      <p:grpSpPr>
        <a:xfrm>
          <a:off x="0" y="0"/>
          <a:ext cx="0" cy="0"/>
          <a:chOff x="0" y="0"/>
          <a:chExt cx="0" cy="0"/>
        </a:xfrm>
      </p:grpSpPr>
      <p:sp>
        <p:nvSpPr>
          <p:cNvPr id="212" name="Google Shape;212;p8"/>
          <p:cNvSpPr txBox="1">
            <a:spLocks noGrp="1"/>
          </p:cNvSpPr>
          <p:nvPr>
            <p:ph type="title"/>
          </p:nvPr>
        </p:nvSpPr>
        <p:spPr>
          <a:xfrm>
            <a:off x="2584000" y="1277367"/>
            <a:ext cx="70240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3333"/>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213" name="Google Shape;213;p8"/>
          <p:cNvGrpSpPr/>
          <p:nvPr/>
        </p:nvGrpSpPr>
        <p:grpSpPr>
          <a:xfrm>
            <a:off x="-11458" y="2974867"/>
            <a:ext cx="12651855" cy="5900188"/>
            <a:chOff x="-8594" y="2231150"/>
            <a:chExt cx="9488891" cy="4425141"/>
          </a:xfrm>
        </p:grpSpPr>
        <p:grpSp>
          <p:nvGrpSpPr>
            <p:cNvPr id="214" name="Google Shape;214;p8"/>
            <p:cNvGrpSpPr/>
            <p:nvPr/>
          </p:nvGrpSpPr>
          <p:grpSpPr>
            <a:xfrm>
              <a:off x="2103879" y="3630681"/>
              <a:ext cx="4777316" cy="3025611"/>
              <a:chOff x="2103879" y="3630681"/>
              <a:chExt cx="4777316" cy="3025611"/>
            </a:xfrm>
          </p:grpSpPr>
          <p:sp>
            <p:nvSpPr>
              <p:cNvPr id="215" name="Google Shape;215;p8"/>
              <p:cNvSpPr/>
              <p:nvPr/>
            </p:nvSpPr>
            <p:spPr>
              <a:xfrm>
                <a:off x="2103879" y="3630681"/>
                <a:ext cx="4777316" cy="3025611"/>
              </a:xfrm>
              <a:custGeom>
                <a:avLst/>
                <a:gdLst/>
                <a:ahLst/>
                <a:cxnLst/>
                <a:rect l="l" t="t" r="r" b="b"/>
                <a:pathLst>
                  <a:path w="97946" h="62032" extrusionOk="0">
                    <a:moveTo>
                      <a:pt x="48973" y="1"/>
                    </a:moveTo>
                    <a:cubicBezTo>
                      <a:pt x="31254" y="1"/>
                      <a:pt x="15740" y="5941"/>
                      <a:pt x="7118" y="14888"/>
                    </a:cubicBezTo>
                    <a:cubicBezTo>
                      <a:pt x="2607" y="19575"/>
                      <a:pt x="0" y="25114"/>
                      <a:pt x="0" y="31003"/>
                    </a:cubicBezTo>
                    <a:cubicBezTo>
                      <a:pt x="0" y="44262"/>
                      <a:pt x="13083" y="55540"/>
                      <a:pt x="31529" y="60001"/>
                    </a:cubicBezTo>
                    <a:cubicBezTo>
                      <a:pt x="36943" y="61304"/>
                      <a:pt x="42833" y="62031"/>
                      <a:pt x="48973" y="62031"/>
                    </a:cubicBezTo>
                    <a:cubicBezTo>
                      <a:pt x="55966" y="62031"/>
                      <a:pt x="62632" y="61104"/>
                      <a:pt x="68647" y="59425"/>
                    </a:cubicBezTo>
                    <a:cubicBezTo>
                      <a:pt x="85890" y="54613"/>
                      <a:pt x="97946" y="43710"/>
                      <a:pt x="97946" y="31003"/>
                    </a:cubicBezTo>
                    <a:cubicBezTo>
                      <a:pt x="97946" y="14713"/>
                      <a:pt x="78121" y="1354"/>
                      <a:pt x="52908" y="101"/>
                    </a:cubicBezTo>
                    <a:cubicBezTo>
                      <a:pt x="51605" y="26"/>
                      <a:pt x="50301" y="1"/>
                      <a:pt x="4897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6" name="Google Shape;216;p8"/>
              <p:cNvSpPr/>
              <p:nvPr/>
            </p:nvSpPr>
            <p:spPr>
              <a:xfrm>
                <a:off x="2103879" y="4077795"/>
                <a:ext cx="2123420" cy="2479477"/>
              </a:xfrm>
              <a:custGeom>
                <a:avLst/>
                <a:gdLst/>
                <a:ahLst/>
                <a:cxnLst/>
                <a:rect l="l" t="t" r="r" b="b"/>
                <a:pathLst>
                  <a:path w="43535" h="50835" extrusionOk="0">
                    <a:moveTo>
                      <a:pt x="24646" y="0"/>
                    </a:moveTo>
                    <a:cubicBezTo>
                      <a:pt x="23128" y="0"/>
                      <a:pt x="21268" y="193"/>
                      <a:pt x="18998" y="633"/>
                    </a:cubicBezTo>
                    <a:cubicBezTo>
                      <a:pt x="13835" y="1636"/>
                      <a:pt x="9775" y="3866"/>
                      <a:pt x="7118" y="5721"/>
                    </a:cubicBezTo>
                    <a:cubicBezTo>
                      <a:pt x="2607" y="10408"/>
                      <a:pt x="0" y="15947"/>
                      <a:pt x="0" y="21836"/>
                    </a:cubicBezTo>
                    <a:cubicBezTo>
                      <a:pt x="0" y="35095"/>
                      <a:pt x="13083" y="46373"/>
                      <a:pt x="31529" y="50834"/>
                    </a:cubicBezTo>
                    <a:cubicBezTo>
                      <a:pt x="38121" y="48754"/>
                      <a:pt x="41354" y="44368"/>
                      <a:pt x="41028" y="41786"/>
                    </a:cubicBezTo>
                    <a:cubicBezTo>
                      <a:pt x="40502" y="37601"/>
                      <a:pt x="20251" y="37200"/>
                      <a:pt x="26817" y="32914"/>
                    </a:cubicBezTo>
                    <a:cubicBezTo>
                      <a:pt x="33409" y="28628"/>
                      <a:pt x="43534" y="26122"/>
                      <a:pt x="41980" y="20057"/>
                    </a:cubicBezTo>
                    <a:cubicBezTo>
                      <a:pt x="40402" y="14017"/>
                      <a:pt x="33935" y="15470"/>
                      <a:pt x="29224" y="14543"/>
                    </a:cubicBezTo>
                    <a:cubicBezTo>
                      <a:pt x="24537" y="13591"/>
                      <a:pt x="31103" y="7225"/>
                      <a:pt x="31003" y="4292"/>
                    </a:cubicBezTo>
                    <a:cubicBezTo>
                      <a:pt x="30926" y="2066"/>
                      <a:pt x="29614" y="0"/>
                      <a:pt x="2464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7" name="Google Shape;217;p8"/>
              <p:cNvSpPr/>
              <p:nvPr/>
            </p:nvSpPr>
            <p:spPr>
              <a:xfrm>
                <a:off x="4300580" y="3635558"/>
                <a:ext cx="2580588" cy="2893577"/>
              </a:xfrm>
              <a:custGeom>
                <a:avLst/>
                <a:gdLst/>
                <a:ahLst/>
                <a:cxnLst/>
                <a:rect l="l" t="t" r="r" b="b"/>
                <a:pathLst>
                  <a:path w="52908" h="59325" extrusionOk="0">
                    <a:moveTo>
                      <a:pt x="7870" y="1"/>
                    </a:moveTo>
                    <a:cubicBezTo>
                      <a:pt x="4261" y="1254"/>
                      <a:pt x="0" y="3811"/>
                      <a:pt x="75" y="8873"/>
                    </a:cubicBezTo>
                    <a:cubicBezTo>
                      <a:pt x="127" y="13430"/>
                      <a:pt x="2797" y="14693"/>
                      <a:pt x="5909" y="14693"/>
                    </a:cubicBezTo>
                    <a:cubicBezTo>
                      <a:pt x="8788" y="14693"/>
                      <a:pt x="12045" y="13613"/>
                      <a:pt x="13960" y="13059"/>
                    </a:cubicBezTo>
                    <a:cubicBezTo>
                      <a:pt x="15317" y="12664"/>
                      <a:pt x="16674" y="12454"/>
                      <a:pt x="17897" y="12454"/>
                    </a:cubicBezTo>
                    <a:cubicBezTo>
                      <a:pt x="20243" y="12454"/>
                      <a:pt x="22095" y="13225"/>
                      <a:pt x="22507" y="14938"/>
                    </a:cubicBezTo>
                    <a:cubicBezTo>
                      <a:pt x="23133" y="17545"/>
                      <a:pt x="18346" y="19224"/>
                      <a:pt x="18647" y="23610"/>
                    </a:cubicBezTo>
                    <a:cubicBezTo>
                      <a:pt x="18955" y="27764"/>
                      <a:pt x="21872" y="34527"/>
                      <a:pt x="29272" y="34527"/>
                    </a:cubicBezTo>
                    <a:cubicBezTo>
                      <a:pt x="29684" y="34527"/>
                      <a:pt x="30111" y="34506"/>
                      <a:pt x="30552" y="34462"/>
                    </a:cubicBezTo>
                    <a:cubicBezTo>
                      <a:pt x="33877" y="34134"/>
                      <a:pt x="36293" y="33817"/>
                      <a:pt x="37958" y="33817"/>
                    </a:cubicBezTo>
                    <a:cubicBezTo>
                      <a:pt x="40483" y="33817"/>
                      <a:pt x="41280" y="34546"/>
                      <a:pt x="40903" y="37069"/>
                    </a:cubicBezTo>
                    <a:cubicBezTo>
                      <a:pt x="40351" y="40778"/>
                      <a:pt x="18446" y="52056"/>
                      <a:pt x="23609" y="59325"/>
                    </a:cubicBezTo>
                    <a:cubicBezTo>
                      <a:pt x="40852" y="54513"/>
                      <a:pt x="52908" y="43610"/>
                      <a:pt x="52908" y="30903"/>
                    </a:cubicBezTo>
                    <a:cubicBezTo>
                      <a:pt x="52908" y="14613"/>
                      <a:pt x="33083" y="1254"/>
                      <a:pt x="787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18" name="Google Shape;218;p8"/>
            <p:cNvGrpSpPr/>
            <p:nvPr/>
          </p:nvGrpSpPr>
          <p:grpSpPr>
            <a:xfrm>
              <a:off x="-8594" y="2231150"/>
              <a:ext cx="3260316" cy="3130575"/>
              <a:chOff x="8475" y="2231150"/>
              <a:chExt cx="3260316" cy="3130575"/>
            </a:xfrm>
          </p:grpSpPr>
          <p:sp>
            <p:nvSpPr>
              <p:cNvPr id="219" name="Google Shape;219;p8"/>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0" name="Google Shape;220;p8"/>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1" name="Google Shape;221;p8"/>
              <p:cNvSpPr/>
              <p:nvPr/>
            </p:nvSpPr>
            <p:spPr>
              <a:xfrm>
                <a:off x="19157" y="3035487"/>
                <a:ext cx="618077" cy="894631"/>
              </a:xfrm>
              <a:custGeom>
                <a:avLst/>
                <a:gdLst/>
                <a:ahLst/>
                <a:cxnLst/>
                <a:rect l="l" t="t" r="r" b="b"/>
                <a:pathLst>
                  <a:path w="12672" h="18342" extrusionOk="0">
                    <a:moveTo>
                      <a:pt x="12104" y="1"/>
                    </a:moveTo>
                    <a:cubicBezTo>
                      <a:pt x="11976" y="1"/>
                      <a:pt x="11847" y="59"/>
                      <a:pt x="11762" y="199"/>
                    </a:cubicBezTo>
                    <a:cubicBezTo>
                      <a:pt x="7902" y="6038"/>
                      <a:pt x="4043" y="11878"/>
                      <a:pt x="208" y="17743"/>
                    </a:cubicBezTo>
                    <a:cubicBezTo>
                      <a:pt x="1" y="18054"/>
                      <a:pt x="282" y="18341"/>
                      <a:pt x="568" y="18341"/>
                    </a:cubicBezTo>
                    <a:cubicBezTo>
                      <a:pt x="696" y="18341"/>
                      <a:pt x="824" y="18283"/>
                      <a:pt x="910" y="18144"/>
                    </a:cubicBezTo>
                    <a:cubicBezTo>
                      <a:pt x="4769" y="12304"/>
                      <a:pt x="8629" y="6464"/>
                      <a:pt x="12464" y="600"/>
                    </a:cubicBezTo>
                    <a:cubicBezTo>
                      <a:pt x="12671" y="288"/>
                      <a:pt x="12389" y="1"/>
                      <a:pt x="1210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2" name="Google Shape;222;p8"/>
              <p:cNvSpPr/>
              <p:nvPr/>
            </p:nvSpPr>
            <p:spPr>
              <a:xfrm>
                <a:off x="346482" y="2909747"/>
                <a:ext cx="95404" cy="452973"/>
              </a:xfrm>
              <a:custGeom>
                <a:avLst/>
                <a:gdLst/>
                <a:ahLst/>
                <a:cxnLst/>
                <a:rect l="l" t="t" r="r" b="b"/>
                <a:pathLst>
                  <a:path w="1956" h="9287" extrusionOk="0">
                    <a:moveTo>
                      <a:pt x="405" y="1"/>
                    </a:moveTo>
                    <a:cubicBezTo>
                      <a:pt x="195" y="1"/>
                      <a:pt x="1" y="133"/>
                      <a:pt x="38" y="396"/>
                    </a:cubicBezTo>
                    <a:cubicBezTo>
                      <a:pt x="389" y="3228"/>
                      <a:pt x="740" y="6060"/>
                      <a:pt x="1091" y="8892"/>
                    </a:cubicBezTo>
                    <a:cubicBezTo>
                      <a:pt x="1116" y="9155"/>
                      <a:pt x="1342" y="9287"/>
                      <a:pt x="1552" y="9287"/>
                    </a:cubicBezTo>
                    <a:cubicBezTo>
                      <a:pt x="1762" y="9287"/>
                      <a:pt x="1956" y="9155"/>
                      <a:pt x="1918" y="8892"/>
                    </a:cubicBezTo>
                    <a:cubicBezTo>
                      <a:pt x="1567" y="6060"/>
                      <a:pt x="1216" y="3228"/>
                      <a:pt x="866" y="396"/>
                    </a:cubicBezTo>
                    <a:cubicBezTo>
                      <a:pt x="840" y="133"/>
                      <a:pt x="615" y="1"/>
                      <a:pt x="40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3" name="Google Shape;223;p8"/>
              <p:cNvSpPr/>
              <p:nvPr/>
            </p:nvSpPr>
            <p:spPr>
              <a:xfrm>
                <a:off x="29887" y="3873528"/>
                <a:ext cx="735039" cy="664657"/>
              </a:xfrm>
              <a:custGeom>
                <a:avLst/>
                <a:gdLst/>
                <a:ahLst/>
                <a:cxnLst/>
                <a:rect l="l" t="t" r="r" b="b"/>
                <a:pathLst>
                  <a:path w="15070" h="13627" extrusionOk="0">
                    <a:moveTo>
                      <a:pt x="14449" y="1"/>
                    </a:moveTo>
                    <a:cubicBezTo>
                      <a:pt x="14357" y="1"/>
                      <a:pt x="14261" y="33"/>
                      <a:pt x="14174" y="109"/>
                    </a:cubicBezTo>
                    <a:cubicBezTo>
                      <a:pt x="9562" y="4395"/>
                      <a:pt x="4925" y="8656"/>
                      <a:pt x="314" y="12917"/>
                    </a:cubicBezTo>
                    <a:cubicBezTo>
                      <a:pt x="0" y="13210"/>
                      <a:pt x="300" y="13627"/>
                      <a:pt x="637" y="13627"/>
                    </a:cubicBezTo>
                    <a:cubicBezTo>
                      <a:pt x="731" y="13627"/>
                      <a:pt x="828" y="13595"/>
                      <a:pt x="915" y="13518"/>
                    </a:cubicBezTo>
                    <a:cubicBezTo>
                      <a:pt x="5527" y="9257"/>
                      <a:pt x="10138" y="4972"/>
                      <a:pt x="14775" y="711"/>
                    </a:cubicBezTo>
                    <a:cubicBezTo>
                      <a:pt x="15069" y="417"/>
                      <a:pt x="14781" y="1"/>
                      <a:pt x="1444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4" name="Google Shape;224;p8"/>
              <p:cNvSpPr/>
              <p:nvPr/>
            </p:nvSpPr>
            <p:spPr>
              <a:xfrm>
                <a:off x="380673" y="4535445"/>
                <a:ext cx="832394" cy="794301"/>
              </a:xfrm>
              <a:custGeom>
                <a:avLst/>
                <a:gdLst/>
                <a:ahLst/>
                <a:cxnLst/>
                <a:rect l="l" t="t" r="r" b="b"/>
                <a:pathLst>
                  <a:path w="17066" h="16285" extrusionOk="0">
                    <a:moveTo>
                      <a:pt x="16459" y="0"/>
                    </a:moveTo>
                    <a:cubicBezTo>
                      <a:pt x="16364" y="0"/>
                      <a:pt x="16266" y="36"/>
                      <a:pt x="16180" y="122"/>
                    </a:cubicBezTo>
                    <a:cubicBezTo>
                      <a:pt x="10891" y="5260"/>
                      <a:pt x="5578" y="10423"/>
                      <a:pt x="290" y="15586"/>
                    </a:cubicBezTo>
                    <a:cubicBezTo>
                      <a:pt x="0" y="15876"/>
                      <a:pt x="291" y="16285"/>
                      <a:pt x="612" y="16285"/>
                    </a:cubicBezTo>
                    <a:cubicBezTo>
                      <a:pt x="707" y="16285"/>
                      <a:pt x="805" y="16249"/>
                      <a:pt x="891" y="16163"/>
                    </a:cubicBezTo>
                    <a:cubicBezTo>
                      <a:pt x="6180" y="11025"/>
                      <a:pt x="11468" y="5862"/>
                      <a:pt x="16756" y="699"/>
                    </a:cubicBezTo>
                    <a:cubicBezTo>
                      <a:pt x="17065" y="409"/>
                      <a:pt x="16779" y="0"/>
                      <a:pt x="164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5" name="Google Shape;225;p8"/>
              <p:cNvSpPr/>
              <p:nvPr/>
            </p:nvSpPr>
            <p:spPr>
              <a:xfrm>
                <a:off x="908217" y="4346103"/>
                <a:ext cx="55652" cy="463655"/>
              </a:xfrm>
              <a:custGeom>
                <a:avLst/>
                <a:gdLst/>
                <a:ahLst/>
                <a:cxnLst/>
                <a:rect l="l" t="t" r="r" b="b"/>
                <a:pathLst>
                  <a:path w="1141" h="9506" extrusionOk="0">
                    <a:moveTo>
                      <a:pt x="417" y="1"/>
                    </a:moveTo>
                    <a:cubicBezTo>
                      <a:pt x="207" y="1"/>
                      <a:pt x="0" y="132"/>
                      <a:pt x="0" y="395"/>
                    </a:cubicBezTo>
                    <a:cubicBezTo>
                      <a:pt x="100" y="3303"/>
                      <a:pt x="201" y="6210"/>
                      <a:pt x="301" y="9092"/>
                    </a:cubicBezTo>
                    <a:cubicBezTo>
                      <a:pt x="301" y="9368"/>
                      <a:pt x="514" y="9506"/>
                      <a:pt x="724" y="9506"/>
                    </a:cubicBezTo>
                    <a:cubicBezTo>
                      <a:pt x="934" y="9506"/>
                      <a:pt x="1141" y="9368"/>
                      <a:pt x="1128" y="9092"/>
                    </a:cubicBezTo>
                    <a:cubicBezTo>
                      <a:pt x="1028" y="6210"/>
                      <a:pt x="928" y="3303"/>
                      <a:pt x="852" y="395"/>
                    </a:cubicBezTo>
                    <a:cubicBezTo>
                      <a:pt x="840" y="132"/>
                      <a:pt x="627" y="1"/>
                      <a:pt x="41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6" name="Google Shape;226;p8"/>
              <p:cNvSpPr/>
              <p:nvPr/>
            </p:nvSpPr>
            <p:spPr>
              <a:xfrm>
                <a:off x="510657" y="4512130"/>
                <a:ext cx="205196" cy="538476"/>
              </a:xfrm>
              <a:custGeom>
                <a:avLst/>
                <a:gdLst/>
                <a:ahLst/>
                <a:cxnLst/>
                <a:rect l="l" t="t" r="r" b="b"/>
                <a:pathLst>
                  <a:path w="4207" h="11040" extrusionOk="0">
                    <a:moveTo>
                      <a:pt x="514" y="0"/>
                    </a:moveTo>
                    <a:cubicBezTo>
                      <a:pt x="259" y="0"/>
                      <a:pt x="0" y="208"/>
                      <a:pt x="106" y="525"/>
                    </a:cubicBezTo>
                    <a:cubicBezTo>
                      <a:pt x="1159" y="3934"/>
                      <a:pt x="2236" y="7342"/>
                      <a:pt x="3314" y="10751"/>
                    </a:cubicBezTo>
                    <a:cubicBezTo>
                      <a:pt x="3374" y="10951"/>
                      <a:pt x="3539" y="11040"/>
                      <a:pt x="3705" y="11040"/>
                    </a:cubicBezTo>
                    <a:cubicBezTo>
                      <a:pt x="3954" y="11040"/>
                      <a:pt x="4206" y="10841"/>
                      <a:pt x="4116" y="10525"/>
                    </a:cubicBezTo>
                    <a:cubicBezTo>
                      <a:pt x="3038" y="7117"/>
                      <a:pt x="1986" y="3708"/>
                      <a:pt x="908" y="300"/>
                    </a:cubicBezTo>
                    <a:cubicBezTo>
                      <a:pt x="848" y="91"/>
                      <a:pt x="682" y="0"/>
                      <a:pt x="51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7" name="Google Shape;227;p8"/>
              <p:cNvSpPr/>
              <p:nvPr/>
            </p:nvSpPr>
            <p:spPr>
              <a:xfrm>
                <a:off x="1206472" y="4911982"/>
                <a:ext cx="661389" cy="425074"/>
              </a:xfrm>
              <a:custGeom>
                <a:avLst/>
                <a:gdLst/>
                <a:ahLst/>
                <a:cxnLst/>
                <a:rect l="l" t="t" r="r" b="b"/>
                <a:pathLst>
                  <a:path w="13560" h="8715" extrusionOk="0">
                    <a:moveTo>
                      <a:pt x="575" y="0"/>
                    </a:moveTo>
                    <a:cubicBezTo>
                      <a:pt x="217" y="0"/>
                      <a:pt x="0" y="544"/>
                      <a:pt x="376" y="773"/>
                    </a:cubicBezTo>
                    <a:cubicBezTo>
                      <a:pt x="4512" y="3405"/>
                      <a:pt x="8622" y="6037"/>
                      <a:pt x="12757" y="8643"/>
                    </a:cubicBezTo>
                    <a:cubicBezTo>
                      <a:pt x="12832" y="8693"/>
                      <a:pt x="12907" y="8715"/>
                      <a:pt x="12976" y="8715"/>
                    </a:cubicBezTo>
                    <a:cubicBezTo>
                      <a:pt x="13326" y="8715"/>
                      <a:pt x="13560" y="8171"/>
                      <a:pt x="13184" y="7941"/>
                    </a:cubicBezTo>
                    <a:cubicBezTo>
                      <a:pt x="9048" y="5310"/>
                      <a:pt x="4913" y="2678"/>
                      <a:pt x="803" y="72"/>
                    </a:cubicBezTo>
                    <a:cubicBezTo>
                      <a:pt x="723" y="22"/>
                      <a:pt x="646" y="0"/>
                      <a:pt x="57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8" name="Google Shape;228;p8"/>
              <p:cNvSpPr/>
              <p:nvPr/>
            </p:nvSpPr>
            <p:spPr>
              <a:xfrm>
                <a:off x="1775425" y="4960269"/>
                <a:ext cx="233730" cy="345620"/>
              </a:xfrm>
              <a:custGeom>
                <a:avLst/>
                <a:gdLst/>
                <a:ahLst/>
                <a:cxnLst/>
                <a:rect l="l" t="t" r="r" b="b"/>
                <a:pathLst>
                  <a:path w="4792" h="7086" extrusionOk="0">
                    <a:moveTo>
                      <a:pt x="4219" y="1"/>
                    </a:moveTo>
                    <a:cubicBezTo>
                      <a:pt x="4089" y="1"/>
                      <a:pt x="3960" y="61"/>
                      <a:pt x="3874" y="210"/>
                    </a:cubicBezTo>
                    <a:cubicBezTo>
                      <a:pt x="2646" y="2290"/>
                      <a:pt x="1418" y="4370"/>
                      <a:pt x="190" y="6475"/>
                    </a:cubicBezTo>
                    <a:cubicBezTo>
                      <a:pt x="0" y="6786"/>
                      <a:pt x="274" y="7085"/>
                      <a:pt x="554" y="7085"/>
                    </a:cubicBezTo>
                    <a:cubicBezTo>
                      <a:pt x="679" y="7085"/>
                      <a:pt x="806" y="7024"/>
                      <a:pt x="892" y="6876"/>
                    </a:cubicBezTo>
                    <a:cubicBezTo>
                      <a:pt x="2120" y="4796"/>
                      <a:pt x="3373" y="2716"/>
                      <a:pt x="4601" y="611"/>
                    </a:cubicBezTo>
                    <a:cubicBezTo>
                      <a:pt x="4791" y="300"/>
                      <a:pt x="4505" y="1"/>
                      <a:pt x="42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9" name="Google Shape;229;p8"/>
              <p:cNvSpPr/>
              <p:nvPr/>
            </p:nvSpPr>
            <p:spPr>
              <a:xfrm>
                <a:off x="316534" y="2877703"/>
                <a:ext cx="128425" cy="129595"/>
              </a:xfrm>
              <a:custGeom>
                <a:avLst/>
                <a:gdLst/>
                <a:ahLst/>
                <a:cxnLst/>
                <a:rect l="l" t="t" r="r" b="b"/>
                <a:pathLst>
                  <a:path w="2633" h="2657" extrusionOk="0">
                    <a:moveTo>
                      <a:pt x="1304" y="0"/>
                    </a:moveTo>
                    <a:cubicBezTo>
                      <a:pt x="577" y="0"/>
                      <a:pt x="1" y="602"/>
                      <a:pt x="1" y="1328"/>
                    </a:cubicBezTo>
                    <a:cubicBezTo>
                      <a:pt x="1" y="2055"/>
                      <a:pt x="577" y="2657"/>
                      <a:pt x="1304" y="2657"/>
                    </a:cubicBezTo>
                    <a:cubicBezTo>
                      <a:pt x="2056" y="2657"/>
                      <a:pt x="2632" y="2055"/>
                      <a:pt x="2632" y="1328"/>
                    </a:cubicBezTo>
                    <a:cubicBezTo>
                      <a:pt x="2632" y="602"/>
                      <a:pt x="2056" y="0"/>
                      <a:pt x="130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0" name="Google Shape;230;p8"/>
              <p:cNvSpPr/>
              <p:nvPr/>
            </p:nvSpPr>
            <p:spPr>
              <a:xfrm>
                <a:off x="545140" y="2990127"/>
                <a:ext cx="129644" cy="129644"/>
              </a:xfrm>
              <a:custGeom>
                <a:avLst/>
                <a:gdLst/>
                <a:ahLst/>
                <a:cxnLst/>
                <a:rect l="l" t="t" r="r" b="b"/>
                <a:pathLst>
                  <a:path w="2658" h="2658" extrusionOk="0">
                    <a:moveTo>
                      <a:pt x="1329" y="1"/>
                    </a:moveTo>
                    <a:cubicBezTo>
                      <a:pt x="602" y="1"/>
                      <a:pt x="1" y="602"/>
                      <a:pt x="1" y="1329"/>
                    </a:cubicBezTo>
                    <a:cubicBezTo>
                      <a:pt x="1" y="2056"/>
                      <a:pt x="602" y="2657"/>
                      <a:pt x="1329" y="2657"/>
                    </a:cubicBezTo>
                    <a:cubicBezTo>
                      <a:pt x="2056" y="2657"/>
                      <a:pt x="2657" y="2056"/>
                      <a:pt x="2657" y="1329"/>
                    </a:cubicBezTo>
                    <a:cubicBezTo>
                      <a:pt x="2657" y="602"/>
                      <a:pt x="2056" y="1"/>
                      <a:pt x="132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1" name="Google Shape;231;p8"/>
              <p:cNvSpPr/>
              <p:nvPr/>
            </p:nvSpPr>
            <p:spPr>
              <a:xfrm>
                <a:off x="667369" y="3831192"/>
                <a:ext cx="129644" cy="128376"/>
              </a:xfrm>
              <a:custGeom>
                <a:avLst/>
                <a:gdLst/>
                <a:ahLst/>
                <a:cxnLst/>
                <a:rect l="l" t="t" r="r" b="b"/>
                <a:pathLst>
                  <a:path w="2658" h="2632" extrusionOk="0">
                    <a:moveTo>
                      <a:pt x="1329" y="0"/>
                    </a:moveTo>
                    <a:cubicBezTo>
                      <a:pt x="602" y="0"/>
                      <a:pt x="1" y="576"/>
                      <a:pt x="1" y="1303"/>
                    </a:cubicBezTo>
                    <a:cubicBezTo>
                      <a:pt x="1" y="2055"/>
                      <a:pt x="602" y="2632"/>
                      <a:pt x="1329" y="2632"/>
                    </a:cubicBezTo>
                    <a:cubicBezTo>
                      <a:pt x="2056" y="2632"/>
                      <a:pt x="2657" y="2055"/>
                      <a:pt x="2657" y="1303"/>
                    </a:cubicBezTo>
                    <a:cubicBezTo>
                      <a:pt x="2657" y="576"/>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2" name="Google Shape;232;p8"/>
              <p:cNvSpPr/>
              <p:nvPr/>
            </p:nvSpPr>
            <p:spPr>
              <a:xfrm>
                <a:off x="479148" y="4466819"/>
                <a:ext cx="129595" cy="129644"/>
              </a:xfrm>
              <a:custGeom>
                <a:avLst/>
                <a:gdLst/>
                <a:ahLst/>
                <a:cxnLst/>
                <a:rect l="l" t="t" r="r" b="b"/>
                <a:pathLst>
                  <a:path w="2657" h="2658" extrusionOk="0">
                    <a:moveTo>
                      <a:pt x="1328" y="1"/>
                    </a:moveTo>
                    <a:cubicBezTo>
                      <a:pt x="602" y="1"/>
                      <a:pt x="0" y="602"/>
                      <a:pt x="0" y="1329"/>
                    </a:cubicBezTo>
                    <a:cubicBezTo>
                      <a:pt x="0" y="2056"/>
                      <a:pt x="602" y="2657"/>
                      <a:pt x="1328" y="2657"/>
                    </a:cubicBezTo>
                    <a:cubicBezTo>
                      <a:pt x="2055" y="2657"/>
                      <a:pt x="2657" y="2056"/>
                      <a:pt x="2657" y="1329"/>
                    </a:cubicBezTo>
                    <a:cubicBezTo>
                      <a:pt x="2657" y="602"/>
                      <a:pt x="2055" y="1"/>
                      <a:pt x="132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3" name="Google Shape;233;p8"/>
              <p:cNvSpPr/>
              <p:nvPr/>
            </p:nvSpPr>
            <p:spPr>
              <a:xfrm>
                <a:off x="861735" y="4299377"/>
                <a:ext cx="128425" cy="129595"/>
              </a:xfrm>
              <a:custGeom>
                <a:avLst/>
                <a:gdLst/>
                <a:ahLst/>
                <a:cxnLst/>
                <a:rect l="l" t="t" r="r" b="b"/>
                <a:pathLst>
                  <a:path w="2633" h="2657" extrusionOk="0">
                    <a:moveTo>
                      <a:pt x="1304" y="0"/>
                    </a:moveTo>
                    <a:cubicBezTo>
                      <a:pt x="577" y="0"/>
                      <a:pt x="1" y="602"/>
                      <a:pt x="1" y="1328"/>
                    </a:cubicBezTo>
                    <a:cubicBezTo>
                      <a:pt x="1" y="2055"/>
                      <a:pt x="577" y="2657"/>
                      <a:pt x="1304" y="2657"/>
                    </a:cubicBezTo>
                    <a:cubicBezTo>
                      <a:pt x="2031" y="2657"/>
                      <a:pt x="2632" y="2055"/>
                      <a:pt x="2632" y="1328"/>
                    </a:cubicBezTo>
                    <a:cubicBezTo>
                      <a:pt x="2632" y="602"/>
                      <a:pt x="2031" y="0"/>
                      <a:pt x="130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4" name="Google Shape;234;p8"/>
              <p:cNvSpPr/>
              <p:nvPr/>
            </p:nvSpPr>
            <p:spPr>
              <a:xfrm>
                <a:off x="1125799" y="4487597"/>
                <a:ext cx="129644" cy="129644"/>
              </a:xfrm>
              <a:custGeom>
                <a:avLst/>
                <a:gdLst/>
                <a:ahLst/>
                <a:cxnLst/>
                <a:rect l="l" t="t" r="r" b="b"/>
                <a:pathLst>
                  <a:path w="2658" h="2658" extrusionOk="0">
                    <a:moveTo>
                      <a:pt x="1329" y="1"/>
                    </a:moveTo>
                    <a:cubicBezTo>
                      <a:pt x="602" y="1"/>
                      <a:pt x="0" y="602"/>
                      <a:pt x="0" y="1329"/>
                    </a:cubicBezTo>
                    <a:cubicBezTo>
                      <a:pt x="0" y="2056"/>
                      <a:pt x="602" y="2657"/>
                      <a:pt x="1329" y="2657"/>
                    </a:cubicBezTo>
                    <a:cubicBezTo>
                      <a:pt x="2056" y="2657"/>
                      <a:pt x="2657" y="2056"/>
                      <a:pt x="2657" y="1329"/>
                    </a:cubicBezTo>
                    <a:cubicBezTo>
                      <a:pt x="2657" y="602"/>
                      <a:pt x="2056" y="1"/>
                      <a:pt x="132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5" name="Google Shape;235;p8"/>
              <p:cNvSpPr/>
              <p:nvPr/>
            </p:nvSpPr>
            <p:spPr>
              <a:xfrm>
                <a:off x="1177159" y="4870232"/>
                <a:ext cx="128376" cy="128376"/>
              </a:xfrm>
              <a:custGeom>
                <a:avLst/>
                <a:gdLst/>
                <a:ahLst/>
                <a:cxnLst/>
                <a:rect l="l" t="t" r="r" b="b"/>
                <a:pathLst>
                  <a:path w="2632" h="2632" extrusionOk="0">
                    <a:moveTo>
                      <a:pt x="1328" y="0"/>
                    </a:moveTo>
                    <a:cubicBezTo>
                      <a:pt x="602" y="0"/>
                      <a:pt x="0" y="577"/>
                      <a:pt x="0" y="1304"/>
                    </a:cubicBezTo>
                    <a:cubicBezTo>
                      <a:pt x="0" y="2056"/>
                      <a:pt x="602" y="2632"/>
                      <a:pt x="1328" y="2632"/>
                    </a:cubicBezTo>
                    <a:cubicBezTo>
                      <a:pt x="2055" y="2632"/>
                      <a:pt x="2632" y="2056"/>
                      <a:pt x="2632" y="1304"/>
                    </a:cubicBezTo>
                    <a:cubicBezTo>
                      <a:pt x="2632"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6" name="Google Shape;236;p8"/>
              <p:cNvSpPr/>
              <p:nvPr/>
            </p:nvSpPr>
            <p:spPr>
              <a:xfrm>
                <a:off x="1905702" y="4920323"/>
                <a:ext cx="128425" cy="129644"/>
              </a:xfrm>
              <a:custGeom>
                <a:avLst/>
                <a:gdLst/>
                <a:ahLst/>
                <a:cxnLst/>
                <a:rect l="l" t="t" r="r" b="b"/>
                <a:pathLst>
                  <a:path w="2633" h="2658" extrusionOk="0">
                    <a:moveTo>
                      <a:pt x="1304" y="1"/>
                    </a:moveTo>
                    <a:cubicBezTo>
                      <a:pt x="577" y="1"/>
                      <a:pt x="0" y="602"/>
                      <a:pt x="0" y="1329"/>
                    </a:cubicBezTo>
                    <a:cubicBezTo>
                      <a:pt x="0" y="2056"/>
                      <a:pt x="577" y="2658"/>
                      <a:pt x="1304" y="2658"/>
                    </a:cubicBezTo>
                    <a:cubicBezTo>
                      <a:pt x="2056" y="2658"/>
                      <a:pt x="2632" y="2056"/>
                      <a:pt x="2632" y="1329"/>
                    </a:cubicBezTo>
                    <a:cubicBezTo>
                      <a:pt x="2632" y="602"/>
                      <a:pt x="2056" y="1"/>
                      <a:pt x="13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37" name="Google Shape;237;p8"/>
            <p:cNvGrpSpPr/>
            <p:nvPr/>
          </p:nvGrpSpPr>
          <p:grpSpPr>
            <a:xfrm>
              <a:off x="7706253" y="2495068"/>
              <a:ext cx="1774044" cy="3044536"/>
              <a:chOff x="7706253" y="2495068"/>
              <a:chExt cx="1774044" cy="3044536"/>
            </a:xfrm>
          </p:grpSpPr>
          <p:sp>
            <p:nvSpPr>
              <p:cNvPr id="238" name="Google Shape;238;p8"/>
              <p:cNvSpPr/>
              <p:nvPr/>
            </p:nvSpPr>
            <p:spPr>
              <a:xfrm>
                <a:off x="7706253" y="2495068"/>
                <a:ext cx="1774044" cy="3044536"/>
              </a:xfrm>
              <a:custGeom>
                <a:avLst/>
                <a:gdLst/>
                <a:ahLst/>
                <a:cxnLst/>
                <a:rect l="l" t="t" r="r" b="b"/>
                <a:pathLst>
                  <a:path w="36372" h="62420" extrusionOk="0">
                    <a:moveTo>
                      <a:pt x="0" y="0"/>
                    </a:moveTo>
                    <a:cubicBezTo>
                      <a:pt x="0" y="1"/>
                      <a:pt x="3960" y="9800"/>
                      <a:pt x="3860" y="26517"/>
                    </a:cubicBezTo>
                    <a:cubicBezTo>
                      <a:pt x="3759" y="43234"/>
                      <a:pt x="6466" y="59926"/>
                      <a:pt x="17118" y="62131"/>
                    </a:cubicBezTo>
                    <a:cubicBezTo>
                      <a:pt x="18054" y="62323"/>
                      <a:pt x="18979" y="62420"/>
                      <a:pt x="19884" y="62420"/>
                    </a:cubicBezTo>
                    <a:cubicBezTo>
                      <a:pt x="29278" y="62420"/>
                      <a:pt x="36371" y="51920"/>
                      <a:pt x="28095" y="27344"/>
                    </a:cubicBezTo>
                    <a:cubicBezTo>
                      <a:pt x="28095" y="27344"/>
                      <a:pt x="21730" y="8973"/>
                      <a:pt x="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9" name="Google Shape;239;p8"/>
              <p:cNvSpPr/>
              <p:nvPr/>
            </p:nvSpPr>
            <p:spPr>
              <a:xfrm>
                <a:off x="8154469" y="2825124"/>
                <a:ext cx="1245762" cy="2535081"/>
              </a:xfrm>
              <a:custGeom>
                <a:avLst/>
                <a:gdLst/>
                <a:ahLst/>
                <a:cxnLst/>
                <a:rect l="l" t="t" r="r" b="b"/>
                <a:pathLst>
                  <a:path w="25541" h="51975" extrusionOk="0">
                    <a:moveTo>
                      <a:pt x="0" y="0"/>
                    </a:moveTo>
                    <a:cubicBezTo>
                      <a:pt x="1354" y="7519"/>
                      <a:pt x="2507" y="15038"/>
                      <a:pt x="2281" y="30301"/>
                    </a:cubicBezTo>
                    <a:cubicBezTo>
                      <a:pt x="2080" y="45539"/>
                      <a:pt x="7294" y="50878"/>
                      <a:pt x="14286" y="51905"/>
                    </a:cubicBezTo>
                    <a:cubicBezTo>
                      <a:pt x="14596" y="51952"/>
                      <a:pt x="14902" y="51975"/>
                      <a:pt x="15202" y="51975"/>
                    </a:cubicBezTo>
                    <a:cubicBezTo>
                      <a:pt x="21681" y="51975"/>
                      <a:pt x="25540" y="41223"/>
                      <a:pt x="20151" y="24863"/>
                    </a:cubicBezTo>
                    <a:cubicBezTo>
                      <a:pt x="14512" y="7745"/>
                      <a:pt x="1" y="1"/>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0" name="Google Shape;240;p8"/>
              <p:cNvSpPr/>
              <p:nvPr/>
            </p:nvSpPr>
            <p:spPr>
              <a:xfrm>
                <a:off x="8314010" y="3060996"/>
                <a:ext cx="699872" cy="2183071"/>
              </a:xfrm>
              <a:custGeom>
                <a:avLst/>
                <a:gdLst/>
                <a:ahLst/>
                <a:cxnLst/>
                <a:rect l="l" t="t" r="r" b="b"/>
                <a:pathLst>
                  <a:path w="14349" h="44758" extrusionOk="0">
                    <a:moveTo>
                      <a:pt x="602" y="0"/>
                    </a:moveTo>
                    <a:cubicBezTo>
                      <a:pt x="301" y="0"/>
                      <a:pt x="0" y="302"/>
                      <a:pt x="213" y="603"/>
                    </a:cubicBezTo>
                    <a:cubicBezTo>
                      <a:pt x="6278" y="9174"/>
                      <a:pt x="9937" y="19200"/>
                      <a:pt x="11892" y="29450"/>
                    </a:cubicBezTo>
                    <a:cubicBezTo>
                      <a:pt x="12820" y="34312"/>
                      <a:pt x="13496" y="39375"/>
                      <a:pt x="13421" y="44363"/>
                    </a:cubicBezTo>
                    <a:cubicBezTo>
                      <a:pt x="13421" y="44626"/>
                      <a:pt x="13628" y="44757"/>
                      <a:pt x="13838" y="44757"/>
                    </a:cubicBezTo>
                    <a:cubicBezTo>
                      <a:pt x="14048" y="44757"/>
                      <a:pt x="14261" y="44626"/>
                      <a:pt x="14273" y="44363"/>
                    </a:cubicBezTo>
                    <a:cubicBezTo>
                      <a:pt x="14348" y="39651"/>
                      <a:pt x="13697" y="34864"/>
                      <a:pt x="12895" y="30227"/>
                    </a:cubicBezTo>
                    <a:cubicBezTo>
                      <a:pt x="11115" y="20227"/>
                      <a:pt x="7707" y="10403"/>
                      <a:pt x="2118" y="1906"/>
                    </a:cubicBezTo>
                    <a:cubicBezTo>
                      <a:pt x="1742" y="1305"/>
                      <a:pt x="1341" y="753"/>
                      <a:pt x="940" y="177"/>
                    </a:cubicBezTo>
                    <a:cubicBezTo>
                      <a:pt x="852" y="52"/>
                      <a:pt x="727" y="0"/>
                      <a:pt x="60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41" name="Google Shape;241;p8"/>
            <p:cNvGrpSpPr/>
            <p:nvPr/>
          </p:nvGrpSpPr>
          <p:grpSpPr>
            <a:xfrm>
              <a:off x="6335887" y="2865460"/>
              <a:ext cx="2515815" cy="3008588"/>
              <a:chOff x="6335887" y="2865460"/>
              <a:chExt cx="2515815" cy="3008588"/>
            </a:xfrm>
          </p:grpSpPr>
          <p:sp>
            <p:nvSpPr>
              <p:cNvPr id="242" name="Google Shape;242;p8"/>
              <p:cNvSpPr/>
              <p:nvPr/>
            </p:nvSpPr>
            <p:spPr>
              <a:xfrm>
                <a:off x="6335887" y="2865460"/>
                <a:ext cx="2515815" cy="3008588"/>
              </a:xfrm>
              <a:custGeom>
                <a:avLst/>
                <a:gdLst/>
                <a:ahLst/>
                <a:cxnLst/>
                <a:rect l="l" t="t" r="r" b="b"/>
                <a:pathLst>
                  <a:path w="51580" h="61683" extrusionOk="0">
                    <a:moveTo>
                      <a:pt x="6811" y="0"/>
                    </a:moveTo>
                    <a:cubicBezTo>
                      <a:pt x="6450" y="0"/>
                      <a:pt x="6092" y="72"/>
                      <a:pt x="5740" y="226"/>
                    </a:cubicBezTo>
                    <a:cubicBezTo>
                      <a:pt x="1" y="2732"/>
                      <a:pt x="7419" y="12757"/>
                      <a:pt x="10652" y="16843"/>
                    </a:cubicBezTo>
                    <a:cubicBezTo>
                      <a:pt x="13885" y="20903"/>
                      <a:pt x="14738" y="24136"/>
                      <a:pt x="12632" y="24136"/>
                    </a:cubicBezTo>
                    <a:cubicBezTo>
                      <a:pt x="11620" y="24136"/>
                      <a:pt x="10310" y="23643"/>
                      <a:pt x="9305" y="23643"/>
                    </a:cubicBezTo>
                    <a:cubicBezTo>
                      <a:pt x="8245" y="23643"/>
                      <a:pt x="7524" y="24191"/>
                      <a:pt x="7845" y="26442"/>
                    </a:cubicBezTo>
                    <a:cubicBezTo>
                      <a:pt x="8472" y="30828"/>
                      <a:pt x="13484" y="31981"/>
                      <a:pt x="15565" y="34587"/>
                    </a:cubicBezTo>
                    <a:cubicBezTo>
                      <a:pt x="17645" y="37194"/>
                      <a:pt x="19224" y="39274"/>
                      <a:pt x="15865" y="40026"/>
                    </a:cubicBezTo>
                    <a:cubicBezTo>
                      <a:pt x="12532" y="40752"/>
                      <a:pt x="14312" y="44086"/>
                      <a:pt x="21003" y="48372"/>
                    </a:cubicBezTo>
                    <a:cubicBezTo>
                      <a:pt x="27670" y="52657"/>
                      <a:pt x="25063" y="55164"/>
                      <a:pt x="20677" y="55464"/>
                    </a:cubicBezTo>
                    <a:cubicBezTo>
                      <a:pt x="16292" y="55790"/>
                      <a:pt x="21830" y="61204"/>
                      <a:pt x="34663" y="61630"/>
                    </a:cubicBezTo>
                    <a:cubicBezTo>
                      <a:pt x="35750" y="61666"/>
                      <a:pt x="36757" y="61682"/>
                      <a:pt x="37691" y="61682"/>
                    </a:cubicBezTo>
                    <a:cubicBezTo>
                      <a:pt x="47792" y="61682"/>
                      <a:pt x="49199" y="59750"/>
                      <a:pt x="49199" y="59750"/>
                    </a:cubicBezTo>
                    <a:cubicBezTo>
                      <a:pt x="49199" y="59750"/>
                      <a:pt x="51580" y="39600"/>
                      <a:pt x="46993" y="38547"/>
                    </a:cubicBezTo>
                    <a:cubicBezTo>
                      <a:pt x="46698" y="38481"/>
                      <a:pt x="46431" y="38450"/>
                      <a:pt x="46191" y="38450"/>
                    </a:cubicBezTo>
                    <a:cubicBezTo>
                      <a:pt x="43072" y="38450"/>
                      <a:pt x="44253" y="43605"/>
                      <a:pt x="42383" y="43605"/>
                    </a:cubicBezTo>
                    <a:cubicBezTo>
                      <a:pt x="42156" y="43605"/>
                      <a:pt x="41884" y="43529"/>
                      <a:pt x="41555" y="43359"/>
                    </a:cubicBezTo>
                    <a:cubicBezTo>
                      <a:pt x="38322" y="41680"/>
                      <a:pt x="39274" y="38146"/>
                      <a:pt x="40001" y="32707"/>
                    </a:cubicBezTo>
                    <a:cubicBezTo>
                      <a:pt x="40689" y="27557"/>
                      <a:pt x="38006" y="24002"/>
                      <a:pt x="36038" y="24002"/>
                    </a:cubicBezTo>
                    <a:cubicBezTo>
                      <a:pt x="35928" y="24002"/>
                      <a:pt x="35820" y="24013"/>
                      <a:pt x="35715" y="24036"/>
                    </a:cubicBezTo>
                    <a:cubicBezTo>
                      <a:pt x="33735" y="24462"/>
                      <a:pt x="37921" y="31028"/>
                      <a:pt x="33635" y="31454"/>
                    </a:cubicBezTo>
                    <a:cubicBezTo>
                      <a:pt x="33501" y="31468"/>
                      <a:pt x="33371" y="31474"/>
                      <a:pt x="33246" y="31474"/>
                    </a:cubicBezTo>
                    <a:cubicBezTo>
                      <a:pt x="29381" y="31474"/>
                      <a:pt x="29868" y="25206"/>
                      <a:pt x="29650" y="19549"/>
                    </a:cubicBezTo>
                    <a:cubicBezTo>
                      <a:pt x="29467" y="14216"/>
                      <a:pt x="24831" y="6603"/>
                      <a:pt x="21890" y="6603"/>
                    </a:cubicBezTo>
                    <a:cubicBezTo>
                      <a:pt x="21611" y="6603"/>
                      <a:pt x="21347" y="6672"/>
                      <a:pt x="21104" y="6817"/>
                    </a:cubicBezTo>
                    <a:cubicBezTo>
                      <a:pt x="18271" y="8472"/>
                      <a:pt x="25389" y="12757"/>
                      <a:pt x="21931" y="14838"/>
                    </a:cubicBezTo>
                    <a:cubicBezTo>
                      <a:pt x="21752" y="14947"/>
                      <a:pt x="21563" y="14999"/>
                      <a:pt x="21366" y="14999"/>
                    </a:cubicBezTo>
                    <a:cubicBezTo>
                      <a:pt x="18002" y="14999"/>
                      <a:pt x="12022" y="0"/>
                      <a:pt x="681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3" name="Google Shape;243;p8"/>
              <p:cNvSpPr/>
              <p:nvPr/>
            </p:nvSpPr>
            <p:spPr>
              <a:xfrm>
                <a:off x="6749104" y="3350765"/>
                <a:ext cx="1980363" cy="2429824"/>
              </a:xfrm>
              <a:custGeom>
                <a:avLst/>
                <a:gdLst/>
                <a:ahLst/>
                <a:cxnLst/>
                <a:rect l="l" t="t" r="r" b="b"/>
                <a:pathLst>
                  <a:path w="40602" h="49817" extrusionOk="0">
                    <a:moveTo>
                      <a:pt x="3434" y="0"/>
                    </a:moveTo>
                    <a:cubicBezTo>
                      <a:pt x="3433" y="0"/>
                      <a:pt x="0" y="301"/>
                      <a:pt x="3759" y="5213"/>
                    </a:cubicBezTo>
                    <a:cubicBezTo>
                      <a:pt x="7519" y="10126"/>
                      <a:pt x="10952" y="15239"/>
                      <a:pt x="8772" y="16391"/>
                    </a:cubicBezTo>
                    <a:cubicBezTo>
                      <a:pt x="8282" y="16647"/>
                      <a:pt x="7644" y="16717"/>
                      <a:pt x="6979" y="16717"/>
                    </a:cubicBezTo>
                    <a:cubicBezTo>
                      <a:pt x="6190" y="16717"/>
                      <a:pt x="5362" y="16619"/>
                      <a:pt x="4697" y="16619"/>
                    </a:cubicBezTo>
                    <a:cubicBezTo>
                      <a:pt x="3396" y="16619"/>
                      <a:pt x="2715" y="16992"/>
                      <a:pt x="4160" y="19198"/>
                    </a:cubicBezTo>
                    <a:cubicBezTo>
                      <a:pt x="6992" y="23484"/>
                      <a:pt x="10226" y="22657"/>
                      <a:pt x="12205" y="26717"/>
                    </a:cubicBezTo>
                    <a:cubicBezTo>
                      <a:pt x="14185" y="30802"/>
                      <a:pt x="7719" y="31003"/>
                      <a:pt x="9799" y="34236"/>
                    </a:cubicBezTo>
                    <a:cubicBezTo>
                      <a:pt x="11905" y="37469"/>
                      <a:pt x="17845" y="38848"/>
                      <a:pt x="19298" y="42908"/>
                    </a:cubicBezTo>
                    <a:cubicBezTo>
                      <a:pt x="20777" y="46993"/>
                      <a:pt x="12306" y="45514"/>
                      <a:pt x="16065" y="47820"/>
                    </a:cubicBezTo>
                    <a:cubicBezTo>
                      <a:pt x="18297" y="49189"/>
                      <a:pt x="24948" y="49816"/>
                      <a:pt x="30424" y="49816"/>
                    </a:cubicBezTo>
                    <a:cubicBezTo>
                      <a:pt x="34170" y="49816"/>
                      <a:pt x="37365" y="49523"/>
                      <a:pt x="38221" y="48973"/>
                    </a:cubicBezTo>
                    <a:cubicBezTo>
                      <a:pt x="40301" y="47620"/>
                      <a:pt x="40602" y="32056"/>
                      <a:pt x="38847" y="31630"/>
                    </a:cubicBezTo>
                    <a:cubicBezTo>
                      <a:pt x="38790" y="31616"/>
                      <a:pt x="38733" y="31609"/>
                      <a:pt x="38675" y="31609"/>
                    </a:cubicBezTo>
                    <a:cubicBezTo>
                      <a:pt x="37155" y="31609"/>
                      <a:pt x="35192" y="36091"/>
                      <a:pt x="32609" y="36091"/>
                    </a:cubicBezTo>
                    <a:cubicBezTo>
                      <a:pt x="32198" y="36091"/>
                      <a:pt x="31771" y="35978"/>
                      <a:pt x="31328" y="35715"/>
                    </a:cubicBezTo>
                    <a:cubicBezTo>
                      <a:pt x="27970" y="33710"/>
                      <a:pt x="30075" y="28071"/>
                      <a:pt x="30075" y="24311"/>
                    </a:cubicBezTo>
                    <a:cubicBezTo>
                      <a:pt x="30075" y="21548"/>
                      <a:pt x="29669" y="19868"/>
                      <a:pt x="29006" y="19868"/>
                    </a:cubicBezTo>
                    <a:cubicBezTo>
                      <a:pt x="28767" y="19868"/>
                      <a:pt x="28494" y="20087"/>
                      <a:pt x="28196" y="20552"/>
                    </a:cubicBezTo>
                    <a:cubicBezTo>
                      <a:pt x="27340" y="21872"/>
                      <a:pt x="26029" y="24683"/>
                      <a:pt x="24252" y="24683"/>
                    </a:cubicBezTo>
                    <a:cubicBezTo>
                      <a:pt x="23635" y="24683"/>
                      <a:pt x="22961" y="24344"/>
                      <a:pt x="22231" y="23484"/>
                    </a:cubicBezTo>
                    <a:cubicBezTo>
                      <a:pt x="19424" y="20151"/>
                      <a:pt x="18672" y="12532"/>
                      <a:pt x="18797" y="8973"/>
                    </a:cubicBezTo>
                    <a:cubicBezTo>
                      <a:pt x="18887" y="5771"/>
                      <a:pt x="18126" y="3341"/>
                      <a:pt x="17060" y="3341"/>
                    </a:cubicBezTo>
                    <a:cubicBezTo>
                      <a:pt x="16940" y="3341"/>
                      <a:pt x="16818" y="3371"/>
                      <a:pt x="16692" y="3434"/>
                    </a:cubicBezTo>
                    <a:cubicBezTo>
                      <a:pt x="15560" y="4000"/>
                      <a:pt x="15532" y="8408"/>
                      <a:pt x="13784" y="8408"/>
                    </a:cubicBezTo>
                    <a:cubicBezTo>
                      <a:pt x="13596" y="8408"/>
                      <a:pt x="13389" y="8358"/>
                      <a:pt x="13158" y="8246"/>
                    </a:cubicBezTo>
                    <a:cubicBezTo>
                      <a:pt x="10752" y="7093"/>
                      <a:pt x="8346" y="201"/>
                      <a:pt x="343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4" name="Google Shape;244;p8"/>
              <p:cNvSpPr/>
              <p:nvPr/>
            </p:nvSpPr>
            <p:spPr>
              <a:xfrm>
                <a:off x="6985611" y="3487333"/>
                <a:ext cx="1203865" cy="2225506"/>
              </a:xfrm>
              <a:custGeom>
                <a:avLst/>
                <a:gdLst/>
                <a:ahLst/>
                <a:cxnLst/>
                <a:rect l="l" t="t" r="r" b="b"/>
                <a:pathLst>
                  <a:path w="24682" h="45628" extrusionOk="0">
                    <a:moveTo>
                      <a:pt x="595" y="0"/>
                    </a:moveTo>
                    <a:cubicBezTo>
                      <a:pt x="288" y="0"/>
                      <a:pt x="0" y="426"/>
                      <a:pt x="289" y="734"/>
                    </a:cubicBezTo>
                    <a:cubicBezTo>
                      <a:pt x="6605" y="7601"/>
                      <a:pt x="11216" y="16022"/>
                      <a:pt x="15226" y="24393"/>
                    </a:cubicBezTo>
                    <a:cubicBezTo>
                      <a:pt x="18209" y="30634"/>
                      <a:pt x="20840" y="37025"/>
                      <a:pt x="23146" y="43516"/>
                    </a:cubicBezTo>
                    <a:cubicBezTo>
                      <a:pt x="23372" y="44118"/>
                      <a:pt x="23572" y="44744"/>
                      <a:pt x="23773" y="45346"/>
                    </a:cubicBezTo>
                    <a:cubicBezTo>
                      <a:pt x="23842" y="45543"/>
                      <a:pt x="24007" y="45628"/>
                      <a:pt x="24172" y="45628"/>
                    </a:cubicBezTo>
                    <a:cubicBezTo>
                      <a:pt x="24427" y="45628"/>
                      <a:pt x="24681" y="45425"/>
                      <a:pt x="24575" y="45120"/>
                    </a:cubicBezTo>
                    <a:cubicBezTo>
                      <a:pt x="23171" y="40860"/>
                      <a:pt x="21517" y="36674"/>
                      <a:pt x="19763" y="32539"/>
                    </a:cubicBezTo>
                    <a:cubicBezTo>
                      <a:pt x="16254" y="24168"/>
                      <a:pt x="12244" y="15947"/>
                      <a:pt x="7231" y="8378"/>
                    </a:cubicBezTo>
                    <a:cubicBezTo>
                      <a:pt x="5326" y="5471"/>
                      <a:pt x="3221" y="2689"/>
                      <a:pt x="865" y="133"/>
                    </a:cubicBezTo>
                    <a:cubicBezTo>
                      <a:pt x="784" y="39"/>
                      <a:pt x="689" y="0"/>
                      <a:pt x="5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45" name="Google Shape;245;p8"/>
            <p:cNvGrpSpPr/>
            <p:nvPr/>
          </p:nvGrpSpPr>
          <p:grpSpPr>
            <a:xfrm>
              <a:off x="5689236" y="4175880"/>
              <a:ext cx="2266428" cy="1679323"/>
              <a:chOff x="5689236" y="4175880"/>
              <a:chExt cx="2266428" cy="1679323"/>
            </a:xfrm>
          </p:grpSpPr>
          <p:sp>
            <p:nvSpPr>
              <p:cNvPr id="246" name="Google Shape;246;p8"/>
              <p:cNvSpPr/>
              <p:nvPr/>
            </p:nvSpPr>
            <p:spPr>
              <a:xfrm>
                <a:off x="5689236" y="4175880"/>
                <a:ext cx="2266428" cy="1679323"/>
              </a:xfrm>
              <a:custGeom>
                <a:avLst/>
                <a:gdLst/>
                <a:ahLst/>
                <a:cxnLst/>
                <a:rect l="l" t="t" r="r" b="b"/>
                <a:pathLst>
                  <a:path w="46467" h="34430" extrusionOk="0">
                    <a:moveTo>
                      <a:pt x="0" y="1"/>
                    </a:moveTo>
                    <a:lnTo>
                      <a:pt x="0" y="1"/>
                    </a:lnTo>
                    <a:cubicBezTo>
                      <a:pt x="2" y="6"/>
                      <a:pt x="10633" y="34430"/>
                      <a:pt x="31436" y="34430"/>
                    </a:cubicBezTo>
                    <a:cubicBezTo>
                      <a:pt x="35966" y="34430"/>
                      <a:pt x="40978" y="32798"/>
                      <a:pt x="46467" y="28823"/>
                    </a:cubicBezTo>
                    <a:cubicBezTo>
                      <a:pt x="46467" y="28823"/>
                      <a:pt x="36342" y="12933"/>
                      <a:pt x="18371" y="7093"/>
                    </a:cubicBezTo>
                    <a:cubicBezTo>
                      <a:pt x="433" y="1256"/>
                      <a:pt x="1" y="2"/>
                      <a:pt x="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7" name="Google Shape;247;p8"/>
              <p:cNvSpPr/>
              <p:nvPr/>
            </p:nvSpPr>
            <p:spPr>
              <a:xfrm>
                <a:off x="5903161" y="4420386"/>
                <a:ext cx="1874033" cy="1281319"/>
              </a:xfrm>
              <a:custGeom>
                <a:avLst/>
                <a:gdLst/>
                <a:ahLst/>
                <a:cxnLst/>
                <a:rect l="l" t="t" r="r" b="b"/>
                <a:pathLst>
                  <a:path w="38422" h="26270" extrusionOk="0">
                    <a:moveTo>
                      <a:pt x="0" y="0"/>
                    </a:moveTo>
                    <a:lnTo>
                      <a:pt x="0" y="0"/>
                    </a:lnTo>
                    <a:cubicBezTo>
                      <a:pt x="8916" y="21722"/>
                      <a:pt x="20449" y="26270"/>
                      <a:pt x="28544" y="26270"/>
                    </a:cubicBezTo>
                    <a:cubicBezTo>
                      <a:pt x="34375" y="26270"/>
                      <a:pt x="38422" y="23910"/>
                      <a:pt x="38422" y="23910"/>
                    </a:cubicBezTo>
                    <a:cubicBezTo>
                      <a:pt x="37394" y="22331"/>
                      <a:pt x="33635" y="14812"/>
                      <a:pt x="21404" y="8872"/>
                    </a:cubicBezTo>
                    <a:cubicBezTo>
                      <a:pt x="9199" y="2908"/>
                      <a:pt x="1" y="0"/>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8" name="Google Shape;248;p8"/>
              <p:cNvSpPr/>
              <p:nvPr/>
            </p:nvSpPr>
            <p:spPr>
              <a:xfrm>
                <a:off x="6052849" y="4583097"/>
                <a:ext cx="1630304" cy="1024324"/>
              </a:xfrm>
              <a:custGeom>
                <a:avLst/>
                <a:gdLst/>
                <a:ahLst/>
                <a:cxnLst/>
                <a:rect l="l" t="t" r="r" b="b"/>
                <a:pathLst>
                  <a:path w="33425" h="21001" extrusionOk="0">
                    <a:moveTo>
                      <a:pt x="602" y="1"/>
                    </a:moveTo>
                    <a:cubicBezTo>
                      <a:pt x="276" y="1"/>
                      <a:pt x="0" y="410"/>
                      <a:pt x="290" y="699"/>
                    </a:cubicBezTo>
                    <a:cubicBezTo>
                      <a:pt x="6656" y="6915"/>
                      <a:pt x="14049" y="12003"/>
                      <a:pt x="21919" y="16138"/>
                    </a:cubicBezTo>
                    <a:cubicBezTo>
                      <a:pt x="25403" y="17968"/>
                      <a:pt x="29012" y="19697"/>
                      <a:pt x="32746" y="20975"/>
                    </a:cubicBezTo>
                    <a:cubicBezTo>
                      <a:pt x="32795" y="20992"/>
                      <a:pt x="32841" y="21000"/>
                      <a:pt x="32885" y="21000"/>
                    </a:cubicBezTo>
                    <a:cubicBezTo>
                      <a:pt x="33285" y="21000"/>
                      <a:pt x="33424" y="20331"/>
                      <a:pt x="32972" y="20173"/>
                    </a:cubicBezTo>
                    <a:cubicBezTo>
                      <a:pt x="29313" y="18920"/>
                      <a:pt x="25754" y="17191"/>
                      <a:pt x="22345" y="15411"/>
                    </a:cubicBezTo>
                    <a:cubicBezTo>
                      <a:pt x="14526" y="11351"/>
                      <a:pt x="7207" y="6263"/>
                      <a:pt x="891" y="123"/>
                    </a:cubicBezTo>
                    <a:cubicBezTo>
                      <a:pt x="799" y="37"/>
                      <a:pt x="698" y="1"/>
                      <a:pt x="60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sp>
        <p:nvSpPr>
          <p:cNvPr id="249" name="Google Shape;249;p8"/>
          <p:cNvSpPr/>
          <p:nvPr/>
        </p:nvSpPr>
        <p:spPr>
          <a:xfrm>
            <a:off x="-464433" y="478167"/>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0" name="Google Shape;250;p8"/>
          <p:cNvSpPr/>
          <p:nvPr/>
        </p:nvSpPr>
        <p:spPr>
          <a:xfrm>
            <a:off x="11362036" y="2538266"/>
            <a:ext cx="1186179" cy="567511"/>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3001862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51"/>
        <p:cNvGrpSpPr/>
        <p:nvPr/>
      </p:nvGrpSpPr>
      <p:grpSpPr>
        <a:xfrm>
          <a:off x="0" y="0"/>
          <a:ext cx="0" cy="0"/>
          <a:chOff x="0" y="0"/>
          <a:chExt cx="0" cy="0"/>
        </a:xfrm>
      </p:grpSpPr>
      <p:grpSp>
        <p:nvGrpSpPr>
          <p:cNvPr id="252" name="Google Shape;252;p9"/>
          <p:cNvGrpSpPr/>
          <p:nvPr/>
        </p:nvGrpSpPr>
        <p:grpSpPr>
          <a:xfrm>
            <a:off x="10751557" y="108596"/>
            <a:ext cx="1670039" cy="5935597"/>
            <a:chOff x="8063667" y="81447"/>
            <a:chExt cx="1252529" cy="4451698"/>
          </a:xfrm>
        </p:grpSpPr>
        <p:sp>
          <p:nvSpPr>
            <p:cNvPr id="253" name="Google Shape;253;p9"/>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4" name="Google Shape;254;p9"/>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5" name="Google Shape;255;p9"/>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6" name="Google Shape;256;p9"/>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7" name="Google Shape;257;p9"/>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8" name="Google Shape;258;p9"/>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9" name="Google Shape;259;p9"/>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0" name="Google Shape;260;p9"/>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1" name="Google Shape;261;p9"/>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62" name="Google Shape;262;p9"/>
          <p:cNvGrpSpPr/>
          <p:nvPr/>
        </p:nvGrpSpPr>
        <p:grpSpPr>
          <a:xfrm>
            <a:off x="-403800" y="434413"/>
            <a:ext cx="1680528" cy="4545953"/>
            <a:chOff x="-302850" y="325809"/>
            <a:chExt cx="1260396" cy="3409465"/>
          </a:xfrm>
        </p:grpSpPr>
        <p:sp>
          <p:nvSpPr>
            <p:cNvPr id="263" name="Google Shape;263;p9"/>
            <p:cNvSpPr/>
            <p:nvPr/>
          </p:nvSpPr>
          <p:spPr>
            <a:xfrm>
              <a:off x="2729" y="325809"/>
              <a:ext cx="895503" cy="791843"/>
            </a:xfrm>
            <a:custGeom>
              <a:avLst/>
              <a:gdLst/>
              <a:ahLst/>
              <a:cxnLst/>
              <a:rect l="l" t="t" r="r" b="b"/>
              <a:pathLst>
                <a:path w="23077" h="20407" extrusionOk="0">
                  <a:moveTo>
                    <a:pt x="11527" y="1"/>
                  </a:moveTo>
                  <a:cubicBezTo>
                    <a:pt x="5159" y="1"/>
                    <a:pt x="0" y="4566"/>
                    <a:pt x="0" y="10204"/>
                  </a:cubicBezTo>
                  <a:cubicBezTo>
                    <a:pt x="0" y="15842"/>
                    <a:pt x="5159" y="20407"/>
                    <a:pt x="11527" y="20407"/>
                  </a:cubicBezTo>
                  <a:cubicBezTo>
                    <a:pt x="17918" y="20407"/>
                    <a:pt x="23077" y="15842"/>
                    <a:pt x="23077" y="10204"/>
                  </a:cubicBezTo>
                  <a:cubicBezTo>
                    <a:pt x="23077" y="4566"/>
                    <a:pt x="17918" y="1"/>
                    <a:pt x="11527" y="1"/>
                  </a:cubicBezTo>
                  <a:close/>
                </a:path>
              </a:pathLst>
            </a:custGeom>
            <a:solidFill>
              <a:srgbClr val="08864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4" name="Google Shape;264;p9"/>
            <p:cNvSpPr/>
            <p:nvPr/>
          </p:nvSpPr>
          <p:spPr>
            <a:xfrm>
              <a:off x="534146" y="1231014"/>
              <a:ext cx="225884" cy="226762"/>
            </a:xfrm>
            <a:custGeom>
              <a:avLst/>
              <a:gdLst/>
              <a:ahLst/>
              <a:cxnLst/>
              <a:rect l="l" t="t" r="r" b="b"/>
              <a:pathLst>
                <a:path w="5821" h="5844" extrusionOk="0">
                  <a:moveTo>
                    <a:pt x="2922" y="0"/>
                  </a:moveTo>
                  <a:cubicBezTo>
                    <a:pt x="1301" y="0"/>
                    <a:pt x="0" y="1301"/>
                    <a:pt x="0" y="2922"/>
                  </a:cubicBezTo>
                  <a:cubicBezTo>
                    <a:pt x="0" y="4543"/>
                    <a:pt x="1301" y="5844"/>
                    <a:pt x="2922" y="5844"/>
                  </a:cubicBezTo>
                  <a:cubicBezTo>
                    <a:pt x="4520" y="5844"/>
                    <a:pt x="5821" y="4543"/>
                    <a:pt x="5821" y="2922"/>
                  </a:cubicBezTo>
                  <a:cubicBezTo>
                    <a:pt x="5821" y="1301"/>
                    <a:pt x="4520" y="0"/>
                    <a:pt x="2922" y="0"/>
                  </a:cubicBezTo>
                  <a:close/>
                </a:path>
              </a:pathLst>
            </a:custGeom>
            <a:solidFill>
              <a:srgbClr val="08864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5" name="Google Shape;265;p9"/>
            <p:cNvSpPr/>
            <p:nvPr/>
          </p:nvSpPr>
          <p:spPr>
            <a:xfrm>
              <a:off x="-302850" y="1565810"/>
              <a:ext cx="596122" cy="669615"/>
            </a:xfrm>
            <a:custGeom>
              <a:avLst/>
              <a:gdLst/>
              <a:ahLst/>
              <a:cxnLst/>
              <a:rect l="l" t="t" r="r" b="b"/>
              <a:pathLst>
                <a:path w="15362" h="17257" extrusionOk="0">
                  <a:moveTo>
                    <a:pt x="7670" y="0"/>
                  </a:moveTo>
                  <a:cubicBezTo>
                    <a:pt x="3447" y="0"/>
                    <a:pt x="0" y="3858"/>
                    <a:pt x="0" y="8628"/>
                  </a:cubicBezTo>
                  <a:cubicBezTo>
                    <a:pt x="0" y="13376"/>
                    <a:pt x="3447" y="17256"/>
                    <a:pt x="7670" y="17256"/>
                  </a:cubicBezTo>
                  <a:cubicBezTo>
                    <a:pt x="11915" y="17256"/>
                    <a:pt x="15362" y="13376"/>
                    <a:pt x="15362" y="8628"/>
                  </a:cubicBezTo>
                  <a:cubicBezTo>
                    <a:pt x="15362" y="3858"/>
                    <a:pt x="11915" y="0"/>
                    <a:pt x="7670" y="0"/>
                  </a:cubicBezTo>
                  <a:close/>
                </a:path>
              </a:pathLst>
            </a:custGeom>
            <a:solidFill>
              <a:srgbClr val="08864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6" name="Google Shape;266;p9"/>
            <p:cNvSpPr/>
            <p:nvPr/>
          </p:nvSpPr>
          <p:spPr>
            <a:xfrm>
              <a:off x="578421" y="2855362"/>
              <a:ext cx="379125" cy="383563"/>
            </a:xfrm>
            <a:custGeom>
              <a:avLst/>
              <a:gdLst/>
              <a:ahLst/>
              <a:cxnLst/>
              <a:rect l="l" t="t" r="r" b="b"/>
              <a:pathLst>
                <a:path w="9770" h="9885" extrusionOk="0">
                  <a:moveTo>
                    <a:pt x="4885" y="1"/>
                  </a:moveTo>
                  <a:cubicBezTo>
                    <a:pt x="2192" y="1"/>
                    <a:pt x="1" y="2215"/>
                    <a:pt x="1" y="4931"/>
                  </a:cubicBezTo>
                  <a:cubicBezTo>
                    <a:pt x="1" y="7670"/>
                    <a:pt x="2192" y="9884"/>
                    <a:pt x="4885" y="9884"/>
                  </a:cubicBezTo>
                  <a:cubicBezTo>
                    <a:pt x="7579" y="9884"/>
                    <a:pt x="9770" y="7670"/>
                    <a:pt x="9770" y="4931"/>
                  </a:cubicBezTo>
                  <a:cubicBezTo>
                    <a:pt x="9770" y="2215"/>
                    <a:pt x="7579" y="1"/>
                    <a:pt x="4885" y="1"/>
                  </a:cubicBezTo>
                  <a:close/>
                </a:path>
              </a:pathLst>
            </a:custGeom>
            <a:solidFill>
              <a:srgbClr val="08864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7" name="Google Shape;267;p9"/>
            <p:cNvSpPr/>
            <p:nvPr/>
          </p:nvSpPr>
          <p:spPr>
            <a:xfrm>
              <a:off x="415445" y="582222"/>
              <a:ext cx="30151" cy="3153052"/>
            </a:xfrm>
            <a:custGeom>
              <a:avLst/>
              <a:gdLst/>
              <a:ahLst/>
              <a:cxnLst/>
              <a:rect l="l" t="t" r="r" b="b"/>
              <a:pathLst>
                <a:path w="777" h="81259" extrusionOk="0">
                  <a:moveTo>
                    <a:pt x="389" y="1"/>
                  </a:moveTo>
                  <a:cubicBezTo>
                    <a:pt x="195" y="1"/>
                    <a:pt x="1" y="126"/>
                    <a:pt x="1" y="377"/>
                  </a:cubicBezTo>
                  <a:lnTo>
                    <a:pt x="1" y="19254"/>
                  </a:lnTo>
                  <a:lnTo>
                    <a:pt x="1" y="55866"/>
                  </a:lnTo>
                  <a:lnTo>
                    <a:pt x="1" y="80152"/>
                  </a:lnTo>
                  <a:lnTo>
                    <a:pt x="1" y="80882"/>
                  </a:lnTo>
                  <a:cubicBezTo>
                    <a:pt x="1" y="81133"/>
                    <a:pt x="195" y="81259"/>
                    <a:pt x="389" y="81259"/>
                  </a:cubicBezTo>
                  <a:cubicBezTo>
                    <a:pt x="583" y="81259"/>
                    <a:pt x="777" y="81133"/>
                    <a:pt x="777" y="80882"/>
                  </a:cubicBezTo>
                  <a:lnTo>
                    <a:pt x="777" y="62006"/>
                  </a:lnTo>
                  <a:lnTo>
                    <a:pt x="777" y="25394"/>
                  </a:lnTo>
                  <a:lnTo>
                    <a:pt x="777" y="1108"/>
                  </a:lnTo>
                  <a:lnTo>
                    <a:pt x="777" y="377"/>
                  </a:lnTo>
                  <a:cubicBezTo>
                    <a:pt x="777" y="126"/>
                    <a:pt x="583" y="1"/>
                    <a:pt x="389"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8" name="Google Shape;268;p9"/>
            <p:cNvSpPr/>
            <p:nvPr/>
          </p:nvSpPr>
          <p:spPr>
            <a:xfrm>
              <a:off x="410129" y="649158"/>
              <a:ext cx="203765" cy="278990"/>
            </a:xfrm>
            <a:custGeom>
              <a:avLst/>
              <a:gdLst/>
              <a:ahLst/>
              <a:cxnLst/>
              <a:rect l="l" t="t" r="r" b="b"/>
              <a:pathLst>
                <a:path w="5251" h="7190" extrusionOk="0">
                  <a:moveTo>
                    <a:pt x="4588" y="0"/>
                  </a:moveTo>
                  <a:cubicBezTo>
                    <a:pt x="4366" y="0"/>
                    <a:pt x="4123" y="190"/>
                    <a:pt x="4178" y="478"/>
                  </a:cubicBezTo>
                  <a:cubicBezTo>
                    <a:pt x="4497" y="2396"/>
                    <a:pt x="4360" y="4610"/>
                    <a:pt x="2603" y="5774"/>
                  </a:cubicBezTo>
                  <a:cubicBezTo>
                    <a:pt x="1987" y="6162"/>
                    <a:pt x="1211" y="6413"/>
                    <a:pt x="503" y="6436"/>
                  </a:cubicBezTo>
                  <a:cubicBezTo>
                    <a:pt x="1" y="6436"/>
                    <a:pt x="1" y="7189"/>
                    <a:pt x="503" y="7189"/>
                  </a:cubicBezTo>
                  <a:cubicBezTo>
                    <a:pt x="1485" y="7166"/>
                    <a:pt x="2512" y="6778"/>
                    <a:pt x="3288" y="6185"/>
                  </a:cubicBezTo>
                  <a:cubicBezTo>
                    <a:pt x="5137" y="4815"/>
                    <a:pt x="5251" y="2373"/>
                    <a:pt x="4908" y="273"/>
                  </a:cubicBezTo>
                  <a:cubicBezTo>
                    <a:pt x="4872" y="83"/>
                    <a:pt x="4735" y="0"/>
                    <a:pt x="4588"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9" name="Google Shape;269;p9"/>
            <p:cNvSpPr/>
            <p:nvPr/>
          </p:nvSpPr>
          <p:spPr>
            <a:xfrm>
              <a:off x="243622" y="804526"/>
              <a:ext cx="208616" cy="215470"/>
            </a:xfrm>
            <a:custGeom>
              <a:avLst/>
              <a:gdLst/>
              <a:ahLst/>
              <a:cxnLst/>
              <a:rect l="l" t="t" r="r" b="b"/>
              <a:pathLst>
                <a:path w="5376" h="5553" extrusionOk="0">
                  <a:moveTo>
                    <a:pt x="420" y="1"/>
                  </a:moveTo>
                  <a:cubicBezTo>
                    <a:pt x="229" y="1"/>
                    <a:pt x="35" y="126"/>
                    <a:pt x="24" y="378"/>
                  </a:cubicBezTo>
                  <a:cubicBezTo>
                    <a:pt x="1" y="2226"/>
                    <a:pt x="412" y="4326"/>
                    <a:pt x="2260" y="5194"/>
                  </a:cubicBezTo>
                  <a:cubicBezTo>
                    <a:pt x="2779" y="5431"/>
                    <a:pt x="3384" y="5552"/>
                    <a:pt x="3982" y="5552"/>
                  </a:cubicBezTo>
                  <a:cubicBezTo>
                    <a:pt x="4305" y="5552"/>
                    <a:pt x="4627" y="5517"/>
                    <a:pt x="4931" y="5445"/>
                  </a:cubicBezTo>
                  <a:cubicBezTo>
                    <a:pt x="5376" y="5339"/>
                    <a:pt x="5231" y="4702"/>
                    <a:pt x="4825" y="4702"/>
                  </a:cubicBezTo>
                  <a:cubicBezTo>
                    <a:pt x="4793" y="4702"/>
                    <a:pt x="4760" y="4706"/>
                    <a:pt x="4726" y="4714"/>
                  </a:cubicBezTo>
                  <a:cubicBezTo>
                    <a:pt x="4491" y="4768"/>
                    <a:pt x="4247" y="4794"/>
                    <a:pt x="4000" y="4794"/>
                  </a:cubicBezTo>
                  <a:cubicBezTo>
                    <a:pt x="3621" y="4794"/>
                    <a:pt x="3236" y="4734"/>
                    <a:pt x="2877" y="4623"/>
                  </a:cubicBezTo>
                  <a:cubicBezTo>
                    <a:pt x="1073" y="4075"/>
                    <a:pt x="754" y="1998"/>
                    <a:pt x="800" y="378"/>
                  </a:cubicBezTo>
                  <a:cubicBezTo>
                    <a:pt x="800" y="126"/>
                    <a:pt x="611" y="1"/>
                    <a:pt x="420"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0" name="Google Shape;270;p9"/>
            <p:cNvSpPr/>
            <p:nvPr/>
          </p:nvSpPr>
          <p:spPr>
            <a:xfrm>
              <a:off x="409159" y="1279053"/>
              <a:ext cx="292434" cy="389499"/>
            </a:xfrm>
            <a:custGeom>
              <a:avLst/>
              <a:gdLst/>
              <a:ahLst/>
              <a:cxnLst/>
              <a:rect l="l" t="t" r="r" b="b"/>
              <a:pathLst>
                <a:path w="7536" h="10038" extrusionOk="0">
                  <a:moveTo>
                    <a:pt x="7170" y="1"/>
                  </a:moveTo>
                  <a:cubicBezTo>
                    <a:pt x="6982" y="1"/>
                    <a:pt x="6782" y="120"/>
                    <a:pt x="6759" y="360"/>
                  </a:cubicBezTo>
                  <a:cubicBezTo>
                    <a:pt x="6348" y="4058"/>
                    <a:pt x="4134" y="8029"/>
                    <a:pt x="414" y="9285"/>
                  </a:cubicBezTo>
                  <a:cubicBezTo>
                    <a:pt x="1" y="9409"/>
                    <a:pt x="130" y="10037"/>
                    <a:pt x="496" y="10037"/>
                  </a:cubicBezTo>
                  <a:cubicBezTo>
                    <a:pt x="535" y="10037"/>
                    <a:pt x="576" y="10030"/>
                    <a:pt x="619" y="10015"/>
                  </a:cubicBezTo>
                  <a:cubicBezTo>
                    <a:pt x="4682" y="8646"/>
                    <a:pt x="7079" y="4400"/>
                    <a:pt x="7513" y="360"/>
                  </a:cubicBezTo>
                  <a:cubicBezTo>
                    <a:pt x="7535" y="120"/>
                    <a:pt x="7358" y="1"/>
                    <a:pt x="7170"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1" name="Google Shape;271;p9"/>
            <p:cNvSpPr/>
            <p:nvPr/>
          </p:nvSpPr>
          <p:spPr>
            <a:xfrm>
              <a:off x="589945" y="1302956"/>
              <a:ext cx="87699" cy="127427"/>
            </a:xfrm>
            <a:custGeom>
              <a:avLst/>
              <a:gdLst/>
              <a:ahLst/>
              <a:cxnLst/>
              <a:rect l="l" t="t" r="r" b="b"/>
              <a:pathLst>
                <a:path w="2260" h="3284" extrusionOk="0">
                  <a:moveTo>
                    <a:pt x="377" y="1"/>
                  </a:moveTo>
                  <a:cubicBezTo>
                    <a:pt x="189" y="1"/>
                    <a:pt x="0" y="121"/>
                    <a:pt x="0" y="360"/>
                  </a:cubicBezTo>
                  <a:cubicBezTo>
                    <a:pt x="0" y="1392"/>
                    <a:pt x="309" y="3284"/>
                    <a:pt x="1684" y="3284"/>
                  </a:cubicBezTo>
                  <a:cubicBezTo>
                    <a:pt x="1709" y="3284"/>
                    <a:pt x="1733" y="3283"/>
                    <a:pt x="1758" y="3282"/>
                  </a:cubicBezTo>
                  <a:cubicBezTo>
                    <a:pt x="2230" y="3237"/>
                    <a:pt x="2259" y="2505"/>
                    <a:pt x="1780" y="2505"/>
                  </a:cubicBezTo>
                  <a:cubicBezTo>
                    <a:pt x="1773" y="2505"/>
                    <a:pt x="1765" y="2506"/>
                    <a:pt x="1758" y="2506"/>
                  </a:cubicBezTo>
                  <a:lnTo>
                    <a:pt x="1689" y="2506"/>
                  </a:lnTo>
                  <a:cubicBezTo>
                    <a:pt x="1553" y="2483"/>
                    <a:pt x="1438" y="2437"/>
                    <a:pt x="1347" y="2369"/>
                  </a:cubicBezTo>
                  <a:cubicBezTo>
                    <a:pt x="776" y="1912"/>
                    <a:pt x="754" y="1022"/>
                    <a:pt x="754" y="360"/>
                  </a:cubicBezTo>
                  <a:cubicBezTo>
                    <a:pt x="754" y="121"/>
                    <a:pt x="565" y="1"/>
                    <a:pt x="377"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2" name="Google Shape;272;p9"/>
            <p:cNvSpPr/>
            <p:nvPr/>
          </p:nvSpPr>
          <p:spPr>
            <a:xfrm>
              <a:off x="-23851" y="1930600"/>
              <a:ext cx="473887" cy="537143"/>
            </a:xfrm>
            <a:custGeom>
              <a:avLst/>
              <a:gdLst/>
              <a:ahLst/>
              <a:cxnLst/>
              <a:rect l="l" t="t" r="r" b="b"/>
              <a:pathLst>
                <a:path w="12212" h="13843" extrusionOk="0">
                  <a:moveTo>
                    <a:pt x="362" y="0"/>
                  </a:moveTo>
                  <a:cubicBezTo>
                    <a:pt x="173" y="0"/>
                    <a:pt x="1" y="120"/>
                    <a:pt x="23" y="368"/>
                  </a:cubicBezTo>
                  <a:cubicBezTo>
                    <a:pt x="571" y="4956"/>
                    <a:pt x="2146" y="9818"/>
                    <a:pt x="6300" y="12375"/>
                  </a:cubicBezTo>
                  <a:cubicBezTo>
                    <a:pt x="7662" y="13208"/>
                    <a:pt x="9440" y="13842"/>
                    <a:pt x="11119" y="13842"/>
                  </a:cubicBezTo>
                  <a:cubicBezTo>
                    <a:pt x="11325" y="13842"/>
                    <a:pt x="11530" y="13833"/>
                    <a:pt x="11733" y="13813"/>
                  </a:cubicBezTo>
                  <a:cubicBezTo>
                    <a:pt x="12198" y="13768"/>
                    <a:pt x="12212" y="13057"/>
                    <a:pt x="11774" y="13057"/>
                  </a:cubicBezTo>
                  <a:cubicBezTo>
                    <a:pt x="11760" y="13057"/>
                    <a:pt x="11747" y="13058"/>
                    <a:pt x="11733" y="13059"/>
                  </a:cubicBezTo>
                  <a:cubicBezTo>
                    <a:pt x="11561" y="13074"/>
                    <a:pt x="11389" y="13081"/>
                    <a:pt x="11215" y="13081"/>
                  </a:cubicBezTo>
                  <a:cubicBezTo>
                    <a:pt x="9771" y="13081"/>
                    <a:pt x="8274" y="12591"/>
                    <a:pt x="7031" y="11918"/>
                  </a:cubicBezTo>
                  <a:cubicBezTo>
                    <a:pt x="2876" y="9658"/>
                    <a:pt x="1302" y="4751"/>
                    <a:pt x="799" y="368"/>
                  </a:cubicBezTo>
                  <a:cubicBezTo>
                    <a:pt x="765" y="126"/>
                    <a:pt x="555" y="0"/>
                    <a:pt x="362"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3" name="Google Shape;273;p9"/>
            <p:cNvSpPr/>
            <p:nvPr/>
          </p:nvSpPr>
          <p:spPr>
            <a:xfrm>
              <a:off x="410129" y="3018375"/>
              <a:ext cx="443037" cy="277205"/>
            </a:xfrm>
            <a:custGeom>
              <a:avLst/>
              <a:gdLst/>
              <a:ahLst/>
              <a:cxnLst/>
              <a:rect l="l" t="t" r="r" b="b"/>
              <a:pathLst>
                <a:path w="11417" h="7144" extrusionOk="0">
                  <a:moveTo>
                    <a:pt x="10914" y="0"/>
                  </a:moveTo>
                  <a:cubicBezTo>
                    <a:pt x="10802" y="0"/>
                    <a:pt x="10696" y="60"/>
                    <a:pt x="10637" y="205"/>
                  </a:cubicBezTo>
                  <a:cubicBezTo>
                    <a:pt x="8948" y="4108"/>
                    <a:pt x="4657" y="6345"/>
                    <a:pt x="503" y="6368"/>
                  </a:cubicBezTo>
                  <a:cubicBezTo>
                    <a:pt x="1" y="6391"/>
                    <a:pt x="1" y="7144"/>
                    <a:pt x="503" y="7144"/>
                  </a:cubicBezTo>
                  <a:cubicBezTo>
                    <a:pt x="4908" y="7098"/>
                    <a:pt x="9496" y="4725"/>
                    <a:pt x="11277" y="570"/>
                  </a:cubicBezTo>
                  <a:cubicBezTo>
                    <a:pt x="11417" y="275"/>
                    <a:pt x="11153" y="0"/>
                    <a:pt x="10914"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4" name="Google Shape;274;p9"/>
            <p:cNvSpPr/>
            <p:nvPr/>
          </p:nvSpPr>
          <p:spPr>
            <a:xfrm>
              <a:off x="687381" y="2992687"/>
              <a:ext cx="93016" cy="170071"/>
            </a:xfrm>
            <a:custGeom>
              <a:avLst/>
              <a:gdLst/>
              <a:ahLst/>
              <a:cxnLst/>
              <a:rect l="l" t="t" r="r" b="b"/>
              <a:pathLst>
                <a:path w="2397" h="4383" extrusionOk="0">
                  <a:moveTo>
                    <a:pt x="1021" y="1"/>
                  </a:moveTo>
                  <a:cubicBezTo>
                    <a:pt x="873" y="1"/>
                    <a:pt x="730" y="83"/>
                    <a:pt x="685" y="274"/>
                  </a:cubicBezTo>
                  <a:cubicBezTo>
                    <a:pt x="434" y="1369"/>
                    <a:pt x="0" y="4337"/>
                    <a:pt x="1918" y="4382"/>
                  </a:cubicBezTo>
                  <a:cubicBezTo>
                    <a:pt x="2397" y="4382"/>
                    <a:pt x="2397" y="3629"/>
                    <a:pt x="1918" y="3606"/>
                  </a:cubicBezTo>
                  <a:cubicBezTo>
                    <a:pt x="1872" y="3606"/>
                    <a:pt x="1621" y="3515"/>
                    <a:pt x="1484" y="3355"/>
                  </a:cubicBezTo>
                  <a:cubicBezTo>
                    <a:pt x="913" y="2602"/>
                    <a:pt x="1233" y="1301"/>
                    <a:pt x="1415" y="479"/>
                  </a:cubicBezTo>
                  <a:cubicBezTo>
                    <a:pt x="1484" y="190"/>
                    <a:pt x="1246" y="1"/>
                    <a:pt x="1021"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275" name="Google Shape;275;p9"/>
          <p:cNvSpPr txBox="1">
            <a:spLocks noGrp="1"/>
          </p:cNvSpPr>
          <p:nvPr>
            <p:ph type="title"/>
          </p:nvPr>
        </p:nvSpPr>
        <p:spPr>
          <a:xfrm>
            <a:off x="3189151" y="1671233"/>
            <a:ext cx="58136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76" name="Google Shape;276;p9"/>
          <p:cNvSpPr txBox="1">
            <a:spLocks noGrp="1"/>
          </p:cNvSpPr>
          <p:nvPr>
            <p:ph type="subTitle" idx="1"/>
          </p:nvPr>
        </p:nvSpPr>
        <p:spPr>
          <a:xfrm>
            <a:off x="3189184" y="2932767"/>
            <a:ext cx="5813600" cy="154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7" name="Google Shape;277;p9"/>
          <p:cNvSpPr/>
          <p:nvPr/>
        </p:nvSpPr>
        <p:spPr>
          <a:xfrm>
            <a:off x="3466500" y="5512100"/>
            <a:ext cx="5669128" cy="1383192"/>
          </a:xfrm>
          <a:custGeom>
            <a:avLst/>
            <a:gdLst/>
            <a:ahLst/>
            <a:cxnLst/>
            <a:rect l="l" t="t" r="r" b="b"/>
            <a:pathLst>
              <a:path w="53390" h="26787" extrusionOk="0">
                <a:moveTo>
                  <a:pt x="26946" y="0"/>
                </a:moveTo>
                <a:cubicBezTo>
                  <a:pt x="25064" y="0"/>
                  <a:pt x="23103" y="202"/>
                  <a:pt x="21068" y="651"/>
                </a:cubicBezTo>
                <a:cubicBezTo>
                  <a:pt x="1530" y="4965"/>
                  <a:pt x="1" y="26010"/>
                  <a:pt x="1" y="26010"/>
                </a:cubicBezTo>
                <a:lnTo>
                  <a:pt x="53389" y="26786"/>
                </a:lnTo>
                <a:lnTo>
                  <a:pt x="53389" y="14872"/>
                </a:lnTo>
                <a:cubicBezTo>
                  <a:pt x="53389" y="14872"/>
                  <a:pt x="43115" y="0"/>
                  <a:pt x="2694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278" name="Google Shape;278;p9"/>
          <p:cNvGrpSpPr/>
          <p:nvPr/>
        </p:nvGrpSpPr>
        <p:grpSpPr>
          <a:xfrm>
            <a:off x="8137613" y="5211210"/>
            <a:ext cx="4069569" cy="1646807"/>
            <a:chOff x="6091830" y="3908407"/>
            <a:chExt cx="3052177" cy="1235105"/>
          </a:xfrm>
        </p:grpSpPr>
        <p:sp>
          <p:nvSpPr>
            <p:cNvPr id="279" name="Google Shape;279;p9"/>
            <p:cNvSpPr/>
            <p:nvPr/>
          </p:nvSpPr>
          <p:spPr>
            <a:xfrm>
              <a:off x="6091830" y="3908407"/>
              <a:ext cx="3052177" cy="1235105"/>
            </a:xfrm>
            <a:custGeom>
              <a:avLst/>
              <a:gdLst/>
              <a:ahLst/>
              <a:cxnLst/>
              <a:rect l="l" t="t" r="r" b="b"/>
              <a:pathLst>
                <a:path w="49189" h="19905" extrusionOk="0">
                  <a:moveTo>
                    <a:pt x="49189" y="1"/>
                  </a:moveTo>
                  <a:cubicBezTo>
                    <a:pt x="49189" y="1"/>
                    <a:pt x="22826" y="1"/>
                    <a:pt x="0" y="19904"/>
                  </a:cubicBezTo>
                  <a:lnTo>
                    <a:pt x="49189" y="19904"/>
                  </a:lnTo>
                  <a:lnTo>
                    <a:pt x="4918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0" name="Google Shape;280;p9"/>
            <p:cNvSpPr/>
            <p:nvPr/>
          </p:nvSpPr>
          <p:spPr>
            <a:xfrm>
              <a:off x="6945878" y="4166160"/>
              <a:ext cx="2198121" cy="977350"/>
            </a:xfrm>
            <a:custGeom>
              <a:avLst/>
              <a:gdLst/>
              <a:ahLst/>
              <a:cxnLst/>
              <a:rect l="l" t="t" r="r" b="b"/>
              <a:pathLst>
                <a:path w="35425" h="15751" extrusionOk="0">
                  <a:moveTo>
                    <a:pt x="35425" y="1"/>
                  </a:moveTo>
                  <a:cubicBezTo>
                    <a:pt x="34649" y="1005"/>
                    <a:pt x="33325" y="2512"/>
                    <a:pt x="32092" y="2740"/>
                  </a:cubicBezTo>
                  <a:cubicBezTo>
                    <a:pt x="31966" y="2766"/>
                    <a:pt x="31839" y="2778"/>
                    <a:pt x="31712" y="2778"/>
                  </a:cubicBezTo>
                  <a:cubicBezTo>
                    <a:pt x="30282" y="2778"/>
                    <a:pt x="28782" y="1279"/>
                    <a:pt x="27145" y="1279"/>
                  </a:cubicBezTo>
                  <a:cubicBezTo>
                    <a:pt x="26741" y="1279"/>
                    <a:pt x="26329" y="1371"/>
                    <a:pt x="25907" y="1599"/>
                  </a:cubicBezTo>
                  <a:cubicBezTo>
                    <a:pt x="23624" y="2854"/>
                    <a:pt x="23738" y="4840"/>
                    <a:pt x="21159" y="6072"/>
                  </a:cubicBezTo>
                  <a:cubicBezTo>
                    <a:pt x="20775" y="6257"/>
                    <a:pt x="20411" y="6333"/>
                    <a:pt x="20059" y="6333"/>
                  </a:cubicBezTo>
                  <a:cubicBezTo>
                    <a:pt x="18439" y="6333"/>
                    <a:pt x="17087" y="4726"/>
                    <a:pt x="15378" y="4726"/>
                  </a:cubicBezTo>
                  <a:cubicBezTo>
                    <a:pt x="14983" y="4726"/>
                    <a:pt x="14569" y="4811"/>
                    <a:pt x="14129" y="5022"/>
                  </a:cubicBezTo>
                  <a:cubicBezTo>
                    <a:pt x="11367" y="6369"/>
                    <a:pt x="12029" y="9222"/>
                    <a:pt x="10043" y="10272"/>
                  </a:cubicBezTo>
                  <a:cubicBezTo>
                    <a:pt x="9620" y="10488"/>
                    <a:pt x="9156" y="10567"/>
                    <a:pt x="8668" y="10567"/>
                  </a:cubicBezTo>
                  <a:cubicBezTo>
                    <a:pt x="7370" y="10567"/>
                    <a:pt x="5909" y="10010"/>
                    <a:pt x="4636" y="10010"/>
                  </a:cubicBezTo>
                  <a:cubicBezTo>
                    <a:pt x="4117" y="10010"/>
                    <a:pt x="3629" y="10102"/>
                    <a:pt x="3196" y="10363"/>
                  </a:cubicBezTo>
                  <a:cubicBezTo>
                    <a:pt x="1552" y="11322"/>
                    <a:pt x="0" y="12943"/>
                    <a:pt x="548" y="15750"/>
                  </a:cubicBezTo>
                  <a:lnTo>
                    <a:pt x="35425" y="15750"/>
                  </a:lnTo>
                  <a:lnTo>
                    <a:pt x="35425"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81" name="Google Shape;281;p9"/>
          <p:cNvGrpSpPr/>
          <p:nvPr/>
        </p:nvGrpSpPr>
        <p:grpSpPr>
          <a:xfrm>
            <a:off x="-15171" y="4943067"/>
            <a:ext cx="5081812" cy="1952245"/>
            <a:chOff x="0" y="3707300"/>
            <a:chExt cx="3811359" cy="1464184"/>
          </a:xfrm>
        </p:grpSpPr>
        <p:sp>
          <p:nvSpPr>
            <p:cNvPr id="282" name="Google Shape;282;p9"/>
            <p:cNvSpPr/>
            <p:nvPr/>
          </p:nvSpPr>
          <p:spPr>
            <a:xfrm>
              <a:off x="0" y="3735275"/>
              <a:ext cx="3811359" cy="1436209"/>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3" name="Google Shape;283;p9"/>
            <p:cNvSpPr/>
            <p:nvPr/>
          </p:nvSpPr>
          <p:spPr>
            <a:xfrm>
              <a:off x="0" y="3707300"/>
              <a:ext cx="3811359" cy="1414988"/>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24279493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84"/>
        <p:cNvGrpSpPr/>
        <p:nvPr/>
      </p:nvGrpSpPr>
      <p:grpSpPr>
        <a:xfrm>
          <a:off x="0" y="0"/>
          <a:ext cx="0" cy="0"/>
          <a:chOff x="0" y="0"/>
          <a:chExt cx="0" cy="0"/>
        </a:xfrm>
      </p:grpSpPr>
      <p:grpSp>
        <p:nvGrpSpPr>
          <p:cNvPr id="285" name="Google Shape;285;p10"/>
          <p:cNvGrpSpPr/>
          <p:nvPr/>
        </p:nvGrpSpPr>
        <p:grpSpPr>
          <a:xfrm>
            <a:off x="0" y="4673036"/>
            <a:ext cx="12192000" cy="768387"/>
            <a:chOff x="0" y="4571577"/>
            <a:chExt cx="9144000" cy="576290"/>
          </a:xfrm>
        </p:grpSpPr>
        <p:sp>
          <p:nvSpPr>
            <p:cNvPr id="286" name="Google Shape;286;p10"/>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7" name="Google Shape;287;p10"/>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8" name="Google Shape;288;p10"/>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9" name="Google Shape;289;p10"/>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0" name="Google Shape;290;p10"/>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1" name="Google Shape;291;p10"/>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2" name="Google Shape;292;p10"/>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3" name="Google Shape;293;p10"/>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4" name="Google Shape;294;p10"/>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5" name="Google Shape;295;p10"/>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96" name="Google Shape;296;p10"/>
          <p:cNvGrpSpPr/>
          <p:nvPr/>
        </p:nvGrpSpPr>
        <p:grpSpPr>
          <a:xfrm>
            <a:off x="0" y="4766300"/>
            <a:ext cx="12192000" cy="1183117"/>
            <a:chOff x="0" y="4260525"/>
            <a:chExt cx="9144000" cy="887338"/>
          </a:xfrm>
        </p:grpSpPr>
        <p:sp>
          <p:nvSpPr>
            <p:cNvPr id="297" name="Google Shape;297;p10"/>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8" name="Google Shape;298;p10"/>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9" name="Google Shape;299;p10"/>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0" name="Google Shape;300;p10"/>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1" name="Google Shape;301;p10"/>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2" name="Google Shape;302;p10"/>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3" name="Google Shape;303;p10"/>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4" name="Google Shape;304;p10"/>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5" name="Google Shape;305;p10"/>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6" name="Google Shape;306;p10"/>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307" name="Google Shape;307;p10"/>
          <p:cNvSpPr/>
          <p:nvPr/>
        </p:nvSpPr>
        <p:spPr>
          <a:xfrm>
            <a:off x="-8332" y="5883033"/>
            <a:ext cx="12192000" cy="9752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8" name="Google Shape;308;p10"/>
          <p:cNvSpPr txBox="1">
            <a:spLocks noGrp="1"/>
          </p:cNvSpPr>
          <p:nvPr>
            <p:ph type="title"/>
          </p:nvPr>
        </p:nvSpPr>
        <p:spPr>
          <a:xfrm>
            <a:off x="960000" y="5428269"/>
            <a:ext cx="10272000" cy="846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21452637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09"/>
        <p:cNvGrpSpPr/>
        <p:nvPr/>
      </p:nvGrpSpPr>
      <p:grpSpPr>
        <a:xfrm>
          <a:off x="0" y="0"/>
          <a:ext cx="0" cy="0"/>
          <a:chOff x="0" y="0"/>
          <a:chExt cx="0" cy="0"/>
        </a:xfrm>
      </p:grpSpPr>
      <p:grpSp>
        <p:nvGrpSpPr>
          <p:cNvPr id="310" name="Google Shape;310;p11"/>
          <p:cNvGrpSpPr/>
          <p:nvPr/>
        </p:nvGrpSpPr>
        <p:grpSpPr>
          <a:xfrm>
            <a:off x="11030362" y="3092294"/>
            <a:ext cx="458415" cy="1579172"/>
            <a:chOff x="7968225" y="1691500"/>
            <a:chExt cx="190625" cy="656675"/>
          </a:xfrm>
        </p:grpSpPr>
        <p:sp>
          <p:nvSpPr>
            <p:cNvPr id="311" name="Google Shape;311;p11"/>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12" name="Google Shape;312;p11"/>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13" name="Google Shape;313;p11"/>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14" name="Google Shape;314;p11"/>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15" name="Google Shape;315;p11"/>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316" name="Google Shape;316;p11"/>
          <p:cNvGrpSpPr/>
          <p:nvPr/>
        </p:nvGrpSpPr>
        <p:grpSpPr>
          <a:xfrm>
            <a:off x="0" y="3995199"/>
            <a:ext cx="12192000" cy="2852133"/>
            <a:chOff x="0" y="2996399"/>
            <a:chExt cx="9144000" cy="2139100"/>
          </a:xfrm>
        </p:grpSpPr>
        <p:sp>
          <p:nvSpPr>
            <p:cNvPr id="317" name="Google Shape;317;p11"/>
            <p:cNvSpPr/>
            <p:nvPr/>
          </p:nvSpPr>
          <p:spPr>
            <a:xfrm>
              <a:off x="0" y="3878199"/>
              <a:ext cx="9144000" cy="1257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318" name="Google Shape;318;p11"/>
            <p:cNvGrpSpPr/>
            <p:nvPr/>
          </p:nvGrpSpPr>
          <p:grpSpPr>
            <a:xfrm>
              <a:off x="0" y="2996399"/>
              <a:ext cx="9144000" cy="887338"/>
              <a:chOff x="0" y="4260525"/>
              <a:chExt cx="9144000" cy="887338"/>
            </a:xfrm>
          </p:grpSpPr>
          <p:sp>
            <p:nvSpPr>
              <p:cNvPr id="319" name="Google Shape;319;p11"/>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0" name="Google Shape;320;p11"/>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1" name="Google Shape;321;p11"/>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2" name="Google Shape;322;p11"/>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3" name="Google Shape;323;p11"/>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4" name="Google Shape;324;p11"/>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5" name="Google Shape;325;p11"/>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6" name="Google Shape;326;p11"/>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7" name="Google Shape;327;p11"/>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8" name="Google Shape;328;p11"/>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329" name="Google Shape;329;p11"/>
            <p:cNvGrpSpPr/>
            <p:nvPr/>
          </p:nvGrpSpPr>
          <p:grpSpPr>
            <a:xfrm>
              <a:off x="0" y="3148799"/>
              <a:ext cx="9144000" cy="887338"/>
              <a:chOff x="0" y="4260525"/>
              <a:chExt cx="9144000" cy="887338"/>
            </a:xfrm>
          </p:grpSpPr>
          <p:sp>
            <p:nvSpPr>
              <p:cNvPr id="330" name="Google Shape;330;p11"/>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1" name="Google Shape;331;p11"/>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2" name="Google Shape;332;p11"/>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3" name="Google Shape;333;p11"/>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4" name="Google Shape;334;p11"/>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5" name="Google Shape;335;p11"/>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6" name="Google Shape;336;p11"/>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7" name="Google Shape;337;p11"/>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8" name="Google Shape;338;p11"/>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9" name="Google Shape;339;p11"/>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grpSp>
        <p:nvGrpSpPr>
          <p:cNvPr id="340" name="Google Shape;340;p11"/>
          <p:cNvGrpSpPr/>
          <p:nvPr/>
        </p:nvGrpSpPr>
        <p:grpSpPr>
          <a:xfrm>
            <a:off x="11513115" y="2191480"/>
            <a:ext cx="552864" cy="2591181"/>
            <a:chOff x="8547425" y="1163775"/>
            <a:chExt cx="237975" cy="1115350"/>
          </a:xfrm>
        </p:grpSpPr>
        <p:sp>
          <p:nvSpPr>
            <p:cNvPr id="341" name="Google Shape;341;p11"/>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2" name="Google Shape;342;p11"/>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3" name="Google Shape;343;p11"/>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4" name="Google Shape;344;p11"/>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5" name="Google Shape;345;p11"/>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6" name="Google Shape;346;p11"/>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347" name="Google Shape;347;p11"/>
          <p:cNvGrpSpPr/>
          <p:nvPr/>
        </p:nvGrpSpPr>
        <p:grpSpPr>
          <a:xfrm>
            <a:off x="10334753" y="2624437"/>
            <a:ext cx="458403" cy="2148313"/>
            <a:chOff x="8547425" y="1163775"/>
            <a:chExt cx="237975" cy="1115350"/>
          </a:xfrm>
        </p:grpSpPr>
        <p:sp>
          <p:nvSpPr>
            <p:cNvPr id="348" name="Google Shape;348;p11"/>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9" name="Google Shape;349;p11"/>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0" name="Google Shape;350;p11"/>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1" name="Google Shape;351;p11"/>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2" name="Google Shape;352;p11"/>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3" name="Google Shape;353;p11"/>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354" name="Google Shape;354;p11"/>
          <p:cNvGrpSpPr/>
          <p:nvPr/>
        </p:nvGrpSpPr>
        <p:grpSpPr>
          <a:xfrm flipH="1">
            <a:off x="723990" y="3222394"/>
            <a:ext cx="458415" cy="1579172"/>
            <a:chOff x="7968225" y="1691500"/>
            <a:chExt cx="190625" cy="656675"/>
          </a:xfrm>
        </p:grpSpPr>
        <p:sp>
          <p:nvSpPr>
            <p:cNvPr id="355" name="Google Shape;355;p11"/>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6" name="Google Shape;356;p11"/>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7" name="Google Shape;357;p11"/>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8" name="Google Shape;358;p11"/>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9" name="Google Shape;359;p11"/>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360" name="Google Shape;360;p11"/>
          <p:cNvGrpSpPr/>
          <p:nvPr/>
        </p:nvGrpSpPr>
        <p:grpSpPr>
          <a:xfrm flipH="1">
            <a:off x="146787" y="2321580"/>
            <a:ext cx="552864" cy="2591181"/>
            <a:chOff x="8547425" y="1163775"/>
            <a:chExt cx="237975" cy="1115350"/>
          </a:xfrm>
        </p:grpSpPr>
        <p:sp>
          <p:nvSpPr>
            <p:cNvPr id="361" name="Google Shape;361;p11"/>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2" name="Google Shape;362;p11"/>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3" name="Google Shape;363;p11"/>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4" name="Google Shape;364;p11"/>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5" name="Google Shape;365;p11"/>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6" name="Google Shape;366;p11"/>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367" name="Google Shape;367;p11"/>
          <p:cNvGrpSpPr/>
          <p:nvPr/>
        </p:nvGrpSpPr>
        <p:grpSpPr>
          <a:xfrm flipH="1">
            <a:off x="1419608" y="2754537"/>
            <a:ext cx="458403" cy="2148313"/>
            <a:chOff x="8547425" y="1163775"/>
            <a:chExt cx="237975" cy="1115350"/>
          </a:xfrm>
        </p:grpSpPr>
        <p:sp>
          <p:nvSpPr>
            <p:cNvPr id="368" name="Google Shape;368;p11"/>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9" name="Google Shape;369;p11"/>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0" name="Google Shape;370;p11"/>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1" name="Google Shape;371;p11"/>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2" name="Google Shape;372;p11"/>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3" name="Google Shape;373;p11"/>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374" name="Google Shape;374;p11"/>
          <p:cNvSpPr/>
          <p:nvPr/>
        </p:nvSpPr>
        <p:spPr>
          <a:xfrm>
            <a:off x="-343099" y="771257"/>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5" name="Google Shape;375;p11"/>
          <p:cNvSpPr/>
          <p:nvPr/>
        </p:nvSpPr>
        <p:spPr>
          <a:xfrm>
            <a:off x="11081057" y="720000"/>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6" name="Google Shape;376;p11"/>
          <p:cNvSpPr/>
          <p:nvPr/>
        </p:nvSpPr>
        <p:spPr>
          <a:xfrm>
            <a:off x="4333301" y="-123343"/>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7" name="Google Shape;377;p11"/>
          <p:cNvSpPr txBox="1">
            <a:spLocks noGrp="1"/>
          </p:cNvSpPr>
          <p:nvPr>
            <p:ph type="title" hasCustomPrompt="1"/>
          </p:nvPr>
        </p:nvSpPr>
        <p:spPr>
          <a:xfrm>
            <a:off x="1857233" y="1191067"/>
            <a:ext cx="8477600" cy="30112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9866">
                <a:solidFill>
                  <a:srgbClr val="101122"/>
                </a:solidFill>
              </a:defRPr>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378" name="Google Shape;378;p11"/>
          <p:cNvSpPr txBox="1">
            <a:spLocks noGrp="1"/>
          </p:cNvSpPr>
          <p:nvPr>
            <p:ph type="subTitle" idx="1"/>
          </p:nvPr>
        </p:nvSpPr>
        <p:spPr>
          <a:xfrm>
            <a:off x="1712000" y="5471132"/>
            <a:ext cx="8768000" cy="6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533"/>
            </a:lvl1pPr>
            <a:lvl2pPr lvl="1" algn="ctr" rtl="0">
              <a:lnSpc>
                <a:spcPct val="100000"/>
              </a:lnSpc>
              <a:spcBef>
                <a:spcPts val="0"/>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33139065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79"/>
        <p:cNvGrpSpPr/>
        <p:nvPr/>
      </p:nvGrpSpPr>
      <p:grpSpPr>
        <a:xfrm>
          <a:off x="0" y="0"/>
          <a:ext cx="0" cy="0"/>
          <a:chOff x="0" y="0"/>
          <a:chExt cx="0" cy="0"/>
        </a:xfrm>
      </p:grpSpPr>
    </p:spTree>
    <p:extLst>
      <p:ext uri="{BB962C8B-B14F-4D97-AF65-F5344CB8AC3E}">
        <p14:creationId xmlns:p14="http://schemas.microsoft.com/office/powerpoint/2010/main" val="203494327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80"/>
        <p:cNvGrpSpPr/>
        <p:nvPr/>
      </p:nvGrpSpPr>
      <p:grpSpPr>
        <a:xfrm>
          <a:off x="0" y="0"/>
          <a:ext cx="0" cy="0"/>
          <a:chOff x="0" y="0"/>
          <a:chExt cx="0" cy="0"/>
        </a:xfrm>
      </p:grpSpPr>
      <p:sp>
        <p:nvSpPr>
          <p:cNvPr id="381" name="Google Shape;381;p13"/>
          <p:cNvSpPr txBox="1">
            <a:spLocks noGrp="1"/>
          </p:cNvSpPr>
          <p:nvPr>
            <p:ph type="title"/>
          </p:nvPr>
        </p:nvSpPr>
        <p:spPr>
          <a:xfrm>
            <a:off x="2324467" y="2081800"/>
            <a:ext cx="3528800" cy="552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82" name="Google Shape;382;p13"/>
          <p:cNvSpPr txBox="1">
            <a:spLocks noGrp="1"/>
          </p:cNvSpPr>
          <p:nvPr>
            <p:ph type="subTitle" idx="1"/>
          </p:nvPr>
        </p:nvSpPr>
        <p:spPr>
          <a:xfrm>
            <a:off x="2324451" y="2584833"/>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83" name="Google Shape;383;p13"/>
          <p:cNvSpPr txBox="1">
            <a:spLocks noGrp="1"/>
          </p:cNvSpPr>
          <p:nvPr>
            <p:ph type="title" idx="2"/>
          </p:nvPr>
        </p:nvSpPr>
        <p:spPr>
          <a:xfrm>
            <a:off x="7352067" y="2081800"/>
            <a:ext cx="3528800" cy="552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84" name="Google Shape;384;p13"/>
          <p:cNvSpPr txBox="1">
            <a:spLocks noGrp="1"/>
          </p:cNvSpPr>
          <p:nvPr>
            <p:ph type="subTitle" idx="3"/>
          </p:nvPr>
        </p:nvSpPr>
        <p:spPr>
          <a:xfrm>
            <a:off x="7352076" y="2584833"/>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85" name="Google Shape;385;p13"/>
          <p:cNvSpPr txBox="1">
            <a:spLocks noGrp="1"/>
          </p:cNvSpPr>
          <p:nvPr>
            <p:ph type="title" idx="4"/>
          </p:nvPr>
        </p:nvSpPr>
        <p:spPr>
          <a:xfrm>
            <a:off x="2324467" y="4094600"/>
            <a:ext cx="3528800" cy="552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86" name="Google Shape;386;p13"/>
          <p:cNvSpPr txBox="1">
            <a:spLocks noGrp="1"/>
          </p:cNvSpPr>
          <p:nvPr>
            <p:ph type="subTitle" idx="5"/>
          </p:nvPr>
        </p:nvSpPr>
        <p:spPr>
          <a:xfrm>
            <a:off x="2324451" y="4597633"/>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87" name="Google Shape;387;p13"/>
          <p:cNvSpPr txBox="1">
            <a:spLocks noGrp="1"/>
          </p:cNvSpPr>
          <p:nvPr>
            <p:ph type="title" idx="6"/>
          </p:nvPr>
        </p:nvSpPr>
        <p:spPr>
          <a:xfrm>
            <a:off x="7352067" y="4094600"/>
            <a:ext cx="3528800" cy="552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88" name="Google Shape;388;p13"/>
          <p:cNvSpPr txBox="1">
            <a:spLocks noGrp="1"/>
          </p:cNvSpPr>
          <p:nvPr>
            <p:ph type="subTitle" idx="7"/>
          </p:nvPr>
        </p:nvSpPr>
        <p:spPr>
          <a:xfrm>
            <a:off x="7352076" y="4597633"/>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89" name="Google Shape;389;p13"/>
          <p:cNvSpPr txBox="1">
            <a:spLocks noGrp="1"/>
          </p:cNvSpPr>
          <p:nvPr>
            <p:ph type="title" idx="8" hasCustomPrompt="1"/>
          </p:nvPr>
        </p:nvSpPr>
        <p:spPr>
          <a:xfrm>
            <a:off x="1165633" y="2259800"/>
            <a:ext cx="1062000" cy="7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solidFill>
                  <a:srgbClr val="101122"/>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390" name="Google Shape;390;p13"/>
          <p:cNvSpPr txBox="1">
            <a:spLocks noGrp="1"/>
          </p:cNvSpPr>
          <p:nvPr>
            <p:ph type="title" idx="9" hasCustomPrompt="1"/>
          </p:nvPr>
        </p:nvSpPr>
        <p:spPr>
          <a:xfrm>
            <a:off x="6117000" y="2259800"/>
            <a:ext cx="1062000" cy="7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solidFill>
                  <a:srgbClr val="101122"/>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391" name="Google Shape;391;p13"/>
          <p:cNvSpPr txBox="1">
            <a:spLocks noGrp="1"/>
          </p:cNvSpPr>
          <p:nvPr>
            <p:ph type="title" idx="13" hasCustomPrompt="1"/>
          </p:nvPr>
        </p:nvSpPr>
        <p:spPr>
          <a:xfrm>
            <a:off x="1165633" y="4281833"/>
            <a:ext cx="1062000" cy="7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solidFill>
                  <a:srgbClr val="101122"/>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392" name="Google Shape;392;p13"/>
          <p:cNvSpPr txBox="1">
            <a:spLocks noGrp="1"/>
          </p:cNvSpPr>
          <p:nvPr>
            <p:ph type="title" idx="14" hasCustomPrompt="1"/>
          </p:nvPr>
        </p:nvSpPr>
        <p:spPr>
          <a:xfrm>
            <a:off x="6117000" y="4281833"/>
            <a:ext cx="1062000" cy="7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solidFill>
                  <a:srgbClr val="101122"/>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393" name="Google Shape;393;p13"/>
          <p:cNvSpPr txBox="1">
            <a:spLocks noGrp="1"/>
          </p:cNvSpPr>
          <p:nvPr>
            <p:ph type="title" idx="15"/>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94" name="Google Shape;394;p13"/>
          <p:cNvGrpSpPr/>
          <p:nvPr/>
        </p:nvGrpSpPr>
        <p:grpSpPr>
          <a:xfrm>
            <a:off x="0" y="5680701"/>
            <a:ext cx="12192000" cy="1183124"/>
            <a:chOff x="0" y="4260525"/>
            <a:chExt cx="9144000" cy="887343"/>
          </a:xfrm>
        </p:grpSpPr>
        <p:grpSp>
          <p:nvGrpSpPr>
            <p:cNvPr id="395" name="Google Shape;395;p13"/>
            <p:cNvGrpSpPr/>
            <p:nvPr/>
          </p:nvGrpSpPr>
          <p:grpSpPr>
            <a:xfrm>
              <a:off x="0" y="4260525"/>
              <a:ext cx="9144000" cy="887338"/>
              <a:chOff x="0" y="4260525"/>
              <a:chExt cx="9144000" cy="887338"/>
            </a:xfrm>
          </p:grpSpPr>
          <p:sp>
            <p:nvSpPr>
              <p:cNvPr id="396" name="Google Shape;396;p13"/>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97" name="Google Shape;397;p13"/>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98" name="Google Shape;398;p13"/>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99" name="Google Shape;399;p13"/>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0" name="Google Shape;400;p13"/>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1" name="Google Shape;401;p13"/>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2" name="Google Shape;402;p13"/>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3" name="Google Shape;403;p13"/>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4" name="Google Shape;404;p13"/>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5" name="Google Shape;405;p13"/>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06" name="Google Shape;406;p13"/>
            <p:cNvGrpSpPr/>
            <p:nvPr/>
          </p:nvGrpSpPr>
          <p:grpSpPr>
            <a:xfrm>
              <a:off x="0" y="4571577"/>
              <a:ext cx="9144000" cy="576290"/>
              <a:chOff x="0" y="4571577"/>
              <a:chExt cx="9144000" cy="576290"/>
            </a:xfrm>
          </p:grpSpPr>
          <p:sp>
            <p:nvSpPr>
              <p:cNvPr id="407" name="Google Shape;407;p13"/>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8" name="Google Shape;408;p13"/>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9" name="Google Shape;409;p13"/>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0" name="Google Shape;410;p13"/>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1" name="Google Shape;411;p13"/>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2" name="Google Shape;412;p13"/>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3" name="Google Shape;413;p13"/>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4" name="Google Shape;414;p13"/>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5" name="Google Shape;415;p13"/>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6" name="Google Shape;416;p13"/>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sp>
        <p:nvSpPr>
          <p:cNvPr id="417" name="Google Shape;417;p13"/>
          <p:cNvSpPr/>
          <p:nvPr/>
        </p:nvSpPr>
        <p:spPr>
          <a:xfrm flipH="1">
            <a:off x="161498" y="1063039"/>
            <a:ext cx="1094077" cy="34625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8" name="Google Shape;418;p13"/>
          <p:cNvSpPr/>
          <p:nvPr/>
        </p:nvSpPr>
        <p:spPr>
          <a:xfrm flipH="1">
            <a:off x="896056" y="126818"/>
            <a:ext cx="1472685" cy="6135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9" name="Google Shape;419;p13"/>
          <p:cNvSpPr/>
          <p:nvPr/>
        </p:nvSpPr>
        <p:spPr>
          <a:xfrm>
            <a:off x="9115902" y="214128"/>
            <a:ext cx="1395049" cy="438981"/>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0" name="Google Shape;420;p13"/>
          <p:cNvSpPr/>
          <p:nvPr/>
        </p:nvSpPr>
        <p:spPr>
          <a:xfrm>
            <a:off x="10426063" y="846467"/>
            <a:ext cx="1843805" cy="671784"/>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0828123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xmlns="" id="{930B1641-9EB7-4B70-856B-460AB458EF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xmlns="" id="{7ABEDC77-C7EB-4647-8B12-BB4B09C6C9E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367083" y="678654"/>
            <a:ext cx="9457833" cy="5368785"/>
          </a:xfrm>
          <a:prstGeom prst="rect">
            <a:avLst/>
          </a:prstGeom>
        </p:spPr>
      </p:pic>
      <p:pic>
        <p:nvPicPr>
          <p:cNvPr id="3" name="图片 2" descr="图片包含 矢量图形&#10;&#10;描述已自动生成">
            <a:extLst>
              <a:ext uri="{FF2B5EF4-FFF2-40B4-BE49-F238E27FC236}">
                <a16:creationId xmlns:a16="http://schemas.microsoft.com/office/drawing/2014/main" xmlns="" id="{089F4924-B610-4B01-AAF0-EB6D4C2B84E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flipH="1">
            <a:off x="8837625" y="182880"/>
            <a:ext cx="2828348" cy="24950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00865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421"/>
        <p:cNvGrpSpPr/>
        <p:nvPr/>
      </p:nvGrpSpPr>
      <p:grpSpPr>
        <a:xfrm>
          <a:off x="0" y="0"/>
          <a:ext cx="0" cy="0"/>
          <a:chOff x="0" y="0"/>
          <a:chExt cx="0" cy="0"/>
        </a:xfrm>
      </p:grpSpPr>
      <p:grpSp>
        <p:nvGrpSpPr>
          <p:cNvPr id="422" name="Google Shape;422;p14"/>
          <p:cNvGrpSpPr/>
          <p:nvPr/>
        </p:nvGrpSpPr>
        <p:grpSpPr>
          <a:xfrm>
            <a:off x="-29203" y="5191634"/>
            <a:ext cx="12265372" cy="1690876"/>
            <a:chOff x="-21903" y="3893725"/>
            <a:chExt cx="9199029" cy="1268157"/>
          </a:xfrm>
        </p:grpSpPr>
        <p:sp>
          <p:nvSpPr>
            <p:cNvPr id="423" name="Google Shape;423;p14"/>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4" name="Google Shape;424;p14"/>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5" name="Google Shape;425;p14"/>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26" name="Google Shape;426;p14"/>
          <p:cNvGrpSpPr/>
          <p:nvPr/>
        </p:nvGrpSpPr>
        <p:grpSpPr>
          <a:xfrm>
            <a:off x="-29066" y="5567708"/>
            <a:ext cx="12265679" cy="1314793"/>
            <a:chOff x="-12" y="4175800"/>
            <a:chExt cx="9177233" cy="986095"/>
          </a:xfrm>
        </p:grpSpPr>
        <p:sp>
          <p:nvSpPr>
            <p:cNvPr id="427" name="Google Shape;427;p14"/>
            <p:cNvSpPr/>
            <p:nvPr/>
          </p:nvSpPr>
          <p:spPr>
            <a:xfrm>
              <a:off x="5160062" y="4175800"/>
              <a:ext cx="4017159" cy="986033"/>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8" name="Google Shape;428;p14"/>
            <p:cNvSpPr/>
            <p:nvPr/>
          </p:nvSpPr>
          <p:spPr>
            <a:xfrm>
              <a:off x="2541650" y="4701725"/>
              <a:ext cx="2698684" cy="460152"/>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9" name="Google Shape;429;p14"/>
            <p:cNvSpPr/>
            <p:nvPr/>
          </p:nvSpPr>
          <p:spPr>
            <a:xfrm flipH="1">
              <a:off x="-12" y="4588064"/>
              <a:ext cx="2639503" cy="573831"/>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430" name="Google Shape;430;p14"/>
          <p:cNvSpPr txBox="1">
            <a:spLocks noGrp="1"/>
          </p:cNvSpPr>
          <p:nvPr>
            <p:ph type="title"/>
          </p:nvPr>
        </p:nvSpPr>
        <p:spPr>
          <a:xfrm>
            <a:off x="960000" y="1591617"/>
            <a:ext cx="6027200" cy="26192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18666"/>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31" name="Google Shape;431;p14"/>
          <p:cNvSpPr txBox="1">
            <a:spLocks noGrp="1"/>
          </p:cNvSpPr>
          <p:nvPr>
            <p:ph type="subTitle" idx="1"/>
          </p:nvPr>
        </p:nvSpPr>
        <p:spPr>
          <a:xfrm>
            <a:off x="960000" y="4008733"/>
            <a:ext cx="6027200" cy="106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3521214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p:cSld name="1_Title and Text">
    <p:spTree>
      <p:nvGrpSpPr>
        <p:cNvPr id="1" name="Shape 421"/>
        <p:cNvGrpSpPr/>
        <p:nvPr/>
      </p:nvGrpSpPr>
      <p:grpSpPr>
        <a:xfrm>
          <a:off x="0" y="0"/>
          <a:ext cx="0" cy="0"/>
          <a:chOff x="0" y="0"/>
          <a:chExt cx="0" cy="0"/>
        </a:xfrm>
      </p:grpSpPr>
      <p:grpSp>
        <p:nvGrpSpPr>
          <p:cNvPr id="422" name="Google Shape;422;p14"/>
          <p:cNvGrpSpPr/>
          <p:nvPr/>
        </p:nvGrpSpPr>
        <p:grpSpPr>
          <a:xfrm>
            <a:off x="-29203" y="5191634"/>
            <a:ext cx="12265372" cy="1690876"/>
            <a:chOff x="-21903" y="3893725"/>
            <a:chExt cx="9199029" cy="1268157"/>
          </a:xfrm>
        </p:grpSpPr>
        <p:sp>
          <p:nvSpPr>
            <p:cNvPr id="423" name="Google Shape;423;p14"/>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4" name="Google Shape;424;p14"/>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5" name="Google Shape;425;p14"/>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26" name="Google Shape;426;p14"/>
          <p:cNvGrpSpPr/>
          <p:nvPr/>
        </p:nvGrpSpPr>
        <p:grpSpPr>
          <a:xfrm>
            <a:off x="-29066" y="5567708"/>
            <a:ext cx="12265679" cy="1314793"/>
            <a:chOff x="-12" y="4175800"/>
            <a:chExt cx="9177233" cy="986095"/>
          </a:xfrm>
        </p:grpSpPr>
        <p:sp>
          <p:nvSpPr>
            <p:cNvPr id="427" name="Google Shape;427;p14"/>
            <p:cNvSpPr/>
            <p:nvPr/>
          </p:nvSpPr>
          <p:spPr>
            <a:xfrm>
              <a:off x="5160062" y="4175800"/>
              <a:ext cx="4017159" cy="986033"/>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8" name="Google Shape;428;p14"/>
            <p:cNvSpPr/>
            <p:nvPr/>
          </p:nvSpPr>
          <p:spPr>
            <a:xfrm>
              <a:off x="2541650" y="4701725"/>
              <a:ext cx="2698684" cy="460152"/>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9" name="Google Shape;429;p14"/>
            <p:cNvSpPr/>
            <p:nvPr/>
          </p:nvSpPr>
          <p:spPr>
            <a:xfrm flipH="1">
              <a:off x="-12" y="4588064"/>
              <a:ext cx="2639503" cy="573831"/>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430" name="Google Shape;430;p14"/>
          <p:cNvSpPr txBox="1">
            <a:spLocks noGrp="1"/>
          </p:cNvSpPr>
          <p:nvPr>
            <p:ph type="title"/>
          </p:nvPr>
        </p:nvSpPr>
        <p:spPr>
          <a:xfrm>
            <a:off x="960000" y="1591617"/>
            <a:ext cx="6027200" cy="26192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18666"/>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31" name="Google Shape;431;p14"/>
          <p:cNvSpPr txBox="1">
            <a:spLocks noGrp="1"/>
          </p:cNvSpPr>
          <p:nvPr>
            <p:ph type="subTitle" idx="1"/>
          </p:nvPr>
        </p:nvSpPr>
        <p:spPr>
          <a:xfrm>
            <a:off x="960000" y="4008733"/>
            <a:ext cx="6027200" cy="106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7110411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32"/>
        <p:cNvGrpSpPr/>
        <p:nvPr/>
      </p:nvGrpSpPr>
      <p:grpSpPr>
        <a:xfrm>
          <a:off x="0" y="0"/>
          <a:ext cx="0" cy="0"/>
          <a:chOff x="0" y="0"/>
          <a:chExt cx="0" cy="0"/>
        </a:xfrm>
      </p:grpSpPr>
      <p:sp>
        <p:nvSpPr>
          <p:cNvPr id="433" name="Google Shape;433;p15"/>
          <p:cNvSpPr txBox="1">
            <a:spLocks noGrp="1"/>
          </p:cNvSpPr>
          <p:nvPr>
            <p:ph type="title"/>
          </p:nvPr>
        </p:nvSpPr>
        <p:spPr>
          <a:xfrm>
            <a:off x="3189184" y="3690251"/>
            <a:ext cx="58136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733"/>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434" name="Google Shape;434;p15"/>
          <p:cNvSpPr txBox="1">
            <a:spLocks noGrp="1"/>
          </p:cNvSpPr>
          <p:nvPr>
            <p:ph type="subTitle" idx="1"/>
          </p:nvPr>
        </p:nvSpPr>
        <p:spPr>
          <a:xfrm>
            <a:off x="1760200" y="1719067"/>
            <a:ext cx="8671600" cy="197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3733"/>
            </a:lvl1pPr>
            <a:lvl2pPr lvl="1" algn="ctr" rtl="0">
              <a:lnSpc>
                <a:spcPct val="100000"/>
              </a:lnSpc>
              <a:spcBef>
                <a:spcPts val="0"/>
              </a:spcBef>
              <a:spcAft>
                <a:spcPts val="0"/>
              </a:spcAft>
              <a:buSzPts val="3000"/>
              <a:buNone/>
              <a:defRPr sz="4000"/>
            </a:lvl2pPr>
            <a:lvl3pPr lvl="2" algn="ctr" rtl="0">
              <a:lnSpc>
                <a:spcPct val="100000"/>
              </a:lnSpc>
              <a:spcBef>
                <a:spcPts val="2133"/>
              </a:spcBef>
              <a:spcAft>
                <a:spcPts val="0"/>
              </a:spcAft>
              <a:buSzPts val="3000"/>
              <a:buNone/>
              <a:defRPr sz="4000"/>
            </a:lvl3pPr>
            <a:lvl4pPr lvl="3" algn="ctr" rtl="0">
              <a:lnSpc>
                <a:spcPct val="100000"/>
              </a:lnSpc>
              <a:spcBef>
                <a:spcPts val="2133"/>
              </a:spcBef>
              <a:spcAft>
                <a:spcPts val="0"/>
              </a:spcAft>
              <a:buSzPts val="3000"/>
              <a:buNone/>
              <a:defRPr sz="4000"/>
            </a:lvl4pPr>
            <a:lvl5pPr lvl="4" algn="ctr" rtl="0">
              <a:lnSpc>
                <a:spcPct val="100000"/>
              </a:lnSpc>
              <a:spcBef>
                <a:spcPts val="2133"/>
              </a:spcBef>
              <a:spcAft>
                <a:spcPts val="0"/>
              </a:spcAft>
              <a:buSzPts val="3000"/>
              <a:buNone/>
              <a:defRPr sz="4000"/>
            </a:lvl5pPr>
            <a:lvl6pPr lvl="5" algn="ctr" rtl="0">
              <a:lnSpc>
                <a:spcPct val="100000"/>
              </a:lnSpc>
              <a:spcBef>
                <a:spcPts val="2133"/>
              </a:spcBef>
              <a:spcAft>
                <a:spcPts val="0"/>
              </a:spcAft>
              <a:buSzPts val="3000"/>
              <a:buNone/>
              <a:defRPr sz="4000"/>
            </a:lvl6pPr>
            <a:lvl7pPr lvl="6" algn="ctr" rtl="0">
              <a:lnSpc>
                <a:spcPct val="100000"/>
              </a:lnSpc>
              <a:spcBef>
                <a:spcPts val="2133"/>
              </a:spcBef>
              <a:spcAft>
                <a:spcPts val="0"/>
              </a:spcAft>
              <a:buSzPts val="3000"/>
              <a:buNone/>
              <a:defRPr sz="4000"/>
            </a:lvl7pPr>
            <a:lvl8pPr lvl="7" algn="ctr" rtl="0">
              <a:lnSpc>
                <a:spcPct val="100000"/>
              </a:lnSpc>
              <a:spcBef>
                <a:spcPts val="2133"/>
              </a:spcBef>
              <a:spcAft>
                <a:spcPts val="0"/>
              </a:spcAft>
              <a:buSzPts val="3000"/>
              <a:buNone/>
              <a:defRPr sz="4000"/>
            </a:lvl8pPr>
            <a:lvl9pPr lvl="8" algn="ctr" rtl="0">
              <a:lnSpc>
                <a:spcPct val="100000"/>
              </a:lnSpc>
              <a:spcBef>
                <a:spcPts val="2133"/>
              </a:spcBef>
              <a:spcAft>
                <a:spcPts val="2133"/>
              </a:spcAft>
              <a:buSzPts val="3000"/>
              <a:buNone/>
              <a:defRPr sz="4000"/>
            </a:lvl9pPr>
          </a:lstStyle>
          <a:p>
            <a:endParaRPr/>
          </a:p>
        </p:txBody>
      </p:sp>
      <p:grpSp>
        <p:nvGrpSpPr>
          <p:cNvPr id="435" name="Google Shape;435;p15"/>
          <p:cNvGrpSpPr/>
          <p:nvPr/>
        </p:nvGrpSpPr>
        <p:grpSpPr>
          <a:xfrm rot="248419">
            <a:off x="3565129" y="5293074"/>
            <a:ext cx="3631843" cy="1728364"/>
            <a:chOff x="4740748" y="4022919"/>
            <a:chExt cx="2723855" cy="1296260"/>
          </a:xfrm>
        </p:grpSpPr>
        <p:sp>
          <p:nvSpPr>
            <p:cNvPr id="436" name="Google Shape;436;p15"/>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37" name="Google Shape;437;p15"/>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38" name="Google Shape;438;p15"/>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39" name="Google Shape;439;p15"/>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0" name="Google Shape;440;p15"/>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1" name="Google Shape;441;p15"/>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2" name="Google Shape;442;p15"/>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3" name="Google Shape;443;p15"/>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444" name="Google Shape;444;p15"/>
          <p:cNvSpPr/>
          <p:nvPr/>
        </p:nvSpPr>
        <p:spPr>
          <a:xfrm rot="10800000">
            <a:off x="10233673" y="3618151"/>
            <a:ext cx="1967569" cy="3279432"/>
          </a:xfrm>
          <a:custGeom>
            <a:avLst/>
            <a:gdLst/>
            <a:ahLst/>
            <a:cxnLst/>
            <a:rect l="l" t="t" r="r" b="b"/>
            <a:pathLst>
              <a:path w="38028" h="63387" extrusionOk="0">
                <a:moveTo>
                  <a:pt x="28646" y="1"/>
                </a:moveTo>
                <a:lnTo>
                  <a:pt x="0" y="617"/>
                </a:lnTo>
                <a:lnTo>
                  <a:pt x="0" y="63386"/>
                </a:lnTo>
                <a:cubicBezTo>
                  <a:pt x="1895" y="53503"/>
                  <a:pt x="19516" y="40059"/>
                  <a:pt x="25108" y="35106"/>
                </a:cubicBezTo>
                <a:cubicBezTo>
                  <a:pt x="30677" y="30176"/>
                  <a:pt x="38027" y="24584"/>
                  <a:pt x="38027" y="14312"/>
                </a:cubicBezTo>
                <a:cubicBezTo>
                  <a:pt x="38027" y="4041"/>
                  <a:pt x="28646" y="1"/>
                  <a:pt x="2864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445" name="Google Shape;445;p15"/>
          <p:cNvGrpSpPr/>
          <p:nvPr/>
        </p:nvGrpSpPr>
        <p:grpSpPr>
          <a:xfrm>
            <a:off x="631470" y="5855951"/>
            <a:ext cx="3166580" cy="1132452"/>
            <a:chOff x="377295" y="3991903"/>
            <a:chExt cx="3480268" cy="1282215"/>
          </a:xfrm>
        </p:grpSpPr>
        <p:sp>
          <p:nvSpPr>
            <p:cNvPr id="446" name="Google Shape;446;p15"/>
            <p:cNvSpPr/>
            <p:nvPr/>
          </p:nvSpPr>
          <p:spPr>
            <a:xfrm>
              <a:off x="377295" y="3991903"/>
              <a:ext cx="3480268" cy="1282215"/>
            </a:xfrm>
            <a:custGeom>
              <a:avLst/>
              <a:gdLst/>
              <a:ahLst/>
              <a:cxnLst/>
              <a:rect l="l" t="t" r="r" b="b"/>
              <a:pathLst>
                <a:path w="83260" h="30675" extrusionOk="0">
                  <a:moveTo>
                    <a:pt x="40643" y="1"/>
                  </a:moveTo>
                  <a:cubicBezTo>
                    <a:pt x="34730" y="1"/>
                    <a:pt x="28823" y="9522"/>
                    <a:pt x="28823" y="9522"/>
                  </a:cubicBezTo>
                  <a:cubicBezTo>
                    <a:pt x="28823" y="9522"/>
                    <a:pt x="29509" y="2487"/>
                    <a:pt x="24899" y="2487"/>
                  </a:cubicBezTo>
                  <a:cubicBezTo>
                    <a:pt x="24006" y="2487"/>
                    <a:pt x="22914" y="2751"/>
                    <a:pt x="21580" y="3381"/>
                  </a:cubicBezTo>
                  <a:cubicBezTo>
                    <a:pt x="13359" y="7291"/>
                    <a:pt x="1" y="29021"/>
                    <a:pt x="1" y="29021"/>
                  </a:cubicBezTo>
                  <a:lnTo>
                    <a:pt x="12181" y="29271"/>
                  </a:lnTo>
                  <a:lnTo>
                    <a:pt x="78773" y="30600"/>
                  </a:lnTo>
                  <a:lnTo>
                    <a:pt x="83259" y="30675"/>
                  </a:lnTo>
                  <a:cubicBezTo>
                    <a:pt x="83259" y="30675"/>
                    <a:pt x="81029" y="12730"/>
                    <a:pt x="74061" y="8970"/>
                  </a:cubicBezTo>
                  <a:cubicBezTo>
                    <a:pt x="72673" y="8219"/>
                    <a:pt x="71272" y="7918"/>
                    <a:pt x="69920" y="7918"/>
                  </a:cubicBezTo>
                  <a:cubicBezTo>
                    <a:pt x="64511" y="7918"/>
                    <a:pt x="59876" y="12730"/>
                    <a:pt x="59876" y="12730"/>
                  </a:cubicBezTo>
                  <a:cubicBezTo>
                    <a:pt x="59876" y="12730"/>
                    <a:pt x="60552" y="7567"/>
                    <a:pt x="56793" y="5061"/>
                  </a:cubicBezTo>
                  <a:cubicBezTo>
                    <a:pt x="55969" y="4511"/>
                    <a:pt x="55104" y="4297"/>
                    <a:pt x="54258" y="4297"/>
                  </a:cubicBezTo>
                  <a:cubicBezTo>
                    <a:pt x="51243" y="4297"/>
                    <a:pt x="48447" y="7016"/>
                    <a:pt x="48447" y="7016"/>
                  </a:cubicBezTo>
                  <a:cubicBezTo>
                    <a:pt x="48447" y="7016"/>
                    <a:pt x="47470" y="875"/>
                    <a:pt x="41354" y="48"/>
                  </a:cubicBezTo>
                  <a:cubicBezTo>
                    <a:pt x="41117" y="16"/>
                    <a:pt x="40880" y="1"/>
                    <a:pt x="4064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7" name="Google Shape;447;p15"/>
            <p:cNvSpPr/>
            <p:nvPr/>
          </p:nvSpPr>
          <p:spPr>
            <a:xfrm>
              <a:off x="886470" y="4363135"/>
              <a:ext cx="2783587" cy="907854"/>
            </a:xfrm>
            <a:custGeom>
              <a:avLst/>
              <a:gdLst/>
              <a:ahLst/>
              <a:cxnLst/>
              <a:rect l="l" t="t" r="r" b="b"/>
              <a:pathLst>
                <a:path w="66593" h="21719" extrusionOk="0">
                  <a:moveTo>
                    <a:pt x="25066" y="0"/>
                  </a:moveTo>
                  <a:cubicBezTo>
                    <a:pt x="24693" y="0"/>
                    <a:pt x="24300" y="29"/>
                    <a:pt x="23885" y="89"/>
                  </a:cubicBezTo>
                  <a:cubicBezTo>
                    <a:pt x="17193" y="1067"/>
                    <a:pt x="14687" y="8987"/>
                    <a:pt x="14687" y="8987"/>
                  </a:cubicBezTo>
                  <a:cubicBezTo>
                    <a:pt x="14687" y="8987"/>
                    <a:pt x="13607" y="1892"/>
                    <a:pt x="9114" y="1892"/>
                  </a:cubicBezTo>
                  <a:cubicBezTo>
                    <a:pt x="9067" y="1892"/>
                    <a:pt x="9020" y="1892"/>
                    <a:pt x="8973" y="1894"/>
                  </a:cubicBezTo>
                  <a:cubicBezTo>
                    <a:pt x="5138" y="2019"/>
                    <a:pt x="1203" y="15829"/>
                    <a:pt x="0" y="20390"/>
                  </a:cubicBezTo>
                  <a:lnTo>
                    <a:pt x="66592" y="21719"/>
                  </a:lnTo>
                  <a:cubicBezTo>
                    <a:pt x="65339" y="17308"/>
                    <a:pt x="62081" y="8034"/>
                    <a:pt x="56592" y="6355"/>
                  </a:cubicBezTo>
                  <a:cubicBezTo>
                    <a:pt x="55574" y="6042"/>
                    <a:pt x="54605" y="5907"/>
                    <a:pt x="53692" y="5907"/>
                  </a:cubicBezTo>
                  <a:cubicBezTo>
                    <a:pt x="48111" y="5907"/>
                    <a:pt x="44612" y="10942"/>
                    <a:pt x="44612" y="10942"/>
                  </a:cubicBezTo>
                  <a:cubicBezTo>
                    <a:pt x="44612" y="10942"/>
                    <a:pt x="44487" y="4826"/>
                    <a:pt x="40452" y="2997"/>
                  </a:cubicBezTo>
                  <a:cubicBezTo>
                    <a:pt x="39864" y="2734"/>
                    <a:pt x="39260" y="2621"/>
                    <a:pt x="38659" y="2621"/>
                  </a:cubicBezTo>
                  <a:cubicBezTo>
                    <a:pt x="35136" y="2621"/>
                    <a:pt x="31680" y="6480"/>
                    <a:pt x="31680" y="6480"/>
                  </a:cubicBezTo>
                  <a:cubicBezTo>
                    <a:pt x="31680" y="6480"/>
                    <a:pt x="30688" y="0"/>
                    <a:pt x="250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8" name="Google Shape;448;p15"/>
            <p:cNvSpPr/>
            <p:nvPr/>
          </p:nvSpPr>
          <p:spPr>
            <a:xfrm>
              <a:off x="1325419" y="4877826"/>
              <a:ext cx="448430" cy="337953"/>
            </a:xfrm>
            <a:custGeom>
              <a:avLst/>
              <a:gdLst/>
              <a:ahLst/>
              <a:cxnLst/>
              <a:rect l="l" t="t" r="r" b="b"/>
              <a:pathLst>
                <a:path w="10728" h="8085" extrusionOk="0">
                  <a:moveTo>
                    <a:pt x="557" y="0"/>
                  </a:moveTo>
                  <a:cubicBezTo>
                    <a:pt x="228" y="0"/>
                    <a:pt x="0" y="541"/>
                    <a:pt x="351" y="809"/>
                  </a:cubicBezTo>
                  <a:cubicBezTo>
                    <a:pt x="3560" y="3190"/>
                    <a:pt x="6768" y="5596"/>
                    <a:pt x="9976" y="8002"/>
                  </a:cubicBezTo>
                  <a:cubicBezTo>
                    <a:pt x="10051" y="8060"/>
                    <a:pt x="10125" y="8084"/>
                    <a:pt x="10194" y="8084"/>
                  </a:cubicBezTo>
                  <a:cubicBezTo>
                    <a:pt x="10517" y="8084"/>
                    <a:pt x="10728" y="7544"/>
                    <a:pt x="10377" y="7275"/>
                  </a:cubicBezTo>
                  <a:cubicBezTo>
                    <a:pt x="7194" y="4894"/>
                    <a:pt x="3986" y="2488"/>
                    <a:pt x="778" y="82"/>
                  </a:cubicBezTo>
                  <a:cubicBezTo>
                    <a:pt x="702" y="25"/>
                    <a:pt x="627"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9" name="Google Shape;449;p15"/>
            <p:cNvSpPr/>
            <p:nvPr/>
          </p:nvSpPr>
          <p:spPr>
            <a:xfrm>
              <a:off x="1915437" y="4621463"/>
              <a:ext cx="120091" cy="597949"/>
            </a:xfrm>
            <a:custGeom>
              <a:avLst/>
              <a:gdLst/>
              <a:ahLst/>
              <a:cxnLst/>
              <a:rect l="l" t="t" r="r" b="b"/>
              <a:pathLst>
                <a:path w="2873" h="14305" extrusionOk="0">
                  <a:moveTo>
                    <a:pt x="515" y="1"/>
                  </a:moveTo>
                  <a:cubicBezTo>
                    <a:pt x="274" y="1"/>
                    <a:pt x="1" y="209"/>
                    <a:pt x="46" y="526"/>
                  </a:cubicBezTo>
                  <a:cubicBezTo>
                    <a:pt x="698" y="5012"/>
                    <a:pt x="1374" y="9499"/>
                    <a:pt x="2026" y="13985"/>
                  </a:cubicBezTo>
                  <a:cubicBezTo>
                    <a:pt x="2056" y="14208"/>
                    <a:pt x="2206" y="14304"/>
                    <a:pt x="2369" y="14304"/>
                  </a:cubicBezTo>
                  <a:cubicBezTo>
                    <a:pt x="2607" y="14304"/>
                    <a:pt x="2873" y="14097"/>
                    <a:pt x="2828" y="13784"/>
                  </a:cubicBezTo>
                  <a:cubicBezTo>
                    <a:pt x="2176" y="9273"/>
                    <a:pt x="1500" y="4787"/>
                    <a:pt x="848" y="300"/>
                  </a:cubicBezTo>
                  <a:cubicBezTo>
                    <a:pt x="818" y="91"/>
                    <a:pt x="674" y="1"/>
                    <a:pt x="5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0" name="Google Shape;450;p15"/>
            <p:cNvSpPr/>
            <p:nvPr/>
          </p:nvSpPr>
          <p:spPr>
            <a:xfrm>
              <a:off x="1766459" y="4781434"/>
              <a:ext cx="234540" cy="181287"/>
            </a:xfrm>
            <a:custGeom>
              <a:avLst/>
              <a:gdLst/>
              <a:ahLst/>
              <a:cxnLst/>
              <a:rect l="l" t="t" r="r" b="b"/>
              <a:pathLst>
                <a:path w="5611" h="4337" extrusionOk="0">
                  <a:moveTo>
                    <a:pt x="557" y="0"/>
                  </a:moveTo>
                  <a:cubicBezTo>
                    <a:pt x="228" y="0"/>
                    <a:pt x="1" y="541"/>
                    <a:pt x="352" y="809"/>
                  </a:cubicBezTo>
                  <a:cubicBezTo>
                    <a:pt x="1856" y="1962"/>
                    <a:pt x="3359" y="3115"/>
                    <a:pt x="4838" y="4243"/>
                  </a:cubicBezTo>
                  <a:cubicBezTo>
                    <a:pt x="4918" y="4308"/>
                    <a:pt x="4997" y="4336"/>
                    <a:pt x="5071" y="4336"/>
                  </a:cubicBezTo>
                  <a:cubicBezTo>
                    <a:pt x="5394" y="4336"/>
                    <a:pt x="5611" y="3806"/>
                    <a:pt x="5264" y="3541"/>
                  </a:cubicBezTo>
                  <a:cubicBezTo>
                    <a:pt x="3760" y="2388"/>
                    <a:pt x="2282" y="1235"/>
                    <a:pt x="778" y="83"/>
                  </a:cubicBezTo>
                  <a:cubicBezTo>
                    <a:pt x="703" y="25"/>
                    <a:pt x="628"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1" name="Google Shape;451;p15"/>
            <p:cNvSpPr/>
            <p:nvPr/>
          </p:nvSpPr>
          <p:spPr>
            <a:xfrm>
              <a:off x="2314132" y="4748704"/>
              <a:ext cx="200180" cy="482748"/>
            </a:xfrm>
            <a:custGeom>
              <a:avLst/>
              <a:gdLst/>
              <a:ahLst/>
              <a:cxnLst/>
              <a:rect l="l" t="t" r="r" b="b"/>
              <a:pathLst>
                <a:path w="4789" h="11549" extrusionOk="0">
                  <a:moveTo>
                    <a:pt x="4282" y="0"/>
                  </a:moveTo>
                  <a:cubicBezTo>
                    <a:pt x="4111" y="0"/>
                    <a:pt x="3937" y="89"/>
                    <a:pt x="3867" y="289"/>
                  </a:cubicBezTo>
                  <a:cubicBezTo>
                    <a:pt x="2613" y="3873"/>
                    <a:pt x="1360" y="7457"/>
                    <a:pt x="107" y="11041"/>
                  </a:cubicBezTo>
                  <a:cubicBezTo>
                    <a:pt x="1" y="11345"/>
                    <a:pt x="255" y="11548"/>
                    <a:pt x="510" y="11548"/>
                  </a:cubicBezTo>
                  <a:cubicBezTo>
                    <a:pt x="675" y="11548"/>
                    <a:pt x="840" y="11463"/>
                    <a:pt x="909" y="11267"/>
                  </a:cubicBezTo>
                  <a:cubicBezTo>
                    <a:pt x="2162" y="7683"/>
                    <a:pt x="3415" y="4099"/>
                    <a:pt x="4669" y="515"/>
                  </a:cubicBezTo>
                  <a:cubicBezTo>
                    <a:pt x="4789" y="199"/>
                    <a:pt x="4539" y="0"/>
                    <a:pt x="428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2" name="Google Shape;452;p15"/>
            <p:cNvSpPr/>
            <p:nvPr/>
          </p:nvSpPr>
          <p:spPr>
            <a:xfrm>
              <a:off x="1270953" y="4820476"/>
              <a:ext cx="110018" cy="111104"/>
            </a:xfrm>
            <a:custGeom>
              <a:avLst/>
              <a:gdLst/>
              <a:ahLst/>
              <a:cxnLst/>
              <a:rect l="l" t="t" r="r" b="b"/>
              <a:pathLst>
                <a:path w="2632" h="2658" extrusionOk="0">
                  <a:moveTo>
                    <a:pt x="1304" y="1"/>
                  </a:moveTo>
                  <a:cubicBezTo>
                    <a:pt x="577" y="1"/>
                    <a:pt x="0" y="602"/>
                    <a:pt x="0" y="1329"/>
                  </a:cubicBezTo>
                  <a:cubicBezTo>
                    <a:pt x="0" y="2056"/>
                    <a:pt x="577" y="2657"/>
                    <a:pt x="1304" y="2657"/>
                  </a:cubicBezTo>
                  <a:cubicBezTo>
                    <a:pt x="2055" y="2657"/>
                    <a:pt x="2632" y="2056"/>
                    <a:pt x="2632" y="1329"/>
                  </a:cubicBezTo>
                  <a:cubicBezTo>
                    <a:pt x="2632" y="602"/>
                    <a:pt x="2055" y="1"/>
                    <a:pt x="13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3" name="Google Shape;453;p15"/>
            <p:cNvSpPr/>
            <p:nvPr/>
          </p:nvSpPr>
          <p:spPr>
            <a:xfrm>
              <a:off x="1732976" y="4745067"/>
              <a:ext cx="111063" cy="110018"/>
            </a:xfrm>
            <a:custGeom>
              <a:avLst/>
              <a:gdLst/>
              <a:ahLst/>
              <a:cxnLst/>
              <a:rect l="l" t="t" r="r" b="b"/>
              <a:pathLst>
                <a:path w="2657" h="2632" extrusionOk="0">
                  <a:moveTo>
                    <a:pt x="1328" y="0"/>
                  </a:moveTo>
                  <a:cubicBezTo>
                    <a:pt x="602" y="0"/>
                    <a:pt x="0" y="577"/>
                    <a:pt x="0" y="1328"/>
                  </a:cubicBezTo>
                  <a:cubicBezTo>
                    <a:pt x="0" y="2055"/>
                    <a:pt x="602" y="2632"/>
                    <a:pt x="1328" y="2632"/>
                  </a:cubicBezTo>
                  <a:cubicBezTo>
                    <a:pt x="2055" y="2632"/>
                    <a:pt x="2657" y="2055"/>
                    <a:pt x="2657" y="1328"/>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4" name="Google Shape;454;p15"/>
            <p:cNvSpPr/>
            <p:nvPr/>
          </p:nvSpPr>
          <p:spPr>
            <a:xfrm>
              <a:off x="1875433" y="4561730"/>
              <a:ext cx="111104" cy="110018"/>
            </a:xfrm>
            <a:custGeom>
              <a:avLst/>
              <a:gdLst/>
              <a:ahLst/>
              <a:cxnLst/>
              <a:rect l="l" t="t" r="r" b="b"/>
              <a:pathLst>
                <a:path w="2658" h="2632" extrusionOk="0">
                  <a:moveTo>
                    <a:pt x="1329" y="0"/>
                  </a:moveTo>
                  <a:cubicBezTo>
                    <a:pt x="602" y="0"/>
                    <a:pt x="1" y="577"/>
                    <a:pt x="1" y="1328"/>
                  </a:cubicBezTo>
                  <a:cubicBezTo>
                    <a:pt x="1" y="2055"/>
                    <a:pt x="602" y="2632"/>
                    <a:pt x="1329" y="2632"/>
                  </a:cubicBezTo>
                  <a:cubicBezTo>
                    <a:pt x="2056" y="2632"/>
                    <a:pt x="2657" y="2055"/>
                    <a:pt x="2657" y="1328"/>
                  </a:cubicBezTo>
                  <a:cubicBezTo>
                    <a:pt x="2657" y="577"/>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5" name="Google Shape;455;p15"/>
            <p:cNvSpPr/>
            <p:nvPr/>
          </p:nvSpPr>
          <p:spPr>
            <a:xfrm>
              <a:off x="2451656" y="4681154"/>
              <a:ext cx="111063" cy="110018"/>
            </a:xfrm>
            <a:custGeom>
              <a:avLst/>
              <a:gdLst/>
              <a:ahLst/>
              <a:cxnLst/>
              <a:rect l="l" t="t" r="r" b="b"/>
              <a:pathLst>
                <a:path w="2657" h="2632" extrusionOk="0">
                  <a:moveTo>
                    <a:pt x="1328" y="0"/>
                  </a:moveTo>
                  <a:cubicBezTo>
                    <a:pt x="602" y="0"/>
                    <a:pt x="0" y="577"/>
                    <a:pt x="0" y="1304"/>
                  </a:cubicBezTo>
                  <a:cubicBezTo>
                    <a:pt x="0" y="2055"/>
                    <a:pt x="602" y="2632"/>
                    <a:pt x="1328" y="2632"/>
                  </a:cubicBezTo>
                  <a:cubicBezTo>
                    <a:pt x="2055" y="2632"/>
                    <a:pt x="2657" y="2055"/>
                    <a:pt x="2657" y="1304"/>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6" name="Google Shape;456;p15"/>
            <p:cNvSpPr/>
            <p:nvPr/>
          </p:nvSpPr>
          <p:spPr>
            <a:xfrm>
              <a:off x="2600425" y="4913733"/>
              <a:ext cx="111063" cy="110018"/>
            </a:xfrm>
            <a:custGeom>
              <a:avLst/>
              <a:gdLst/>
              <a:ahLst/>
              <a:cxnLst/>
              <a:rect l="l" t="t" r="r" b="b"/>
              <a:pathLst>
                <a:path w="2657" h="2632" extrusionOk="0">
                  <a:moveTo>
                    <a:pt x="1328" y="0"/>
                  </a:moveTo>
                  <a:cubicBezTo>
                    <a:pt x="602" y="0"/>
                    <a:pt x="0" y="602"/>
                    <a:pt x="0" y="1329"/>
                  </a:cubicBezTo>
                  <a:cubicBezTo>
                    <a:pt x="0" y="2055"/>
                    <a:pt x="602" y="2632"/>
                    <a:pt x="1328" y="2632"/>
                  </a:cubicBezTo>
                  <a:cubicBezTo>
                    <a:pt x="2055" y="2632"/>
                    <a:pt x="2657" y="2055"/>
                    <a:pt x="2657" y="1329"/>
                  </a:cubicBezTo>
                  <a:cubicBezTo>
                    <a:pt x="2657" y="602"/>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57" name="Google Shape;457;p15"/>
          <p:cNvGrpSpPr/>
          <p:nvPr/>
        </p:nvGrpSpPr>
        <p:grpSpPr>
          <a:xfrm flipH="1">
            <a:off x="6208170" y="5855951"/>
            <a:ext cx="3166580" cy="1132452"/>
            <a:chOff x="377295" y="3991903"/>
            <a:chExt cx="3480268" cy="1282215"/>
          </a:xfrm>
        </p:grpSpPr>
        <p:sp>
          <p:nvSpPr>
            <p:cNvPr id="458" name="Google Shape;458;p15"/>
            <p:cNvSpPr/>
            <p:nvPr/>
          </p:nvSpPr>
          <p:spPr>
            <a:xfrm>
              <a:off x="377295" y="3991903"/>
              <a:ext cx="3480268" cy="1282215"/>
            </a:xfrm>
            <a:custGeom>
              <a:avLst/>
              <a:gdLst/>
              <a:ahLst/>
              <a:cxnLst/>
              <a:rect l="l" t="t" r="r" b="b"/>
              <a:pathLst>
                <a:path w="83260" h="30675" extrusionOk="0">
                  <a:moveTo>
                    <a:pt x="40643" y="1"/>
                  </a:moveTo>
                  <a:cubicBezTo>
                    <a:pt x="34730" y="1"/>
                    <a:pt x="28823" y="9522"/>
                    <a:pt x="28823" y="9522"/>
                  </a:cubicBezTo>
                  <a:cubicBezTo>
                    <a:pt x="28823" y="9522"/>
                    <a:pt x="29509" y="2487"/>
                    <a:pt x="24899" y="2487"/>
                  </a:cubicBezTo>
                  <a:cubicBezTo>
                    <a:pt x="24006" y="2487"/>
                    <a:pt x="22914" y="2751"/>
                    <a:pt x="21580" y="3381"/>
                  </a:cubicBezTo>
                  <a:cubicBezTo>
                    <a:pt x="13359" y="7291"/>
                    <a:pt x="1" y="29021"/>
                    <a:pt x="1" y="29021"/>
                  </a:cubicBezTo>
                  <a:lnTo>
                    <a:pt x="12181" y="29271"/>
                  </a:lnTo>
                  <a:lnTo>
                    <a:pt x="78773" y="30600"/>
                  </a:lnTo>
                  <a:lnTo>
                    <a:pt x="83259" y="30675"/>
                  </a:lnTo>
                  <a:cubicBezTo>
                    <a:pt x="83259" y="30675"/>
                    <a:pt x="81029" y="12730"/>
                    <a:pt x="74061" y="8970"/>
                  </a:cubicBezTo>
                  <a:cubicBezTo>
                    <a:pt x="72673" y="8219"/>
                    <a:pt x="71272" y="7918"/>
                    <a:pt x="69920" y="7918"/>
                  </a:cubicBezTo>
                  <a:cubicBezTo>
                    <a:pt x="64511" y="7918"/>
                    <a:pt x="59876" y="12730"/>
                    <a:pt x="59876" y="12730"/>
                  </a:cubicBezTo>
                  <a:cubicBezTo>
                    <a:pt x="59876" y="12730"/>
                    <a:pt x="60552" y="7567"/>
                    <a:pt x="56793" y="5061"/>
                  </a:cubicBezTo>
                  <a:cubicBezTo>
                    <a:pt x="55969" y="4511"/>
                    <a:pt x="55104" y="4297"/>
                    <a:pt x="54258" y="4297"/>
                  </a:cubicBezTo>
                  <a:cubicBezTo>
                    <a:pt x="51243" y="4297"/>
                    <a:pt x="48447" y="7016"/>
                    <a:pt x="48447" y="7016"/>
                  </a:cubicBezTo>
                  <a:cubicBezTo>
                    <a:pt x="48447" y="7016"/>
                    <a:pt x="47470" y="875"/>
                    <a:pt x="41354" y="48"/>
                  </a:cubicBezTo>
                  <a:cubicBezTo>
                    <a:pt x="41117" y="16"/>
                    <a:pt x="40880" y="1"/>
                    <a:pt x="4064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9" name="Google Shape;459;p15"/>
            <p:cNvSpPr/>
            <p:nvPr/>
          </p:nvSpPr>
          <p:spPr>
            <a:xfrm>
              <a:off x="886470" y="4363135"/>
              <a:ext cx="2783587" cy="907854"/>
            </a:xfrm>
            <a:custGeom>
              <a:avLst/>
              <a:gdLst/>
              <a:ahLst/>
              <a:cxnLst/>
              <a:rect l="l" t="t" r="r" b="b"/>
              <a:pathLst>
                <a:path w="66593" h="21719" extrusionOk="0">
                  <a:moveTo>
                    <a:pt x="25066" y="0"/>
                  </a:moveTo>
                  <a:cubicBezTo>
                    <a:pt x="24693" y="0"/>
                    <a:pt x="24300" y="29"/>
                    <a:pt x="23885" y="89"/>
                  </a:cubicBezTo>
                  <a:cubicBezTo>
                    <a:pt x="17193" y="1067"/>
                    <a:pt x="14687" y="8987"/>
                    <a:pt x="14687" y="8987"/>
                  </a:cubicBezTo>
                  <a:cubicBezTo>
                    <a:pt x="14687" y="8987"/>
                    <a:pt x="13607" y="1892"/>
                    <a:pt x="9114" y="1892"/>
                  </a:cubicBezTo>
                  <a:cubicBezTo>
                    <a:pt x="9067" y="1892"/>
                    <a:pt x="9020" y="1892"/>
                    <a:pt x="8973" y="1894"/>
                  </a:cubicBezTo>
                  <a:cubicBezTo>
                    <a:pt x="5138" y="2019"/>
                    <a:pt x="1203" y="15829"/>
                    <a:pt x="0" y="20390"/>
                  </a:cubicBezTo>
                  <a:lnTo>
                    <a:pt x="66592" y="21719"/>
                  </a:lnTo>
                  <a:cubicBezTo>
                    <a:pt x="65339" y="17308"/>
                    <a:pt x="62081" y="8034"/>
                    <a:pt x="56592" y="6355"/>
                  </a:cubicBezTo>
                  <a:cubicBezTo>
                    <a:pt x="55574" y="6042"/>
                    <a:pt x="54605" y="5907"/>
                    <a:pt x="53692" y="5907"/>
                  </a:cubicBezTo>
                  <a:cubicBezTo>
                    <a:pt x="48111" y="5907"/>
                    <a:pt x="44612" y="10942"/>
                    <a:pt x="44612" y="10942"/>
                  </a:cubicBezTo>
                  <a:cubicBezTo>
                    <a:pt x="44612" y="10942"/>
                    <a:pt x="44487" y="4826"/>
                    <a:pt x="40452" y="2997"/>
                  </a:cubicBezTo>
                  <a:cubicBezTo>
                    <a:pt x="39864" y="2734"/>
                    <a:pt x="39260" y="2621"/>
                    <a:pt x="38659" y="2621"/>
                  </a:cubicBezTo>
                  <a:cubicBezTo>
                    <a:pt x="35136" y="2621"/>
                    <a:pt x="31680" y="6480"/>
                    <a:pt x="31680" y="6480"/>
                  </a:cubicBezTo>
                  <a:cubicBezTo>
                    <a:pt x="31680" y="6480"/>
                    <a:pt x="30688" y="0"/>
                    <a:pt x="250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0" name="Google Shape;460;p15"/>
            <p:cNvSpPr/>
            <p:nvPr/>
          </p:nvSpPr>
          <p:spPr>
            <a:xfrm>
              <a:off x="1325419" y="4877826"/>
              <a:ext cx="448430" cy="337953"/>
            </a:xfrm>
            <a:custGeom>
              <a:avLst/>
              <a:gdLst/>
              <a:ahLst/>
              <a:cxnLst/>
              <a:rect l="l" t="t" r="r" b="b"/>
              <a:pathLst>
                <a:path w="10728" h="8085" extrusionOk="0">
                  <a:moveTo>
                    <a:pt x="557" y="0"/>
                  </a:moveTo>
                  <a:cubicBezTo>
                    <a:pt x="228" y="0"/>
                    <a:pt x="0" y="541"/>
                    <a:pt x="351" y="809"/>
                  </a:cubicBezTo>
                  <a:cubicBezTo>
                    <a:pt x="3560" y="3190"/>
                    <a:pt x="6768" y="5596"/>
                    <a:pt x="9976" y="8002"/>
                  </a:cubicBezTo>
                  <a:cubicBezTo>
                    <a:pt x="10051" y="8060"/>
                    <a:pt x="10125" y="8084"/>
                    <a:pt x="10194" y="8084"/>
                  </a:cubicBezTo>
                  <a:cubicBezTo>
                    <a:pt x="10517" y="8084"/>
                    <a:pt x="10728" y="7544"/>
                    <a:pt x="10377" y="7275"/>
                  </a:cubicBezTo>
                  <a:cubicBezTo>
                    <a:pt x="7194" y="4894"/>
                    <a:pt x="3986" y="2488"/>
                    <a:pt x="778" y="82"/>
                  </a:cubicBezTo>
                  <a:cubicBezTo>
                    <a:pt x="702" y="25"/>
                    <a:pt x="627"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1" name="Google Shape;461;p15"/>
            <p:cNvSpPr/>
            <p:nvPr/>
          </p:nvSpPr>
          <p:spPr>
            <a:xfrm>
              <a:off x="1915437" y="4621463"/>
              <a:ext cx="120091" cy="597949"/>
            </a:xfrm>
            <a:custGeom>
              <a:avLst/>
              <a:gdLst/>
              <a:ahLst/>
              <a:cxnLst/>
              <a:rect l="l" t="t" r="r" b="b"/>
              <a:pathLst>
                <a:path w="2873" h="14305" extrusionOk="0">
                  <a:moveTo>
                    <a:pt x="515" y="1"/>
                  </a:moveTo>
                  <a:cubicBezTo>
                    <a:pt x="274" y="1"/>
                    <a:pt x="1" y="209"/>
                    <a:pt x="46" y="526"/>
                  </a:cubicBezTo>
                  <a:cubicBezTo>
                    <a:pt x="698" y="5012"/>
                    <a:pt x="1374" y="9499"/>
                    <a:pt x="2026" y="13985"/>
                  </a:cubicBezTo>
                  <a:cubicBezTo>
                    <a:pt x="2056" y="14208"/>
                    <a:pt x="2206" y="14304"/>
                    <a:pt x="2369" y="14304"/>
                  </a:cubicBezTo>
                  <a:cubicBezTo>
                    <a:pt x="2607" y="14304"/>
                    <a:pt x="2873" y="14097"/>
                    <a:pt x="2828" y="13784"/>
                  </a:cubicBezTo>
                  <a:cubicBezTo>
                    <a:pt x="2176" y="9273"/>
                    <a:pt x="1500" y="4787"/>
                    <a:pt x="848" y="300"/>
                  </a:cubicBezTo>
                  <a:cubicBezTo>
                    <a:pt x="818" y="91"/>
                    <a:pt x="674" y="1"/>
                    <a:pt x="5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2" name="Google Shape;462;p15"/>
            <p:cNvSpPr/>
            <p:nvPr/>
          </p:nvSpPr>
          <p:spPr>
            <a:xfrm>
              <a:off x="1766459" y="4781434"/>
              <a:ext cx="234540" cy="181287"/>
            </a:xfrm>
            <a:custGeom>
              <a:avLst/>
              <a:gdLst/>
              <a:ahLst/>
              <a:cxnLst/>
              <a:rect l="l" t="t" r="r" b="b"/>
              <a:pathLst>
                <a:path w="5611" h="4337" extrusionOk="0">
                  <a:moveTo>
                    <a:pt x="557" y="0"/>
                  </a:moveTo>
                  <a:cubicBezTo>
                    <a:pt x="228" y="0"/>
                    <a:pt x="1" y="541"/>
                    <a:pt x="352" y="809"/>
                  </a:cubicBezTo>
                  <a:cubicBezTo>
                    <a:pt x="1856" y="1962"/>
                    <a:pt x="3359" y="3115"/>
                    <a:pt x="4838" y="4243"/>
                  </a:cubicBezTo>
                  <a:cubicBezTo>
                    <a:pt x="4918" y="4308"/>
                    <a:pt x="4997" y="4336"/>
                    <a:pt x="5071" y="4336"/>
                  </a:cubicBezTo>
                  <a:cubicBezTo>
                    <a:pt x="5394" y="4336"/>
                    <a:pt x="5611" y="3806"/>
                    <a:pt x="5264" y="3541"/>
                  </a:cubicBezTo>
                  <a:cubicBezTo>
                    <a:pt x="3760" y="2388"/>
                    <a:pt x="2282" y="1235"/>
                    <a:pt x="778" y="83"/>
                  </a:cubicBezTo>
                  <a:cubicBezTo>
                    <a:pt x="703" y="25"/>
                    <a:pt x="628"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3" name="Google Shape;463;p15"/>
            <p:cNvSpPr/>
            <p:nvPr/>
          </p:nvSpPr>
          <p:spPr>
            <a:xfrm>
              <a:off x="2314132" y="4748704"/>
              <a:ext cx="200180" cy="482748"/>
            </a:xfrm>
            <a:custGeom>
              <a:avLst/>
              <a:gdLst/>
              <a:ahLst/>
              <a:cxnLst/>
              <a:rect l="l" t="t" r="r" b="b"/>
              <a:pathLst>
                <a:path w="4789" h="11549" extrusionOk="0">
                  <a:moveTo>
                    <a:pt x="4282" y="0"/>
                  </a:moveTo>
                  <a:cubicBezTo>
                    <a:pt x="4111" y="0"/>
                    <a:pt x="3937" y="89"/>
                    <a:pt x="3867" y="289"/>
                  </a:cubicBezTo>
                  <a:cubicBezTo>
                    <a:pt x="2613" y="3873"/>
                    <a:pt x="1360" y="7457"/>
                    <a:pt x="107" y="11041"/>
                  </a:cubicBezTo>
                  <a:cubicBezTo>
                    <a:pt x="1" y="11345"/>
                    <a:pt x="255" y="11548"/>
                    <a:pt x="510" y="11548"/>
                  </a:cubicBezTo>
                  <a:cubicBezTo>
                    <a:pt x="675" y="11548"/>
                    <a:pt x="840" y="11463"/>
                    <a:pt x="909" y="11267"/>
                  </a:cubicBezTo>
                  <a:cubicBezTo>
                    <a:pt x="2162" y="7683"/>
                    <a:pt x="3415" y="4099"/>
                    <a:pt x="4669" y="515"/>
                  </a:cubicBezTo>
                  <a:cubicBezTo>
                    <a:pt x="4789" y="199"/>
                    <a:pt x="4539" y="0"/>
                    <a:pt x="428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4" name="Google Shape;464;p15"/>
            <p:cNvSpPr/>
            <p:nvPr/>
          </p:nvSpPr>
          <p:spPr>
            <a:xfrm>
              <a:off x="1270953" y="4820476"/>
              <a:ext cx="110018" cy="111104"/>
            </a:xfrm>
            <a:custGeom>
              <a:avLst/>
              <a:gdLst/>
              <a:ahLst/>
              <a:cxnLst/>
              <a:rect l="l" t="t" r="r" b="b"/>
              <a:pathLst>
                <a:path w="2632" h="2658" extrusionOk="0">
                  <a:moveTo>
                    <a:pt x="1304" y="1"/>
                  </a:moveTo>
                  <a:cubicBezTo>
                    <a:pt x="577" y="1"/>
                    <a:pt x="0" y="602"/>
                    <a:pt x="0" y="1329"/>
                  </a:cubicBezTo>
                  <a:cubicBezTo>
                    <a:pt x="0" y="2056"/>
                    <a:pt x="577" y="2657"/>
                    <a:pt x="1304" y="2657"/>
                  </a:cubicBezTo>
                  <a:cubicBezTo>
                    <a:pt x="2055" y="2657"/>
                    <a:pt x="2632" y="2056"/>
                    <a:pt x="2632" y="1329"/>
                  </a:cubicBezTo>
                  <a:cubicBezTo>
                    <a:pt x="2632" y="602"/>
                    <a:pt x="2055" y="1"/>
                    <a:pt x="13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5" name="Google Shape;465;p15"/>
            <p:cNvSpPr/>
            <p:nvPr/>
          </p:nvSpPr>
          <p:spPr>
            <a:xfrm>
              <a:off x="1732976" y="4745067"/>
              <a:ext cx="111063" cy="110018"/>
            </a:xfrm>
            <a:custGeom>
              <a:avLst/>
              <a:gdLst/>
              <a:ahLst/>
              <a:cxnLst/>
              <a:rect l="l" t="t" r="r" b="b"/>
              <a:pathLst>
                <a:path w="2657" h="2632" extrusionOk="0">
                  <a:moveTo>
                    <a:pt x="1328" y="0"/>
                  </a:moveTo>
                  <a:cubicBezTo>
                    <a:pt x="602" y="0"/>
                    <a:pt x="0" y="577"/>
                    <a:pt x="0" y="1328"/>
                  </a:cubicBezTo>
                  <a:cubicBezTo>
                    <a:pt x="0" y="2055"/>
                    <a:pt x="602" y="2632"/>
                    <a:pt x="1328" y="2632"/>
                  </a:cubicBezTo>
                  <a:cubicBezTo>
                    <a:pt x="2055" y="2632"/>
                    <a:pt x="2657" y="2055"/>
                    <a:pt x="2657" y="1328"/>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6" name="Google Shape;466;p15"/>
            <p:cNvSpPr/>
            <p:nvPr/>
          </p:nvSpPr>
          <p:spPr>
            <a:xfrm>
              <a:off x="1875433" y="4561730"/>
              <a:ext cx="111104" cy="110018"/>
            </a:xfrm>
            <a:custGeom>
              <a:avLst/>
              <a:gdLst/>
              <a:ahLst/>
              <a:cxnLst/>
              <a:rect l="l" t="t" r="r" b="b"/>
              <a:pathLst>
                <a:path w="2658" h="2632" extrusionOk="0">
                  <a:moveTo>
                    <a:pt x="1329" y="0"/>
                  </a:moveTo>
                  <a:cubicBezTo>
                    <a:pt x="602" y="0"/>
                    <a:pt x="1" y="577"/>
                    <a:pt x="1" y="1328"/>
                  </a:cubicBezTo>
                  <a:cubicBezTo>
                    <a:pt x="1" y="2055"/>
                    <a:pt x="602" y="2632"/>
                    <a:pt x="1329" y="2632"/>
                  </a:cubicBezTo>
                  <a:cubicBezTo>
                    <a:pt x="2056" y="2632"/>
                    <a:pt x="2657" y="2055"/>
                    <a:pt x="2657" y="1328"/>
                  </a:cubicBezTo>
                  <a:cubicBezTo>
                    <a:pt x="2657" y="577"/>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7" name="Google Shape;467;p15"/>
            <p:cNvSpPr/>
            <p:nvPr/>
          </p:nvSpPr>
          <p:spPr>
            <a:xfrm>
              <a:off x="2451656" y="4681154"/>
              <a:ext cx="111063" cy="110018"/>
            </a:xfrm>
            <a:custGeom>
              <a:avLst/>
              <a:gdLst/>
              <a:ahLst/>
              <a:cxnLst/>
              <a:rect l="l" t="t" r="r" b="b"/>
              <a:pathLst>
                <a:path w="2657" h="2632" extrusionOk="0">
                  <a:moveTo>
                    <a:pt x="1328" y="0"/>
                  </a:moveTo>
                  <a:cubicBezTo>
                    <a:pt x="602" y="0"/>
                    <a:pt x="0" y="577"/>
                    <a:pt x="0" y="1304"/>
                  </a:cubicBezTo>
                  <a:cubicBezTo>
                    <a:pt x="0" y="2055"/>
                    <a:pt x="602" y="2632"/>
                    <a:pt x="1328" y="2632"/>
                  </a:cubicBezTo>
                  <a:cubicBezTo>
                    <a:pt x="2055" y="2632"/>
                    <a:pt x="2657" y="2055"/>
                    <a:pt x="2657" y="1304"/>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8" name="Google Shape;468;p15"/>
            <p:cNvSpPr/>
            <p:nvPr/>
          </p:nvSpPr>
          <p:spPr>
            <a:xfrm>
              <a:off x="2600425" y="4913733"/>
              <a:ext cx="111063" cy="110018"/>
            </a:xfrm>
            <a:custGeom>
              <a:avLst/>
              <a:gdLst/>
              <a:ahLst/>
              <a:cxnLst/>
              <a:rect l="l" t="t" r="r" b="b"/>
              <a:pathLst>
                <a:path w="2657" h="2632" extrusionOk="0">
                  <a:moveTo>
                    <a:pt x="1328" y="0"/>
                  </a:moveTo>
                  <a:cubicBezTo>
                    <a:pt x="602" y="0"/>
                    <a:pt x="0" y="602"/>
                    <a:pt x="0" y="1329"/>
                  </a:cubicBezTo>
                  <a:cubicBezTo>
                    <a:pt x="0" y="2055"/>
                    <a:pt x="602" y="2632"/>
                    <a:pt x="1328" y="2632"/>
                  </a:cubicBezTo>
                  <a:cubicBezTo>
                    <a:pt x="2055" y="2632"/>
                    <a:pt x="2657" y="2055"/>
                    <a:pt x="2657" y="1329"/>
                  </a:cubicBezTo>
                  <a:cubicBezTo>
                    <a:pt x="2657" y="602"/>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69" name="Google Shape;469;p15"/>
          <p:cNvGrpSpPr/>
          <p:nvPr/>
        </p:nvGrpSpPr>
        <p:grpSpPr>
          <a:xfrm rot="248597">
            <a:off x="8435513" y="5709583"/>
            <a:ext cx="2699313" cy="1284580"/>
            <a:chOff x="4740748" y="4022919"/>
            <a:chExt cx="2723855" cy="1296260"/>
          </a:xfrm>
        </p:grpSpPr>
        <p:sp>
          <p:nvSpPr>
            <p:cNvPr id="470" name="Google Shape;470;p15"/>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1" name="Google Shape;471;p15"/>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2" name="Google Shape;472;p15"/>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3" name="Google Shape;473;p15"/>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4" name="Google Shape;474;p15"/>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5" name="Google Shape;475;p15"/>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6" name="Google Shape;476;p15"/>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7" name="Google Shape;477;p15"/>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78" name="Google Shape;478;p15"/>
          <p:cNvGrpSpPr/>
          <p:nvPr/>
        </p:nvGrpSpPr>
        <p:grpSpPr>
          <a:xfrm>
            <a:off x="10092867" y="3622168"/>
            <a:ext cx="2867445" cy="3377000"/>
            <a:chOff x="7569650" y="2716626"/>
            <a:chExt cx="2150584" cy="2532750"/>
          </a:xfrm>
        </p:grpSpPr>
        <p:sp>
          <p:nvSpPr>
            <p:cNvPr id="479" name="Google Shape;479;p15"/>
            <p:cNvSpPr/>
            <p:nvPr/>
          </p:nvSpPr>
          <p:spPr>
            <a:xfrm>
              <a:off x="8538375" y="4566075"/>
              <a:ext cx="320807" cy="683301"/>
            </a:xfrm>
            <a:custGeom>
              <a:avLst/>
              <a:gdLst/>
              <a:ahLst/>
              <a:cxnLst/>
              <a:rect l="l" t="t" r="r" b="b"/>
              <a:pathLst>
                <a:path w="8973" h="20452" extrusionOk="0">
                  <a:moveTo>
                    <a:pt x="0" y="0"/>
                  </a:moveTo>
                  <a:lnTo>
                    <a:pt x="0" y="20451"/>
                  </a:lnTo>
                  <a:lnTo>
                    <a:pt x="8973" y="20451"/>
                  </a:lnTo>
                  <a:lnTo>
                    <a:pt x="897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480" name="Google Shape;480;p15"/>
            <p:cNvGrpSpPr/>
            <p:nvPr/>
          </p:nvGrpSpPr>
          <p:grpSpPr>
            <a:xfrm>
              <a:off x="7569650" y="2716626"/>
              <a:ext cx="2150584" cy="2021609"/>
              <a:chOff x="7036250" y="2792826"/>
              <a:chExt cx="2150584" cy="2021609"/>
            </a:xfrm>
          </p:grpSpPr>
          <p:sp>
            <p:nvSpPr>
              <p:cNvPr id="481" name="Google Shape;481;p15"/>
              <p:cNvSpPr/>
              <p:nvPr/>
            </p:nvSpPr>
            <p:spPr>
              <a:xfrm>
                <a:off x="7036250" y="2792826"/>
                <a:ext cx="2150584" cy="2021609"/>
              </a:xfrm>
              <a:custGeom>
                <a:avLst/>
                <a:gdLst/>
                <a:ahLst/>
                <a:cxnLst/>
                <a:rect l="l" t="t" r="r" b="b"/>
                <a:pathLst>
                  <a:path w="60152" h="69819" extrusionOk="0">
                    <a:moveTo>
                      <a:pt x="32122" y="0"/>
                    </a:moveTo>
                    <a:cubicBezTo>
                      <a:pt x="31913" y="0"/>
                      <a:pt x="31699" y="11"/>
                      <a:pt x="31479" y="31"/>
                    </a:cubicBezTo>
                    <a:cubicBezTo>
                      <a:pt x="22707" y="858"/>
                      <a:pt x="17545" y="12011"/>
                      <a:pt x="17971" y="22863"/>
                    </a:cubicBezTo>
                    <a:cubicBezTo>
                      <a:pt x="17971" y="22863"/>
                      <a:pt x="17607" y="22747"/>
                      <a:pt x="16995" y="22747"/>
                    </a:cubicBezTo>
                    <a:cubicBezTo>
                      <a:pt x="15601" y="22747"/>
                      <a:pt x="12915" y="23352"/>
                      <a:pt x="10301" y="27325"/>
                    </a:cubicBezTo>
                    <a:cubicBezTo>
                      <a:pt x="6542" y="33039"/>
                      <a:pt x="9474" y="36222"/>
                      <a:pt x="9474" y="36222"/>
                    </a:cubicBezTo>
                    <a:cubicBezTo>
                      <a:pt x="9474" y="36222"/>
                      <a:pt x="9310" y="36200"/>
                      <a:pt x="9027" y="36200"/>
                    </a:cubicBezTo>
                    <a:cubicBezTo>
                      <a:pt x="7749" y="36200"/>
                      <a:pt x="4058" y="36653"/>
                      <a:pt x="2231" y="41660"/>
                    </a:cubicBezTo>
                    <a:cubicBezTo>
                      <a:pt x="1" y="47776"/>
                      <a:pt x="5565" y="53214"/>
                      <a:pt x="5565" y="53214"/>
                    </a:cubicBezTo>
                    <a:cubicBezTo>
                      <a:pt x="5565" y="53214"/>
                      <a:pt x="4186" y="63240"/>
                      <a:pt x="11154" y="66297"/>
                    </a:cubicBezTo>
                    <a:cubicBezTo>
                      <a:pt x="12858" y="67054"/>
                      <a:pt x="14439" y="67340"/>
                      <a:pt x="15853" y="67340"/>
                    </a:cubicBezTo>
                    <a:cubicBezTo>
                      <a:pt x="20201" y="67340"/>
                      <a:pt x="22983" y="64643"/>
                      <a:pt x="22983" y="64643"/>
                    </a:cubicBezTo>
                    <a:cubicBezTo>
                      <a:pt x="22983" y="64643"/>
                      <a:pt x="25263" y="69819"/>
                      <a:pt x="31150" y="69819"/>
                    </a:cubicBezTo>
                    <a:cubicBezTo>
                      <a:pt x="31435" y="69819"/>
                      <a:pt x="31729" y="69806"/>
                      <a:pt x="32031" y="69781"/>
                    </a:cubicBezTo>
                    <a:cubicBezTo>
                      <a:pt x="38572" y="69230"/>
                      <a:pt x="40652" y="64768"/>
                      <a:pt x="40652" y="64768"/>
                    </a:cubicBezTo>
                    <a:cubicBezTo>
                      <a:pt x="40652" y="64768"/>
                      <a:pt x="41710" y="65204"/>
                      <a:pt x="43339" y="65204"/>
                    </a:cubicBezTo>
                    <a:cubicBezTo>
                      <a:pt x="46133" y="65204"/>
                      <a:pt x="50607" y="63924"/>
                      <a:pt x="54312" y="56974"/>
                    </a:cubicBezTo>
                    <a:cubicBezTo>
                      <a:pt x="60151" y="45971"/>
                      <a:pt x="52632" y="39154"/>
                      <a:pt x="52632" y="39154"/>
                    </a:cubicBezTo>
                    <a:cubicBezTo>
                      <a:pt x="52632" y="39154"/>
                      <a:pt x="56267" y="30533"/>
                      <a:pt x="52783" y="20783"/>
                    </a:cubicBezTo>
                    <a:cubicBezTo>
                      <a:pt x="50934" y="15609"/>
                      <a:pt x="47794" y="14395"/>
                      <a:pt x="45253" y="14395"/>
                    </a:cubicBezTo>
                    <a:cubicBezTo>
                      <a:pt x="43006" y="14395"/>
                      <a:pt x="41229" y="15345"/>
                      <a:pt x="41229" y="15345"/>
                    </a:cubicBezTo>
                    <a:cubicBezTo>
                      <a:pt x="41229" y="15345"/>
                      <a:pt x="40300" y="0"/>
                      <a:pt x="3212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2" name="Google Shape;482;p15"/>
              <p:cNvSpPr/>
              <p:nvPr/>
            </p:nvSpPr>
            <p:spPr>
              <a:xfrm>
                <a:off x="7544369" y="3544921"/>
                <a:ext cx="324382" cy="285116"/>
              </a:xfrm>
              <a:custGeom>
                <a:avLst/>
                <a:gdLst/>
                <a:ahLst/>
                <a:cxnLst/>
                <a:rect l="l" t="t" r="r" b="b"/>
                <a:pathLst>
                  <a:path w="9073" h="9153" extrusionOk="0">
                    <a:moveTo>
                      <a:pt x="4053" y="1"/>
                    </a:moveTo>
                    <a:cubicBezTo>
                      <a:pt x="3999" y="1"/>
                      <a:pt x="3943" y="5"/>
                      <a:pt x="3885" y="15"/>
                    </a:cubicBezTo>
                    <a:cubicBezTo>
                      <a:pt x="2206" y="291"/>
                      <a:pt x="2757" y="3524"/>
                      <a:pt x="2757" y="3524"/>
                    </a:cubicBezTo>
                    <a:cubicBezTo>
                      <a:pt x="2757" y="3524"/>
                      <a:pt x="2291" y="3430"/>
                      <a:pt x="1742" y="3430"/>
                    </a:cubicBezTo>
                    <a:cubicBezTo>
                      <a:pt x="956" y="3430"/>
                      <a:pt x="0" y="3622"/>
                      <a:pt x="0" y="4551"/>
                    </a:cubicBezTo>
                    <a:cubicBezTo>
                      <a:pt x="0" y="6130"/>
                      <a:pt x="2481" y="6231"/>
                      <a:pt x="2481" y="6231"/>
                    </a:cubicBezTo>
                    <a:cubicBezTo>
                      <a:pt x="2481" y="6231"/>
                      <a:pt x="451" y="8536"/>
                      <a:pt x="2131" y="9088"/>
                    </a:cubicBezTo>
                    <a:cubicBezTo>
                      <a:pt x="2264" y="9132"/>
                      <a:pt x="2393" y="9153"/>
                      <a:pt x="2518" y="9153"/>
                    </a:cubicBezTo>
                    <a:cubicBezTo>
                      <a:pt x="3929" y="9153"/>
                      <a:pt x="4712" y="6506"/>
                      <a:pt x="4712" y="6506"/>
                    </a:cubicBezTo>
                    <a:cubicBezTo>
                      <a:pt x="4712" y="6506"/>
                      <a:pt x="5581" y="8462"/>
                      <a:pt x="6566" y="8462"/>
                    </a:cubicBezTo>
                    <a:cubicBezTo>
                      <a:pt x="6690" y="8462"/>
                      <a:pt x="6816" y="8431"/>
                      <a:pt x="6943" y="8361"/>
                    </a:cubicBezTo>
                    <a:cubicBezTo>
                      <a:pt x="8045" y="7709"/>
                      <a:pt x="7018" y="5378"/>
                      <a:pt x="7018" y="5378"/>
                    </a:cubicBezTo>
                    <a:cubicBezTo>
                      <a:pt x="7018" y="5378"/>
                      <a:pt x="9073" y="4100"/>
                      <a:pt x="8146" y="2145"/>
                    </a:cubicBezTo>
                    <a:cubicBezTo>
                      <a:pt x="7935" y="1702"/>
                      <a:pt x="7686" y="1531"/>
                      <a:pt x="7427" y="1531"/>
                    </a:cubicBezTo>
                    <a:cubicBezTo>
                      <a:pt x="6543" y="1531"/>
                      <a:pt x="5539" y="3524"/>
                      <a:pt x="5539" y="3524"/>
                    </a:cubicBezTo>
                    <a:cubicBezTo>
                      <a:pt x="5539" y="3524"/>
                      <a:pt x="5539" y="1"/>
                      <a:pt x="405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3" name="Google Shape;483;p15"/>
              <p:cNvSpPr/>
              <p:nvPr/>
            </p:nvSpPr>
            <p:spPr>
              <a:xfrm>
                <a:off x="7659072" y="3654662"/>
                <a:ext cx="78870" cy="65602"/>
              </a:xfrm>
              <a:custGeom>
                <a:avLst/>
                <a:gdLst/>
                <a:ahLst/>
                <a:cxnLst/>
                <a:rect l="l" t="t" r="r" b="b"/>
                <a:pathLst>
                  <a:path w="2206" h="2106" extrusionOk="0">
                    <a:moveTo>
                      <a:pt x="1103" y="1"/>
                    </a:moveTo>
                    <a:cubicBezTo>
                      <a:pt x="476" y="1"/>
                      <a:pt x="0" y="477"/>
                      <a:pt x="0" y="1053"/>
                    </a:cubicBezTo>
                    <a:cubicBezTo>
                      <a:pt x="0" y="1630"/>
                      <a:pt x="476" y="2106"/>
                      <a:pt x="1103" y="2106"/>
                    </a:cubicBezTo>
                    <a:cubicBezTo>
                      <a:pt x="1705" y="2106"/>
                      <a:pt x="2206" y="1630"/>
                      <a:pt x="2206" y="1053"/>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4" name="Google Shape;484;p15"/>
              <p:cNvSpPr/>
              <p:nvPr/>
            </p:nvSpPr>
            <p:spPr>
              <a:xfrm>
                <a:off x="8611628" y="4107024"/>
                <a:ext cx="317268" cy="285116"/>
              </a:xfrm>
              <a:custGeom>
                <a:avLst/>
                <a:gdLst/>
                <a:ahLst/>
                <a:cxnLst/>
                <a:rect l="l" t="t" r="r" b="b"/>
                <a:pathLst>
                  <a:path w="8874" h="9153" extrusionOk="0">
                    <a:moveTo>
                      <a:pt x="4820" y="1"/>
                    </a:moveTo>
                    <a:cubicBezTo>
                      <a:pt x="3334" y="1"/>
                      <a:pt x="3334" y="3524"/>
                      <a:pt x="3334" y="3524"/>
                    </a:cubicBezTo>
                    <a:cubicBezTo>
                      <a:pt x="3334" y="3524"/>
                      <a:pt x="2439" y="2227"/>
                      <a:pt x="1610" y="2227"/>
                    </a:cubicBezTo>
                    <a:cubicBezTo>
                      <a:pt x="1287" y="2227"/>
                      <a:pt x="974" y="2424"/>
                      <a:pt x="728" y="2973"/>
                    </a:cubicBezTo>
                    <a:cubicBezTo>
                      <a:pt x="1" y="4602"/>
                      <a:pt x="1856" y="5379"/>
                      <a:pt x="1856" y="5379"/>
                    </a:cubicBezTo>
                    <a:cubicBezTo>
                      <a:pt x="1856" y="5379"/>
                      <a:pt x="828" y="7684"/>
                      <a:pt x="1931" y="8336"/>
                    </a:cubicBezTo>
                    <a:cubicBezTo>
                      <a:pt x="2061" y="8411"/>
                      <a:pt x="2190" y="8444"/>
                      <a:pt x="2317" y="8444"/>
                    </a:cubicBezTo>
                    <a:cubicBezTo>
                      <a:pt x="3298" y="8444"/>
                      <a:pt x="4161" y="6481"/>
                      <a:pt x="4161" y="6481"/>
                    </a:cubicBezTo>
                    <a:cubicBezTo>
                      <a:pt x="4161" y="6481"/>
                      <a:pt x="4946" y="9153"/>
                      <a:pt x="6359" y="9153"/>
                    </a:cubicBezTo>
                    <a:cubicBezTo>
                      <a:pt x="6482" y="9153"/>
                      <a:pt x="6610" y="9132"/>
                      <a:pt x="6743" y="9088"/>
                    </a:cubicBezTo>
                    <a:cubicBezTo>
                      <a:pt x="8422" y="8537"/>
                      <a:pt x="6392" y="6206"/>
                      <a:pt x="6392" y="6206"/>
                    </a:cubicBezTo>
                    <a:cubicBezTo>
                      <a:pt x="6392" y="6206"/>
                      <a:pt x="8873" y="6130"/>
                      <a:pt x="8873" y="4552"/>
                    </a:cubicBezTo>
                    <a:cubicBezTo>
                      <a:pt x="8873" y="3622"/>
                      <a:pt x="7917" y="3431"/>
                      <a:pt x="7131" y="3431"/>
                    </a:cubicBezTo>
                    <a:cubicBezTo>
                      <a:pt x="6582" y="3431"/>
                      <a:pt x="6116" y="3524"/>
                      <a:pt x="6116" y="3524"/>
                    </a:cubicBezTo>
                    <a:cubicBezTo>
                      <a:pt x="6116" y="3524"/>
                      <a:pt x="6668" y="291"/>
                      <a:pt x="4988" y="15"/>
                    </a:cubicBezTo>
                    <a:cubicBezTo>
                      <a:pt x="4930" y="5"/>
                      <a:pt x="4874" y="1"/>
                      <a:pt x="482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 name="Google Shape;485;p15"/>
              <p:cNvSpPr/>
              <p:nvPr/>
            </p:nvSpPr>
            <p:spPr>
              <a:xfrm>
                <a:off x="8735306" y="4216765"/>
                <a:ext cx="78906" cy="65633"/>
              </a:xfrm>
              <a:custGeom>
                <a:avLst/>
                <a:gdLst/>
                <a:ahLst/>
                <a:cxnLst/>
                <a:rect l="l" t="t" r="r" b="b"/>
                <a:pathLst>
                  <a:path w="2207" h="2107" extrusionOk="0">
                    <a:moveTo>
                      <a:pt x="1103" y="1"/>
                    </a:moveTo>
                    <a:cubicBezTo>
                      <a:pt x="477" y="1"/>
                      <a:pt x="1" y="477"/>
                      <a:pt x="1" y="1054"/>
                    </a:cubicBezTo>
                    <a:cubicBezTo>
                      <a:pt x="1" y="1630"/>
                      <a:pt x="477" y="2106"/>
                      <a:pt x="1103" y="2106"/>
                    </a:cubicBezTo>
                    <a:cubicBezTo>
                      <a:pt x="1705" y="2106"/>
                      <a:pt x="2206" y="1630"/>
                      <a:pt x="2206" y="1054"/>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6" name="Google Shape;486;p15"/>
              <p:cNvSpPr/>
              <p:nvPr/>
            </p:nvSpPr>
            <p:spPr>
              <a:xfrm>
                <a:off x="7990487" y="4378964"/>
                <a:ext cx="361279" cy="317699"/>
              </a:xfrm>
              <a:custGeom>
                <a:avLst/>
                <a:gdLst/>
                <a:ahLst/>
                <a:cxnLst/>
                <a:rect l="l" t="t" r="r" b="b"/>
                <a:pathLst>
                  <a:path w="10105" h="10199" extrusionOk="0">
                    <a:moveTo>
                      <a:pt x="5142" y="1"/>
                    </a:moveTo>
                    <a:cubicBezTo>
                      <a:pt x="4991" y="1"/>
                      <a:pt x="4824" y="34"/>
                      <a:pt x="4641" y="107"/>
                    </a:cubicBezTo>
                    <a:cubicBezTo>
                      <a:pt x="2511" y="934"/>
                      <a:pt x="3639" y="3892"/>
                      <a:pt x="3639" y="3892"/>
                    </a:cubicBezTo>
                    <a:cubicBezTo>
                      <a:pt x="3639" y="3892"/>
                      <a:pt x="3611" y="3891"/>
                      <a:pt x="3561" y="3891"/>
                    </a:cubicBezTo>
                    <a:cubicBezTo>
                      <a:pt x="3034" y="3891"/>
                      <a:pt x="0" y="3975"/>
                      <a:pt x="756" y="5922"/>
                    </a:cubicBezTo>
                    <a:cubicBezTo>
                      <a:pt x="1069" y="6727"/>
                      <a:pt x="1596" y="6977"/>
                      <a:pt x="2131" y="6977"/>
                    </a:cubicBezTo>
                    <a:cubicBezTo>
                      <a:pt x="3012" y="6977"/>
                      <a:pt x="3914" y="6298"/>
                      <a:pt x="3914" y="6298"/>
                    </a:cubicBezTo>
                    <a:lnTo>
                      <a:pt x="3914" y="6298"/>
                    </a:lnTo>
                    <a:cubicBezTo>
                      <a:pt x="3914" y="6298"/>
                      <a:pt x="2611" y="9907"/>
                      <a:pt x="3714" y="10182"/>
                    </a:cubicBezTo>
                    <a:cubicBezTo>
                      <a:pt x="3759" y="10193"/>
                      <a:pt x="3803" y="10199"/>
                      <a:pt x="3847" y="10199"/>
                    </a:cubicBezTo>
                    <a:cubicBezTo>
                      <a:pt x="4906" y="10199"/>
                      <a:pt x="5669" y="7125"/>
                      <a:pt x="5669" y="7125"/>
                    </a:cubicBezTo>
                    <a:cubicBezTo>
                      <a:pt x="5669" y="7125"/>
                      <a:pt x="6517" y="8283"/>
                      <a:pt x="7661" y="8283"/>
                    </a:cubicBezTo>
                    <a:cubicBezTo>
                      <a:pt x="7935" y="8283"/>
                      <a:pt x="8226" y="8217"/>
                      <a:pt x="8526" y="8052"/>
                    </a:cubicBezTo>
                    <a:cubicBezTo>
                      <a:pt x="10105" y="7225"/>
                      <a:pt x="8175" y="5195"/>
                      <a:pt x="8175" y="5195"/>
                    </a:cubicBezTo>
                    <a:cubicBezTo>
                      <a:pt x="8175" y="5195"/>
                      <a:pt x="10105" y="3441"/>
                      <a:pt x="9453" y="2137"/>
                    </a:cubicBezTo>
                    <a:cubicBezTo>
                      <a:pt x="9340" y="1902"/>
                      <a:pt x="9178" y="1806"/>
                      <a:pt x="8988" y="1806"/>
                    </a:cubicBezTo>
                    <a:cubicBezTo>
                      <a:pt x="8127" y="1806"/>
                      <a:pt x="6696" y="3791"/>
                      <a:pt x="6696" y="3791"/>
                    </a:cubicBezTo>
                    <a:cubicBezTo>
                      <a:pt x="6696" y="3791"/>
                      <a:pt x="6759" y="1"/>
                      <a:pt x="514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 name="Google Shape;487;p15"/>
              <p:cNvSpPr/>
              <p:nvPr/>
            </p:nvSpPr>
            <p:spPr>
              <a:xfrm>
                <a:off x="8147453" y="4504872"/>
                <a:ext cx="88738" cy="61708"/>
              </a:xfrm>
              <a:custGeom>
                <a:avLst/>
                <a:gdLst/>
                <a:ahLst/>
                <a:cxnLst/>
                <a:rect l="l" t="t" r="r" b="b"/>
                <a:pathLst>
                  <a:path w="2482" h="1981" extrusionOk="0">
                    <a:moveTo>
                      <a:pt x="1254" y="0"/>
                    </a:moveTo>
                    <a:cubicBezTo>
                      <a:pt x="552" y="0"/>
                      <a:pt x="0" y="451"/>
                      <a:pt x="0" y="1003"/>
                    </a:cubicBezTo>
                    <a:cubicBezTo>
                      <a:pt x="0" y="1529"/>
                      <a:pt x="552" y="1980"/>
                      <a:pt x="1254" y="1980"/>
                    </a:cubicBezTo>
                    <a:cubicBezTo>
                      <a:pt x="1930" y="1980"/>
                      <a:pt x="2482" y="1529"/>
                      <a:pt x="2482" y="1003"/>
                    </a:cubicBezTo>
                    <a:cubicBezTo>
                      <a:pt x="2482" y="451"/>
                      <a:pt x="1930" y="0"/>
                      <a:pt x="12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 name="Google Shape;488;p15"/>
              <p:cNvSpPr/>
              <p:nvPr/>
            </p:nvSpPr>
            <p:spPr>
              <a:xfrm>
                <a:off x="7418051" y="4165039"/>
                <a:ext cx="337825" cy="262750"/>
              </a:xfrm>
              <a:custGeom>
                <a:avLst/>
                <a:gdLst/>
                <a:ahLst/>
                <a:cxnLst/>
                <a:rect l="l" t="t" r="r" b="b"/>
                <a:pathLst>
                  <a:path w="9449" h="8435" extrusionOk="0">
                    <a:moveTo>
                      <a:pt x="6305" y="0"/>
                    </a:moveTo>
                    <a:cubicBezTo>
                      <a:pt x="5510" y="0"/>
                      <a:pt x="4261" y="2128"/>
                      <a:pt x="4261" y="2128"/>
                    </a:cubicBezTo>
                    <a:cubicBezTo>
                      <a:pt x="4261" y="2128"/>
                      <a:pt x="2842" y="92"/>
                      <a:pt x="1911" y="92"/>
                    </a:cubicBezTo>
                    <a:cubicBezTo>
                      <a:pt x="1702" y="92"/>
                      <a:pt x="1517" y="195"/>
                      <a:pt x="1378" y="449"/>
                    </a:cubicBezTo>
                    <a:cubicBezTo>
                      <a:pt x="652" y="1827"/>
                      <a:pt x="2030" y="3406"/>
                      <a:pt x="2030" y="3406"/>
                    </a:cubicBezTo>
                    <a:cubicBezTo>
                      <a:pt x="2030" y="3406"/>
                      <a:pt x="0" y="4334"/>
                      <a:pt x="727" y="5537"/>
                    </a:cubicBezTo>
                    <a:cubicBezTo>
                      <a:pt x="934" y="5868"/>
                      <a:pt x="1226" y="5989"/>
                      <a:pt x="1539" y="5989"/>
                    </a:cubicBezTo>
                    <a:cubicBezTo>
                      <a:pt x="2361" y="5989"/>
                      <a:pt x="3333" y="5161"/>
                      <a:pt x="3333" y="5161"/>
                    </a:cubicBezTo>
                    <a:lnTo>
                      <a:pt x="3333" y="5161"/>
                    </a:lnTo>
                    <a:cubicBezTo>
                      <a:pt x="3333" y="5161"/>
                      <a:pt x="2582" y="8143"/>
                      <a:pt x="4336" y="8419"/>
                    </a:cubicBezTo>
                    <a:cubicBezTo>
                      <a:pt x="4403" y="8429"/>
                      <a:pt x="4466" y="8434"/>
                      <a:pt x="4526" y="8434"/>
                    </a:cubicBezTo>
                    <a:cubicBezTo>
                      <a:pt x="6067" y="8434"/>
                      <a:pt x="5464" y="5161"/>
                      <a:pt x="5464" y="5161"/>
                    </a:cubicBezTo>
                    <a:lnTo>
                      <a:pt x="5464" y="5161"/>
                    </a:lnTo>
                    <a:cubicBezTo>
                      <a:pt x="5464" y="5161"/>
                      <a:pt x="6321" y="5862"/>
                      <a:pt x="7198" y="5862"/>
                    </a:cubicBezTo>
                    <a:cubicBezTo>
                      <a:pt x="7636" y="5862"/>
                      <a:pt x="8079" y="5687"/>
                      <a:pt x="8421" y="5161"/>
                    </a:cubicBezTo>
                    <a:cubicBezTo>
                      <a:pt x="9449" y="3607"/>
                      <a:pt x="6667" y="2755"/>
                      <a:pt x="6667" y="2755"/>
                    </a:cubicBezTo>
                    <a:cubicBezTo>
                      <a:pt x="6667" y="2755"/>
                      <a:pt x="7394" y="1752"/>
                      <a:pt x="6742" y="349"/>
                    </a:cubicBezTo>
                    <a:cubicBezTo>
                      <a:pt x="6630" y="102"/>
                      <a:pt x="6478" y="0"/>
                      <a:pt x="630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 name="Google Shape;489;p15"/>
              <p:cNvSpPr/>
              <p:nvPr/>
            </p:nvSpPr>
            <p:spPr>
              <a:xfrm>
                <a:off x="7531196" y="4259241"/>
                <a:ext cx="76186" cy="62586"/>
              </a:xfrm>
              <a:custGeom>
                <a:avLst/>
                <a:gdLst/>
                <a:ahLst/>
                <a:cxnLst/>
                <a:rect l="l" t="t" r="r" b="b"/>
                <a:pathLst>
                  <a:path w="2207" h="2081" extrusionOk="0">
                    <a:moveTo>
                      <a:pt x="1104" y="1"/>
                    </a:moveTo>
                    <a:cubicBezTo>
                      <a:pt x="477" y="1"/>
                      <a:pt x="1" y="452"/>
                      <a:pt x="1" y="1053"/>
                    </a:cubicBezTo>
                    <a:cubicBezTo>
                      <a:pt x="1" y="1630"/>
                      <a:pt x="477" y="2081"/>
                      <a:pt x="1104" y="2081"/>
                    </a:cubicBezTo>
                    <a:cubicBezTo>
                      <a:pt x="1705" y="2081"/>
                      <a:pt x="2207" y="1630"/>
                      <a:pt x="2207" y="1053"/>
                    </a:cubicBezTo>
                    <a:cubicBezTo>
                      <a:pt x="2207" y="452"/>
                      <a:pt x="1705" y="1"/>
                      <a:pt x="1104"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 name="Google Shape;490;p15"/>
              <p:cNvSpPr/>
              <p:nvPr/>
            </p:nvSpPr>
            <p:spPr>
              <a:xfrm>
                <a:off x="8055556" y="3758081"/>
                <a:ext cx="337861" cy="271098"/>
              </a:xfrm>
              <a:custGeom>
                <a:avLst/>
                <a:gdLst/>
                <a:ahLst/>
                <a:cxnLst/>
                <a:rect l="l" t="t" r="r" b="b"/>
                <a:pathLst>
                  <a:path w="9450" h="8703" extrusionOk="0">
                    <a:moveTo>
                      <a:pt x="6176" y="0"/>
                    </a:moveTo>
                    <a:cubicBezTo>
                      <a:pt x="6156" y="0"/>
                      <a:pt x="6137" y="1"/>
                      <a:pt x="6116" y="2"/>
                    </a:cubicBezTo>
                    <a:cubicBezTo>
                      <a:pt x="4713" y="103"/>
                      <a:pt x="3710" y="3887"/>
                      <a:pt x="3710" y="3887"/>
                    </a:cubicBezTo>
                    <a:cubicBezTo>
                      <a:pt x="3710" y="3887"/>
                      <a:pt x="2423" y="2433"/>
                      <a:pt x="1543" y="2433"/>
                    </a:cubicBezTo>
                    <a:cubicBezTo>
                      <a:pt x="1292" y="2433"/>
                      <a:pt x="1073" y="2553"/>
                      <a:pt x="928" y="2859"/>
                    </a:cubicBezTo>
                    <a:cubicBezTo>
                      <a:pt x="276" y="4263"/>
                      <a:pt x="2307" y="5291"/>
                      <a:pt x="2307" y="5291"/>
                    </a:cubicBezTo>
                    <a:cubicBezTo>
                      <a:pt x="2307" y="5291"/>
                      <a:pt x="1" y="7421"/>
                      <a:pt x="1580" y="8423"/>
                    </a:cubicBezTo>
                    <a:cubicBezTo>
                      <a:pt x="1826" y="8584"/>
                      <a:pt x="2070" y="8651"/>
                      <a:pt x="2306" y="8651"/>
                    </a:cubicBezTo>
                    <a:cubicBezTo>
                      <a:pt x="3584" y="8651"/>
                      <a:pt x="4637" y="6669"/>
                      <a:pt x="4637" y="6669"/>
                    </a:cubicBezTo>
                    <a:cubicBezTo>
                      <a:pt x="4637" y="6669"/>
                      <a:pt x="5427" y="8703"/>
                      <a:pt x="6492" y="8703"/>
                    </a:cubicBezTo>
                    <a:cubicBezTo>
                      <a:pt x="6517" y="8703"/>
                      <a:pt x="6542" y="8701"/>
                      <a:pt x="6567" y="8699"/>
                    </a:cubicBezTo>
                    <a:cubicBezTo>
                      <a:pt x="7695" y="8624"/>
                      <a:pt x="7144" y="5742"/>
                      <a:pt x="7144" y="5742"/>
                    </a:cubicBezTo>
                    <a:cubicBezTo>
                      <a:pt x="7144" y="5742"/>
                      <a:pt x="9449" y="5291"/>
                      <a:pt x="8898" y="4163"/>
                    </a:cubicBezTo>
                    <a:cubicBezTo>
                      <a:pt x="8480" y="3326"/>
                      <a:pt x="7355" y="3225"/>
                      <a:pt x="6836" y="3225"/>
                    </a:cubicBezTo>
                    <a:cubicBezTo>
                      <a:pt x="6671" y="3225"/>
                      <a:pt x="6567" y="3235"/>
                      <a:pt x="6567" y="3235"/>
                    </a:cubicBezTo>
                    <a:cubicBezTo>
                      <a:pt x="6567" y="3235"/>
                      <a:pt x="7467" y="0"/>
                      <a:pt x="617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491" name="Google Shape;491;p15"/>
            <p:cNvSpPr/>
            <p:nvPr/>
          </p:nvSpPr>
          <p:spPr>
            <a:xfrm>
              <a:off x="8713516" y="3786572"/>
              <a:ext cx="88738" cy="61708"/>
            </a:xfrm>
            <a:custGeom>
              <a:avLst/>
              <a:gdLst/>
              <a:ahLst/>
              <a:cxnLst/>
              <a:rect l="l" t="t" r="r" b="b"/>
              <a:pathLst>
                <a:path w="2482" h="1981" extrusionOk="0">
                  <a:moveTo>
                    <a:pt x="1254" y="0"/>
                  </a:moveTo>
                  <a:cubicBezTo>
                    <a:pt x="552" y="0"/>
                    <a:pt x="0" y="451"/>
                    <a:pt x="0" y="1003"/>
                  </a:cubicBezTo>
                  <a:cubicBezTo>
                    <a:pt x="0" y="1529"/>
                    <a:pt x="552" y="1980"/>
                    <a:pt x="1254" y="1980"/>
                  </a:cubicBezTo>
                  <a:cubicBezTo>
                    <a:pt x="1930" y="1980"/>
                    <a:pt x="2482" y="1529"/>
                    <a:pt x="2482" y="1003"/>
                  </a:cubicBezTo>
                  <a:cubicBezTo>
                    <a:pt x="2482" y="451"/>
                    <a:pt x="1930" y="0"/>
                    <a:pt x="12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492" name="Google Shape;492;p15"/>
            <p:cNvGrpSpPr/>
            <p:nvPr/>
          </p:nvGrpSpPr>
          <p:grpSpPr>
            <a:xfrm>
              <a:off x="9086769" y="3332096"/>
              <a:ext cx="324382" cy="285116"/>
              <a:chOff x="7544369" y="3544921"/>
              <a:chExt cx="324382" cy="285116"/>
            </a:xfrm>
          </p:grpSpPr>
          <p:sp>
            <p:nvSpPr>
              <p:cNvPr id="493" name="Google Shape;493;p15"/>
              <p:cNvSpPr/>
              <p:nvPr/>
            </p:nvSpPr>
            <p:spPr>
              <a:xfrm>
                <a:off x="7544369" y="3544921"/>
                <a:ext cx="324382" cy="285116"/>
              </a:xfrm>
              <a:custGeom>
                <a:avLst/>
                <a:gdLst/>
                <a:ahLst/>
                <a:cxnLst/>
                <a:rect l="l" t="t" r="r" b="b"/>
                <a:pathLst>
                  <a:path w="9073" h="9153" extrusionOk="0">
                    <a:moveTo>
                      <a:pt x="4053" y="1"/>
                    </a:moveTo>
                    <a:cubicBezTo>
                      <a:pt x="3999" y="1"/>
                      <a:pt x="3943" y="5"/>
                      <a:pt x="3885" y="15"/>
                    </a:cubicBezTo>
                    <a:cubicBezTo>
                      <a:pt x="2206" y="291"/>
                      <a:pt x="2757" y="3524"/>
                      <a:pt x="2757" y="3524"/>
                    </a:cubicBezTo>
                    <a:cubicBezTo>
                      <a:pt x="2757" y="3524"/>
                      <a:pt x="2291" y="3430"/>
                      <a:pt x="1742" y="3430"/>
                    </a:cubicBezTo>
                    <a:cubicBezTo>
                      <a:pt x="956" y="3430"/>
                      <a:pt x="0" y="3622"/>
                      <a:pt x="0" y="4551"/>
                    </a:cubicBezTo>
                    <a:cubicBezTo>
                      <a:pt x="0" y="6130"/>
                      <a:pt x="2481" y="6231"/>
                      <a:pt x="2481" y="6231"/>
                    </a:cubicBezTo>
                    <a:cubicBezTo>
                      <a:pt x="2481" y="6231"/>
                      <a:pt x="451" y="8536"/>
                      <a:pt x="2131" y="9088"/>
                    </a:cubicBezTo>
                    <a:cubicBezTo>
                      <a:pt x="2264" y="9132"/>
                      <a:pt x="2393" y="9153"/>
                      <a:pt x="2518" y="9153"/>
                    </a:cubicBezTo>
                    <a:cubicBezTo>
                      <a:pt x="3929" y="9153"/>
                      <a:pt x="4712" y="6506"/>
                      <a:pt x="4712" y="6506"/>
                    </a:cubicBezTo>
                    <a:cubicBezTo>
                      <a:pt x="4712" y="6506"/>
                      <a:pt x="5581" y="8462"/>
                      <a:pt x="6566" y="8462"/>
                    </a:cubicBezTo>
                    <a:cubicBezTo>
                      <a:pt x="6690" y="8462"/>
                      <a:pt x="6816" y="8431"/>
                      <a:pt x="6943" y="8361"/>
                    </a:cubicBezTo>
                    <a:cubicBezTo>
                      <a:pt x="8045" y="7709"/>
                      <a:pt x="7018" y="5378"/>
                      <a:pt x="7018" y="5378"/>
                    </a:cubicBezTo>
                    <a:cubicBezTo>
                      <a:pt x="7018" y="5378"/>
                      <a:pt x="9073" y="4100"/>
                      <a:pt x="8146" y="2145"/>
                    </a:cubicBezTo>
                    <a:cubicBezTo>
                      <a:pt x="7935" y="1702"/>
                      <a:pt x="7686" y="1531"/>
                      <a:pt x="7427" y="1531"/>
                    </a:cubicBezTo>
                    <a:cubicBezTo>
                      <a:pt x="6543" y="1531"/>
                      <a:pt x="5539" y="3524"/>
                      <a:pt x="5539" y="3524"/>
                    </a:cubicBezTo>
                    <a:cubicBezTo>
                      <a:pt x="5539" y="3524"/>
                      <a:pt x="5539" y="1"/>
                      <a:pt x="405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4" name="Google Shape;494;p15"/>
              <p:cNvSpPr/>
              <p:nvPr/>
            </p:nvSpPr>
            <p:spPr>
              <a:xfrm>
                <a:off x="7659072" y="3654662"/>
                <a:ext cx="78870" cy="65602"/>
              </a:xfrm>
              <a:custGeom>
                <a:avLst/>
                <a:gdLst/>
                <a:ahLst/>
                <a:cxnLst/>
                <a:rect l="l" t="t" r="r" b="b"/>
                <a:pathLst>
                  <a:path w="2206" h="2106" extrusionOk="0">
                    <a:moveTo>
                      <a:pt x="1103" y="1"/>
                    </a:moveTo>
                    <a:cubicBezTo>
                      <a:pt x="476" y="1"/>
                      <a:pt x="0" y="477"/>
                      <a:pt x="0" y="1053"/>
                    </a:cubicBezTo>
                    <a:cubicBezTo>
                      <a:pt x="0" y="1630"/>
                      <a:pt x="476" y="2106"/>
                      <a:pt x="1103" y="2106"/>
                    </a:cubicBezTo>
                    <a:cubicBezTo>
                      <a:pt x="1705" y="2106"/>
                      <a:pt x="2206" y="1630"/>
                      <a:pt x="2206" y="1053"/>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95" name="Google Shape;495;p15"/>
            <p:cNvGrpSpPr/>
            <p:nvPr/>
          </p:nvGrpSpPr>
          <p:grpSpPr>
            <a:xfrm>
              <a:off x="8534969" y="3087721"/>
              <a:ext cx="324382" cy="285116"/>
              <a:chOff x="7544369" y="3544921"/>
              <a:chExt cx="324382" cy="285116"/>
            </a:xfrm>
          </p:grpSpPr>
          <p:sp>
            <p:nvSpPr>
              <p:cNvPr id="496" name="Google Shape;496;p15"/>
              <p:cNvSpPr/>
              <p:nvPr/>
            </p:nvSpPr>
            <p:spPr>
              <a:xfrm>
                <a:off x="7544369" y="3544921"/>
                <a:ext cx="324382" cy="285116"/>
              </a:xfrm>
              <a:custGeom>
                <a:avLst/>
                <a:gdLst/>
                <a:ahLst/>
                <a:cxnLst/>
                <a:rect l="l" t="t" r="r" b="b"/>
                <a:pathLst>
                  <a:path w="9073" h="9153" extrusionOk="0">
                    <a:moveTo>
                      <a:pt x="4053" y="1"/>
                    </a:moveTo>
                    <a:cubicBezTo>
                      <a:pt x="3999" y="1"/>
                      <a:pt x="3943" y="5"/>
                      <a:pt x="3885" y="15"/>
                    </a:cubicBezTo>
                    <a:cubicBezTo>
                      <a:pt x="2206" y="291"/>
                      <a:pt x="2757" y="3524"/>
                      <a:pt x="2757" y="3524"/>
                    </a:cubicBezTo>
                    <a:cubicBezTo>
                      <a:pt x="2757" y="3524"/>
                      <a:pt x="2291" y="3430"/>
                      <a:pt x="1742" y="3430"/>
                    </a:cubicBezTo>
                    <a:cubicBezTo>
                      <a:pt x="956" y="3430"/>
                      <a:pt x="0" y="3622"/>
                      <a:pt x="0" y="4551"/>
                    </a:cubicBezTo>
                    <a:cubicBezTo>
                      <a:pt x="0" y="6130"/>
                      <a:pt x="2481" y="6231"/>
                      <a:pt x="2481" y="6231"/>
                    </a:cubicBezTo>
                    <a:cubicBezTo>
                      <a:pt x="2481" y="6231"/>
                      <a:pt x="451" y="8536"/>
                      <a:pt x="2131" y="9088"/>
                    </a:cubicBezTo>
                    <a:cubicBezTo>
                      <a:pt x="2264" y="9132"/>
                      <a:pt x="2393" y="9153"/>
                      <a:pt x="2518" y="9153"/>
                    </a:cubicBezTo>
                    <a:cubicBezTo>
                      <a:pt x="3929" y="9153"/>
                      <a:pt x="4712" y="6506"/>
                      <a:pt x="4712" y="6506"/>
                    </a:cubicBezTo>
                    <a:cubicBezTo>
                      <a:pt x="4712" y="6506"/>
                      <a:pt x="5581" y="8462"/>
                      <a:pt x="6566" y="8462"/>
                    </a:cubicBezTo>
                    <a:cubicBezTo>
                      <a:pt x="6690" y="8462"/>
                      <a:pt x="6816" y="8431"/>
                      <a:pt x="6943" y="8361"/>
                    </a:cubicBezTo>
                    <a:cubicBezTo>
                      <a:pt x="8045" y="7709"/>
                      <a:pt x="7018" y="5378"/>
                      <a:pt x="7018" y="5378"/>
                    </a:cubicBezTo>
                    <a:cubicBezTo>
                      <a:pt x="7018" y="5378"/>
                      <a:pt x="9073" y="4100"/>
                      <a:pt x="8146" y="2145"/>
                    </a:cubicBezTo>
                    <a:cubicBezTo>
                      <a:pt x="7935" y="1702"/>
                      <a:pt x="7686" y="1531"/>
                      <a:pt x="7427" y="1531"/>
                    </a:cubicBezTo>
                    <a:cubicBezTo>
                      <a:pt x="6543" y="1531"/>
                      <a:pt x="5539" y="3524"/>
                      <a:pt x="5539" y="3524"/>
                    </a:cubicBezTo>
                    <a:cubicBezTo>
                      <a:pt x="5539" y="3524"/>
                      <a:pt x="5539" y="1"/>
                      <a:pt x="405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7" name="Google Shape;497;p15"/>
              <p:cNvSpPr/>
              <p:nvPr/>
            </p:nvSpPr>
            <p:spPr>
              <a:xfrm>
                <a:off x="7659072" y="3654662"/>
                <a:ext cx="78870" cy="65602"/>
              </a:xfrm>
              <a:custGeom>
                <a:avLst/>
                <a:gdLst/>
                <a:ahLst/>
                <a:cxnLst/>
                <a:rect l="l" t="t" r="r" b="b"/>
                <a:pathLst>
                  <a:path w="2206" h="2106" extrusionOk="0">
                    <a:moveTo>
                      <a:pt x="1103" y="1"/>
                    </a:moveTo>
                    <a:cubicBezTo>
                      <a:pt x="476" y="1"/>
                      <a:pt x="0" y="477"/>
                      <a:pt x="0" y="1053"/>
                    </a:cubicBezTo>
                    <a:cubicBezTo>
                      <a:pt x="0" y="1630"/>
                      <a:pt x="476" y="2106"/>
                      <a:pt x="1103" y="2106"/>
                    </a:cubicBezTo>
                    <a:cubicBezTo>
                      <a:pt x="1705" y="2106"/>
                      <a:pt x="2206" y="1630"/>
                      <a:pt x="2206" y="1053"/>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grpSp>
        <p:nvGrpSpPr>
          <p:cNvPr id="498" name="Google Shape;498;p15"/>
          <p:cNvGrpSpPr/>
          <p:nvPr/>
        </p:nvGrpSpPr>
        <p:grpSpPr>
          <a:xfrm>
            <a:off x="-811451" y="2610051"/>
            <a:ext cx="2929121" cy="4332997"/>
            <a:chOff x="-608589" y="1957538"/>
            <a:chExt cx="2196841" cy="3249748"/>
          </a:xfrm>
        </p:grpSpPr>
        <p:sp>
          <p:nvSpPr>
            <p:cNvPr id="499" name="Google Shape;499;p15"/>
            <p:cNvSpPr/>
            <p:nvPr/>
          </p:nvSpPr>
          <p:spPr>
            <a:xfrm>
              <a:off x="192836" y="3638013"/>
              <a:ext cx="432775" cy="1569273"/>
            </a:xfrm>
            <a:custGeom>
              <a:avLst/>
              <a:gdLst/>
              <a:ahLst/>
              <a:cxnLst/>
              <a:rect l="l" t="t" r="r" b="b"/>
              <a:pathLst>
                <a:path w="4588" h="13083" extrusionOk="0">
                  <a:moveTo>
                    <a:pt x="1" y="0"/>
                  </a:moveTo>
                  <a:lnTo>
                    <a:pt x="1" y="13083"/>
                  </a:lnTo>
                  <a:lnTo>
                    <a:pt x="4587" y="13083"/>
                  </a:lnTo>
                  <a:lnTo>
                    <a:pt x="4587"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500" name="Google Shape;500;p15"/>
            <p:cNvGrpSpPr/>
            <p:nvPr/>
          </p:nvGrpSpPr>
          <p:grpSpPr>
            <a:xfrm>
              <a:off x="-608589" y="1957538"/>
              <a:ext cx="2196841" cy="2154562"/>
              <a:chOff x="94650" y="2637525"/>
              <a:chExt cx="2196841" cy="2154562"/>
            </a:xfrm>
          </p:grpSpPr>
          <p:sp>
            <p:nvSpPr>
              <p:cNvPr id="501" name="Google Shape;501;p15"/>
              <p:cNvSpPr/>
              <p:nvPr/>
            </p:nvSpPr>
            <p:spPr>
              <a:xfrm>
                <a:off x="94650" y="2637525"/>
                <a:ext cx="2196841" cy="2154562"/>
              </a:xfrm>
              <a:custGeom>
                <a:avLst/>
                <a:gdLst/>
                <a:ahLst/>
                <a:cxnLst/>
                <a:rect l="l" t="t" r="r" b="b"/>
                <a:pathLst>
                  <a:path w="30753" h="39575" extrusionOk="0">
                    <a:moveTo>
                      <a:pt x="15539" y="0"/>
                    </a:moveTo>
                    <a:cubicBezTo>
                      <a:pt x="11354" y="0"/>
                      <a:pt x="10427" y="6667"/>
                      <a:pt x="10427" y="6667"/>
                    </a:cubicBezTo>
                    <a:cubicBezTo>
                      <a:pt x="10427" y="6667"/>
                      <a:pt x="9939" y="6216"/>
                      <a:pt x="9100" y="6216"/>
                    </a:cubicBezTo>
                    <a:cubicBezTo>
                      <a:pt x="8105" y="6216"/>
                      <a:pt x="6617" y="6851"/>
                      <a:pt x="4863" y="9625"/>
                    </a:cubicBezTo>
                    <a:cubicBezTo>
                      <a:pt x="1629" y="14737"/>
                      <a:pt x="4086" y="21955"/>
                      <a:pt x="4086" y="21955"/>
                    </a:cubicBezTo>
                    <a:cubicBezTo>
                      <a:pt x="4086" y="21955"/>
                      <a:pt x="4028" y="21945"/>
                      <a:pt x="3927" y="21945"/>
                    </a:cubicBezTo>
                    <a:cubicBezTo>
                      <a:pt x="3339" y="21945"/>
                      <a:pt x="1287" y="22292"/>
                      <a:pt x="752" y="27043"/>
                    </a:cubicBezTo>
                    <a:cubicBezTo>
                      <a:pt x="0" y="33610"/>
                      <a:pt x="4587" y="34211"/>
                      <a:pt x="4587" y="34211"/>
                    </a:cubicBezTo>
                    <a:cubicBezTo>
                      <a:pt x="4587" y="34211"/>
                      <a:pt x="4161" y="39575"/>
                      <a:pt x="8647" y="39575"/>
                    </a:cubicBezTo>
                    <a:cubicBezTo>
                      <a:pt x="13133" y="39575"/>
                      <a:pt x="14086" y="35815"/>
                      <a:pt x="14086" y="35815"/>
                    </a:cubicBezTo>
                    <a:cubicBezTo>
                      <a:pt x="14086" y="35815"/>
                      <a:pt x="17276" y="38896"/>
                      <a:pt x="20576" y="38896"/>
                    </a:cubicBezTo>
                    <a:cubicBezTo>
                      <a:pt x="20810" y="38896"/>
                      <a:pt x="21045" y="38881"/>
                      <a:pt x="21279" y="38848"/>
                    </a:cubicBezTo>
                    <a:cubicBezTo>
                      <a:pt x="24838" y="38321"/>
                      <a:pt x="25138" y="35088"/>
                      <a:pt x="25138" y="35088"/>
                    </a:cubicBezTo>
                    <a:cubicBezTo>
                      <a:pt x="25138" y="35088"/>
                      <a:pt x="28246" y="35088"/>
                      <a:pt x="29499" y="30803"/>
                    </a:cubicBezTo>
                    <a:cubicBezTo>
                      <a:pt x="30752" y="26517"/>
                      <a:pt x="27018" y="23284"/>
                      <a:pt x="27018" y="23284"/>
                    </a:cubicBezTo>
                    <a:cubicBezTo>
                      <a:pt x="28898" y="20251"/>
                      <a:pt x="27770" y="12833"/>
                      <a:pt x="25364" y="10953"/>
                    </a:cubicBezTo>
                    <a:cubicBezTo>
                      <a:pt x="24835" y="10539"/>
                      <a:pt x="24336" y="10378"/>
                      <a:pt x="23880" y="10378"/>
                    </a:cubicBezTo>
                    <a:cubicBezTo>
                      <a:pt x="22261" y="10378"/>
                      <a:pt x="21178" y="12406"/>
                      <a:pt x="21178" y="12406"/>
                    </a:cubicBezTo>
                    <a:cubicBezTo>
                      <a:pt x="21705" y="6893"/>
                      <a:pt x="19725" y="0"/>
                      <a:pt x="155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2" name="Google Shape;502;p15"/>
              <p:cNvSpPr/>
              <p:nvPr/>
            </p:nvSpPr>
            <p:spPr>
              <a:xfrm>
                <a:off x="515422" y="3363736"/>
                <a:ext cx="410037" cy="323506"/>
              </a:xfrm>
              <a:custGeom>
                <a:avLst/>
                <a:gdLst/>
                <a:ahLst/>
                <a:cxnLst/>
                <a:rect l="l" t="t" r="r" b="b"/>
                <a:pathLst>
                  <a:path w="5740" h="5499" extrusionOk="0">
                    <a:moveTo>
                      <a:pt x="1895" y="1"/>
                    </a:moveTo>
                    <a:cubicBezTo>
                      <a:pt x="1812" y="1"/>
                      <a:pt x="1731" y="29"/>
                      <a:pt x="1654" y="94"/>
                    </a:cubicBezTo>
                    <a:cubicBezTo>
                      <a:pt x="1028" y="620"/>
                      <a:pt x="1654" y="2500"/>
                      <a:pt x="1654" y="2500"/>
                    </a:cubicBezTo>
                    <a:cubicBezTo>
                      <a:pt x="1654" y="2500"/>
                      <a:pt x="0" y="2600"/>
                      <a:pt x="351" y="3603"/>
                    </a:cubicBezTo>
                    <a:cubicBezTo>
                      <a:pt x="496" y="3980"/>
                      <a:pt x="810" y="4096"/>
                      <a:pt x="1140" y="4096"/>
                    </a:cubicBezTo>
                    <a:cubicBezTo>
                      <a:pt x="1664" y="4096"/>
                      <a:pt x="2231" y="3803"/>
                      <a:pt x="2231" y="3803"/>
                    </a:cubicBezTo>
                    <a:lnTo>
                      <a:pt x="2231" y="3803"/>
                    </a:lnTo>
                    <a:cubicBezTo>
                      <a:pt x="2231" y="3803"/>
                      <a:pt x="1504" y="5257"/>
                      <a:pt x="2657" y="5482"/>
                    </a:cubicBezTo>
                    <a:cubicBezTo>
                      <a:pt x="2718" y="5493"/>
                      <a:pt x="2776" y="5498"/>
                      <a:pt x="2831" y="5498"/>
                    </a:cubicBezTo>
                    <a:cubicBezTo>
                      <a:pt x="3804" y="5498"/>
                      <a:pt x="3760" y="3904"/>
                      <a:pt x="3760" y="3904"/>
                    </a:cubicBezTo>
                    <a:lnTo>
                      <a:pt x="3760" y="3904"/>
                    </a:lnTo>
                    <a:cubicBezTo>
                      <a:pt x="3760" y="3904"/>
                      <a:pt x="4033" y="4018"/>
                      <a:pt x="4359" y="4018"/>
                    </a:cubicBezTo>
                    <a:cubicBezTo>
                      <a:pt x="4733" y="4018"/>
                      <a:pt x="5176" y="3868"/>
                      <a:pt x="5364" y="3227"/>
                    </a:cubicBezTo>
                    <a:cubicBezTo>
                      <a:pt x="5740" y="2024"/>
                      <a:pt x="4211" y="1924"/>
                      <a:pt x="4211" y="1924"/>
                    </a:cubicBezTo>
                    <a:cubicBezTo>
                      <a:pt x="4211" y="1924"/>
                      <a:pt x="5313" y="921"/>
                      <a:pt x="4912" y="370"/>
                    </a:cubicBezTo>
                    <a:cubicBezTo>
                      <a:pt x="4849" y="284"/>
                      <a:pt x="4767" y="248"/>
                      <a:pt x="4672" y="248"/>
                    </a:cubicBezTo>
                    <a:cubicBezTo>
                      <a:pt x="4128" y="248"/>
                      <a:pt x="3183" y="1447"/>
                      <a:pt x="3183" y="1447"/>
                    </a:cubicBezTo>
                    <a:cubicBezTo>
                      <a:pt x="3183" y="1447"/>
                      <a:pt x="2489" y="1"/>
                      <a:pt x="189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3" name="Google Shape;503;p15"/>
              <p:cNvSpPr/>
              <p:nvPr/>
            </p:nvSpPr>
            <p:spPr>
              <a:xfrm>
                <a:off x="685517" y="3493107"/>
                <a:ext cx="89579" cy="66419"/>
              </a:xfrm>
              <a:custGeom>
                <a:avLst/>
                <a:gdLst/>
                <a:ahLst/>
                <a:cxnLst/>
                <a:rect l="l" t="t" r="r" b="b"/>
                <a:pathLst>
                  <a:path w="1254" h="1129" extrusionOk="0">
                    <a:moveTo>
                      <a:pt x="627" y="0"/>
                    </a:moveTo>
                    <a:cubicBezTo>
                      <a:pt x="276" y="0"/>
                      <a:pt x="0" y="251"/>
                      <a:pt x="0" y="552"/>
                    </a:cubicBezTo>
                    <a:cubicBezTo>
                      <a:pt x="0" y="877"/>
                      <a:pt x="276" y="1128"/>
                      <a:pt x="627" y="1128"/>
                    </a:cubicBezTo>
                    <a:cubicBezTo>
                      <a:pt x="978" y="1128"/>
                      <a:pt x="1253" y="877"/>
                      <a:pt x="1253" y="552"/>
                    </a:cubicBezTo>
                    <a:cubicBezTo>
                      <a:pt x="1253" y="251"/>
                      <a:pt x="978" y="0"/>
                      <a:pt x="62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4" name="Google Shape;504;p15"/>
              <p:cNvSpPr/>
              <p:nvPr/>
            </p:nvSpPr>
            <p:spPr>
              <a:xfrm>
                <a:off x="1032851" y="2929379"/>
                <a:ext cx="365319" cy="303622"/>
              </a:xfrm>
              <a:custGeom>
                <a:avLst/>
                <a:gdLst/>
                <a:ahLst/>
                <a:cxnLst/>
                <a:rect l="l" t="t" r="r" b="b"/>
                <a:pathLst>
                  <a:path w="5114" h="5161" extrusionOk="0">
                    <a:moveTo>
                      <a:pt x="2297" y="1"/>
                    </a:moveTo>
                    <a:cubicBezTo>
                      <a:pt x="2268" y="1"/>
                      <a:pt x="2237" y="3"/>
                      <a:pt x="2206" y="8"/>
                    </a:cubicBezTo>
                    <a:cubicBezTo>
                      <a:pt x="1253" y="184"/>
                      <a:pt x="1579" y="1988"/>
                      <a:pt x="1579" y="1988"/>
                    </a:cubicBezTo>
                    <a:cubicBezTo>
                      <a:pt x="1579" y="1988"/>
                      <a:pt x="1318" y="1938"/>
                      <a:pt x="1008" y="1938"/>
                    </a:cubicBezTo>
                    <a:cubicBezTo>
                      <a:pt x="556" y="1938"/>
                      <a:pt x="0" y="2044"/>
                      <a:pt x="0" y="2565"/>
                    </a:cubicBezTo>
                    <a:cubicBezTo>
                      <a:pt x="0" y="3467"/>
                      <a:pt x="1429" y="3517"/>
                      <a:pt x="1429" y="3517"/>
                    </a:cubicBezTo>
                    <a:cubicBezTo>
                      <a:pt x="1429" y="3517"/>
                      <a:pt x="276" y="4820"/>
                      <a:pt x="1203" y="5121"/>
                    </a:cubicBezTo>
                    <a:cubicBezTo>
                      <a:pt x="1283" y="5148"/>
                      <a:pt x="1360" y="5161"/>
                      <a:pt x="1434" y="5161"/>
                    </a:cubicBezTo>
                    <a:cubicBezTo>
                      <a:pt x="2240" y="5161"/>
                      <a:pt x="2682" y="3667"/>
                      <a:pt x="2682" y="3667"/>
                    </a:cubicBezTo>
                    <a:cubicBezTo>
                      <a:pt x="2682" y="3667"/>
                      <a:pt x="3177" y="4776"/>
                      <a:pt x="3727" y="4776"/>
                    </a:cubicBezTo>
                    <a:cubicBezTo>
                      <a:pt x="3796" y="4776"/>
                      <a:pt x="3866" y="4759"/>
                      <a:pt x="3935" y="4720"/>
                    </a:cubicBezTo>
                    <a:cubicBezTo>
                      <a:pt x="4562" y="4344"/>
                      <a:pt x="3985" y="3041"/>
                      <a:pt x="3985" y="3041"/>
                    </a:cubicBezTo>
                    <a:cubicBezTo>
                      <a:pt x="3985" y="3041"/>
                      <a:pt x="5113" y="2314"/>
                      <a:pt x="4612" y="1211"/>
                    </a:cubicBezTo>
                    <a:cubicBezTo>
                      <a:pt x="4493" y="961"/>
                      <a:pt x="4351" y="864"/>
                      <a:pt x="4204" y="864"/>
                    </a:cubicBezTo>
                    <a:cubicBezTo>
                      <a:pt x="3703" y="864"/>
                      <a:pt x="3133" y="1988"/>
                      <a:pt x="3133" y="1988"/>
                    </a:cubicBezTo>
                    <a:cubicBezTo>
                      <a:pt x="3133" y="1988"/>
                      <a:pt x="3133" y="1"/>
                      <a:pt x="229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5" name="Google Shape;505;p15"/>
              <p:cNvSpPr/>
              <p:nvPr/>
            </p:nvSpPr>
            <p:spPr>
              <a:xfrm>
                <a:off x="1163512" y="3046337"/>
                <a:ext cx="89651" cy="70831"/>
              </a:xfrm>
              <a:custGeom>
                <a:avLst/>
                <a:gdLst/>
                <a:ahLst/>
                <a:cxnLst/>
                <a:rect l="l" t="t" r="r" b="b"/>
                <a:pathLst>
                  <a:path w="1255" h="1204" extrusionOk="0">
                    <a:moveTo>
                      <a:pt x="627" y="0"/>
                    </a:moveTo>
                    <a:cubicBezTo>
                      <a:pt x="277" y="0"/>
                      <a:pt x="1" y="276"/>
                      <a:pt x="1" y="602"/>
                    </a:cubicBezTo>
                    <a:cubicBezTo>
                      <a:pt x="1" y="928"/>
                      <a:pt x="277" y="1203"/>
                      <a:pt x="627" y="1203"/>
                    </a:cubicBezTo>
                    <a:cubicBezTo>
                      <a:pt x="953" y="1203"/>
                      <a:pt x="1254" y="928"/>
                      <a:pt x="1254" y="602"/>
                    </a:cubicBezTo>
                    <a:cubicBezTo>
                      <a:pt x="1254" y="276"/>
                      <a:pt x="953" y="0"/>
                      <a:pt x="627"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6" name="Google Shape;506;p15"/>
              <p:cNvSpPr/>
              <p:nvPr/>
            </p:nvSpPr>
            <p:spPr>
              <a:xfrm>
                <a:off x="1486627" y="3448689"/>
                <a:ext cx="409251" cy="338567"/>
              </a:xfrm>
              <a:custGeom>
                <a:avLst/>
                <a:gdLst/>
                <a:ahLst/>
                <a:cxnLst/>
                <a:rect l="l" t="t" r="r" b="b"/>
                <a:pathLst>
                  <a:path w="5729" h="5755" extrusionOk="0">
                    <a:moveTo>
                      <a:pt x="2914" y="0"/>
                    </a:moveTo>
                    <a:cubicBezTo>
                      <a:pt x="2833" y="0"/>
                      <a:pt x="2743" y="17"/>
                      <a:pt x="2646" y="53"/>
                    </a:cubicBezTo>
                    <a:cubicBezTo>
                      <a:pt x="1443" y="530"/>
                      <a:pt x="2069" y="2209"/>
                      <a:pt x="2069" y="2209"/>
                    </a:cubicBezTo>
                    <a:cubicBezTo>
                      <a:pt x="2069" y="2209"/>
                      <a:pt x="2057" y="2209"/>
                      <a:pt x="2034" y="2209"/>
                    </a:cubicBezTo>
                    <a:cubicBezTo>
                      <a:pt x="1761" y="2209"/>
                      <a:pt x="1" y="2251"/>
                      <a:pt x="440" y="3362"/>
                    </a:cubicBezTo>
                    <a:cubicBezTo>
                      <a:pt x="619" y="3813"/>
                      <a:pt x="914" y="3954"/>
                      <a:pt x="1213" y="3954"/>
                    </a:cubicBezTo>
                    <a:cubicBezTo>
                      <a:pt x="1711" y="3954"/>
                      <a:pt x="2220" y="3562"/>
                      <a:pt x="2220" y="3562"/>
                    </a:cubicBezTo>
                    <a:lnTo>
                      <a:pt x="2220" y="3562"/>
                    </a:lnTo>
                    <a:cubicBezTo>
                      <a:pt x="2220" y="3563"/>
                      <a:pt x="1493" y="5592"/>
                      <a:pt x="2120" y="5743"/>
                    </a:cubicBezTo>
                    <a:cubicBezTo>
                      <a:pt x="2147" y="5751"/>
                      <a:pt x="2175" y="5754"/>
                      <a:pt x="2202" y="5754"/>
                    </a:cubicBezTo>
                    <a:cubicBezTo>
                      <a:pt x="2788" y="5754"/>
                      <a:pt x="3222" y="4038"/>
                      <a:pt x="3222" y="4038"/>
                    </a:cubicBezTo>
                    <a:cubicBezTo>
                      <a:pt x="3222" y="4038"/>
                      <a:pt x="3702" y="4684"/>
                      <a:pt x="4353" y="4684"/>
                    </a:cubicBezTo>
                    <a:cubicBezTo>
                      <a:pt x="4503" y="4684"/>
                      <a:pt x="4662" y="4649"/>
                      <a:pt x="4826" y="4565"/>
                    </a:cubicBezTo>
                    <a:cubicBezTo>
                      <a:pt x="5729" y="4089"/>
                      <a:pt x="4626" y="2936"/>
                      <a:pt x="4626" y="2936"/>
                    </a:cubicBezTo>
                    <a:cubicBezTo>
                      <a:pt x="4626" y="2936"/>
                      <a:pt x="5729" y="1933"/>
                      <a:pt x="5353" y="1206"/>
                    </a:cubicBezTo>
                    <a:cubicBezTo>
                      <a:pt x="5286" y="1077"/>
                      <a:pt x="5193" y="1024"/>
                      <a:pt x="5085" y="1024"/>
                    </a:cubicBezTo>
                    <a:cubicBezTo>
                      <a:pt x="4587" y="1024"/>
                      <a:pt x="3774" y="2159"/>
                      <a:pt x="3774" y="2159"/>
                    </a:cubicBezTo>
                    <a:cubicBezTo>
                      <a:pt x="3774" y="2159"/>
                      <a:pt x="3837" y="0"/>
                      <a:pt x="29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7" name="Google Shape;507;p15"/>
              <p:cNvSpPr/>
              <p:nvPr/>
            </p:nvSpPr>
            <p:spPr>
              <a:xfrm>
                <a:off x="1664866" y="3583061"/>
                <a:ext cx="100295" cy="66360"/>
              </a:xfrm>
              <a:custGeom>
                <a:avLst/>
                <a:gdLst/>
                <a:ahLst/>
                <a:cxnLst/>
                <a:rect l="l" t="t" r="r" b="b"/>
                <a:pathLst>
                  <a:path w="1404" h="1128" extrusionOk="0">
                    <a:moveTo>
                      <a:pt x="702" y="0"/>
                    </a:moveTo>
                    <a:cubicBezTo>
                      <a:pt x="326" y="0"/>
                      <a:pt x="0" y="251"/>
                      <a:pt x="0" y="577"/>
                    </a:cubicBezTo>
                    <a:cubicBezTo>
                      <a:pt x="0" y="877"/>
                      <a:pt x="326" y="1128"/>
                      <a:pt x="702" y="1128"/>
                    </a:cubicBezTo>
                    <a:cubicBezTo>
                      <a:pt x="1078" y="1128"/>
                      <a:pt x="1404" y="877"/>
                      <a:pt x="1404" y="577"/>
                    </a:cubicBezTo>
                    <a:cubicBezTo>
                      <a:pt x="1404" y="251"/>
                      <a:pt x="1078" y="0"/>
                      <a:pt x="70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8" name="Google Shape;508;p15"/>
              <p:cNvSpPr/>
              <p:nvPr/>
            </p:nvSpPr>
            <p:spPr>
              <a:xfrm>
                <a:off x="402240" y="3987597"/>
                <a:ext cx="379677" cy="279619"/>
              </a:xfrm>
              <a:custGeom>
                <a:avLst/>
                <a:gdLst/>
                <a:ahLst/>
                <a:cxnLst/>
                <a:rect l="l" t="t" r="r" b="b"/>
                <a:pathLst>
                  <a:path w="5315" h="4753" extrusionOk="0">
                    <a:moveTo>
                      <a:pt x="3547" y="1"/>
                    </a:moveTo>
                    <a:cubicBezTo>
                      <a:pt x="3091" y="1"/>
                      <a:pt x="2407" y="1186"/>
                      <a:pt x="2407" y="1186"/>
                    </a:cubicBezTo>
                    <a:cubicBezTo>
                      <a:pt x="2407" y="1186"/>
                      <a:pt x="1609" y="55"/>
                      <a:pt x="1083" y="55"/>
                    </a:cubicBezTo>
                    <a:cubicBezTo>
                      <a:pt x="963" y="55"/>
                      <a:pt x="857" y="114"/>
                      <a:pt x="778" y="258"/>
                    </a:cubicBezTo>
                    <a:cubicBezTo>
                      <a:pt x="377" y="1035"/>
                      <a:pt x="1154" y="1913"/>
                      <a:pt x="1154" y="1913"/>
                    </a:cubicBezTo>
                    <a:cubicBezTo>
                      <a:pt x="1154" y="1913"/>
                      <a:pt x="1" y="2439"/>
                      <a:pt x="427" y="3116"/>
                    </a:cubicBezTo>
                    <a:cubicBezTo>
                      <a:pt x="539" y="3304"/>
                      <a:pt x="701" y="3372"/>
                      <a:pt x="877" y="3372"/>
                    </a:cubicBezTo>
                    <a:cubicBezTo>
                      <a:pt x="1332" y="3372"/>
                      <a:pt x="1881" y="2915"/>
                      <a:pt x="1881" y="2915"/>
                    </a:cubicBezTo>
                    <a:lnTo>
                      <a:pt x="1881" y="2915"/>
                    </a:lnTo>
                    <a:cubicBezTo>
                      <a:pt x="1881" y="2915"/>
                      <a:pt x="1455" y="4594"/>
                      <a:pt x="2457" y="4745"/>
                    </a:cubicBezTo>
                    <a:cubicBezTo>
                      <a:pt x="2493" y="4750"/>
                      <a:pt x="2527" y="4753"/>
                      <a:pt x="2559" y="4753"/>
                    </a:cubicBezTo>
                    <a:cubicBezTo>
                      <a:pt x="3409" y="4753"/>
                      <a:pt x="3084" y="2915"/>
                      <a:pt x="3084" y="2915"/>
                    </a:cubicBezTo>
                    <a:lnTo>
                      <a:pt x="3084" y="2915"/>
                    </a:lnTo>
                    <a:cubicBezTo>
                      <a:pt x="3084" y="2915"/>
                      <a:pt x="3574" y="3305"/>
                      <a:pt x="4071" y="3305"/>
                    </a:cubicBezTo>
                    <a:cubicBezTo>
                      <a:pt x="4320" y="3305"/>
                      <a:pt x="4571" y="3207"/>
                      <a:pt x="4763" y="2915"/>
                    </a:cubicBezTo>
                    <a:cubicBezTo>
                      <a:pt x="5314" y="2038"/>
                      <a:pt x="3760" y="1562"/>
                      <a:pt x="3760" y="1562"/>
                    </a:cubicBezTo>
                    <a:cubicBezTo>
                      <a:pt x="3760" y="1562"/>
                      <a:pt x="4186" y="985"/>
                      <a:pt x="3811" y="208"/>
                    </a:cubicBezTo>
                    <a:cubicBezTo>
                      <a:pt x="3741" y="61"/>
                      <a:pt x="3650" y="1"/>
                      <a:pt x="354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9" name="Google Shape;509;p15"/>
              <p:cNvSpPr/>
              <p:nvPr/>
            </p:nvSpPr>
            <p:spPr>
              <a:xfrm>
                <a:off x="547331" y="4094201"/>
                <a:ext cx="89579" cy="69361"/>
              </a:xfrm>
              <a:custGeom>
                <a:avLst/>
                <a:gdLst/>
                <a:ahLst/>
                <a:cxnLst/>
                <a:rect l="l" t="t" r="r" b="b"/>
                <a:pathLst>
                  <a:path w="1254" h="1179" extrusionOk="0">
                    <a:moveTo>
                      <a:pt x="627" y="0"/>
                    </a:moveTo>
                    <a:cubicBezTo>
                      <a:pt x="276" y="0"/>
                      <a:pt x="0" y="251"/>
                      <a:pt x="0" y="577"/>
                    </a:cubicBezTo>
                    <a:cubicBezTo>
                      <a:pt x="0" y="903"/>
                      <a:pt x="276" y="1178"/>
                      <a:pt x="627" y="1178"/>
                    </a:cubicBezTo>
                    <a:cubicBezTo>
                      <a:pt x="952" y="1178"/>
                      <a:pt x="1253" y="903"/>
                      <a:pt x="1253" y="577"/>
                    </a:cubicBezTo>
                    <a:cubicBezTo>
                      <a:pt x="1253" y="251"/>
                      <a:pt x="952" y="0"/>
                      <a:pt x="627"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0" name="Google Shape;510;p15"/>
              <p:cNvSpPr/>
              <p:nvPr/>
            </p:nvSpPr>
            <p:spPr>
              <a:xfrm>
                <a:off x="1686369" y="4149202"/>
                <a:ext cx="379606" cy="289149"/>
              </a:xfrm>
              <a:custGeom>
                <a:avLst/>
                <a:gdLst/>
                <a:ahLst/>
                <a:cxnLst/>
                <a:rect l="l" t="t" r="r" b="b"/>
                <a:pathLst>
                  <a:path w="5314" h="4915" extrusionOk="0">
                    <a:moveTo>
                      <a:pt x="3465" y="0"/>
                    </a:moveTo>
                    <a:cubicBezTo>
                      <a:pt x="3455" y="0"/>
                      <a:pt x="3444" y="1"/>
                      <a:pt x="3434" y="1"/>
                    </a:cubicBezTo>
                    <a:cubicBezTo>
                      <a:pt x="2657" y="51"/>
                      <a:pt x="2080" y="2207"/>
                      <a:pt x="2080" y="2207"/>
                    </a:cubicBezTo>
                    <a:cubicBezTo>
                      <a:pt x="2080" y="2207"/>
                      <a:pt x="1354" y="1390"/>
                      <a:pt x="866" y="1390"/>
                    </a:cubicBezTo>
                    <a:cubicBezTo>
                      <a:pt x="725" y="1390"/>
                      <a:pt x="605" y="1457"/>
                      <a:pt x="527" y="1630"/>
                    </a:cubicBezTo>
                    <a:cubicBezTo>
                      <a:pt x="151" y="2407"/>
                      <a:pt x="1304" y="2984"/>
                      <a:pt x="1304" y="2984"/>
                    </a:cubicBezTo>
                    <a:cubicBezTo>
                      <a:pt x="1304" y="2984"/>
                      <a:pt x="0" y="4187"/>
                      <a:pt x="877" y="4763"/>
                    </a:cubicBezTo>
                    <a:cubicBezTo>
                      <a:pt x="1017" y="4852"/>
                      <a:pt x="1154" y="4890"/>
                      <a:pt x="1287" y="4890"/>
                    </a:cubicBezTo>
                    <a:cubicBezTo>
                      <a:pt x="2015" y="4890"/>
                      <a:pt x="2607" y="3761"/>
                      <a:pt x="2607" y="3761"/>
                    </a:cubicBezTo>
                    <a:cubicBezTo>
                      <a:pt x="2607" y="3761"/>
                      <a:pt x="3064" y="4915"/>
                      <a:pt x="3671" y="4915"/>
                    </a:cubicBezTo>
                    <a:cubicBezTo>
                      <a:pt x="3684" y="4915"/>
                      <a:pt x="3697" y="4915"/>
                      <a:pt x="3710" y="4913"/>
                    </a:cubicBezTo>
                    <a:cubicBezTo>
                      <a:pt x="4336" y="4863"/>
                      <a:pt x="4010" y="3234"/>
                      <a:pt x="4010" y="3234"/>
                    </a:cubicBezTo>
                    <a:cubicBezTo>
                      <a:pt x="4010" y="3234"/>
                      <a:pt x="5314" y="2984"/>
                      <a:pt x="5013" y="2357"/>
                    </a:cubicBezTo>
                    <a:cubicBezTo>
                      <a:pt x="4766" y="1882"/>
                      <a:pt x="4145" y="1825"/>
                      <a:pt x="3859" y="1825"/>
                    </a:cubicBezTo>
                    <a:cubicBezTo>
                      <a:pt x="3767" y="1825"/>
                      <a:pt x="3710" y="1831"/>
                      <a:pt x="3710" y="1831"/>
                    </a:cubicBezTo>
                    <a:cubicBezTo>
                      <a:pt x="3710" y="1831"/>
                      <a:pt x="4222" y="0"/>
                      <a:pt x="346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1" name="Google Shape;511;p15"/>
              <p:cNvSpPr/>
              <p:nvPr/>
            </p:nvSpPr>
            <p:spPr>
              <a:xfrm>
                <a:off x="1834961" y="4278985"/>
                <a:ext cx="84222" cy="75244"/>
              </a:xfrm>
              <a:custGeom>
                <a:avLst/>
                <a:gdLst/>
                <a:ahLst/>
                <a:cxnLst/>
                <a:rect l="l" t="t" r="r" b="b"/>
                <a:pathLst>
                  <a:path w="1179" h="1279" extrusionOk="0">
                    <a:moveTo>
                      <a:pt x="577" y="1"/>
                    </a:moveTo>
                    <a:cubicBezTo>
                      <a:pt x="276" y="1"/>
                      <a:pt x="0" y="276"/>
                      <a:pt x="0" y="627"/>
                    </a:cubicBezTo>
                    <a:cubicBezTo>
                      <a:pt x="0" y="978"/>
                      <a:pt x="276" y="1279"/>
                      <a:pt x="577" y="1279"/>
                    </a:cubicBezTo>
                    <a:cubicBezTo>
                      <a:pt x="903" y="1279"/>
                      <a:pt x="1178" y="978"/>
                      <a:pt x="1178" y="627"/>
                    </a:cubicBezTo>
                    <a:cubicBezTo>
                      <a:pt x="1178" y="276"/>
                      <a:pt x="903" y="1"/>
                      <a:pt x="57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512" name="Google Shape;512;p15"/>
            <p:cNvSpPr/>
            <p:nvPr/>
          </p:nvSpPr>
          <p:spPr>
            <a:xfrm>
              <a:off x="311507" y="3314924"/>
              <a:ext cx="379677" cy="279619"/>
            </a:xfrm>
            <a:custGeom>
              <a:avLst/>
              <a:gdLst/>
              <a:ahLst/>
              <a:cxnLst/>
              <a:rect l="l" t="t" r="r" b="b"/>
              <a:pathLst>
                <a:path w="5315" h="4753" extrusionOk="0">
                  <a:moveTo>
                    <a:pt x="3547" y="1"/>
                  </a:moveTo>
                  <a:cubicBezTo>
                    <a:pt x="3091" y="1"/>
                    <a:pt x="2407" y="1186"/>
                    <a:pt x="2407" y="1186"/>
                  </a:cubicBezTo>
                  <a:cubicBezTo>
                    <a:pt x="2407" y="1186"/>
                    <a:pt x="1609" y="55"/>
                    <a:pt x="1083" y="55"/>
                  </a:cubicBezTo>
                  <a:cubicBezTo>
                    <a:pt x="963" y="55"/>
                    <a:pt x="857" y="114"/>
                    <a:pt x="778" y="258"/>
                  </a:cubicBezTo>
                  <a:cubicBezTo>
                    <a:pt x="377" y="1035"/>
                    <a:pt x="1154" y="1913"/>
                    <a:pt x="1154" y="1913"/>
                  </a:cubicBezTo>
                  <a:cubicBezTo>
                    <a:pt x="1154" y="1913"/>
                    <a:pt x="1" y="2439"/>
                    <a:pt x="427" y="3116"/>
                  </a:cubicBezTo>
                  <a:cubicBezTo>
                    <a:pt x="539" y="3304"/>
                    <a:pt x="701" y="3372"/>
                    <a:pt x="877" y="3372"/>
                  </a:cubicBezTo>
                  <a:cubicBezTo>
                    <a:pt x="1332" y="3372"/>
                    <a:pt x="1881" y="2915"/>
                    <a:pt x="1881" y="2915"/>
                  </a:cubicBezTo>
                  <a:lnTo>
                    <a:pt x="1881" y="2915"/>
                  </a:lnTo>
                  <a:cubicBezTo>
                    <a:pt x="1881" y="2915"/>
                    <a:pt x="1455" y="4594"/>
                    <a:pt x="2457" y="4745"/>
                  </a:cubicBezTo>
                  <a:cubicBezTo>
                    <a:pt x="2493" y="4750"/>
                    <a:pt x="2527" y="4753"/>
                    <a:pt x="2559" y="4753"/>
                  </a:cubicBezTo>
                  <a:cubicBezTo>
                    <a:pt x="3409" y="4753"/>
                    <a:pt x="3084" y="2915"/>
                    <a:pt x="3084" y="2915"/>
                  </a:cubicBezTo>
                  <a:lnTo>
                    <a:pt x="3084" y="2915"/>
                  </a:lnTo>
                  <a:cubicBezTo>
                    <a:pt x="3084" y="2915"/>
                    <a:pt x="3574" y="3305"/>
                    <a:pt x="4071" y="3305"/>
                  </a:cubicBezTo>
                  <a:cubicBezTo>
                    <a:pt x="4320" y="3305"/>
                    <a:pt x="4571" y="3207"/>
                    <a:pt x="4763" y="2915"/>
                  </a:cubicBezTo>
                  <a:cubicBezTo>
                    <a:pt x="5314" y="2038"/>
                    <a:pt x="3760" y="1562"/>
                    <a:pt x="3760" y="1562"/>
                  </a:cubicBezTo>
                  <a:cubicBezTo>
                    <a:pt x="3760" y="1562"/>
                    <a:pt x="4186" y="985"/>
                    <a:pt x="3811" y="208"/>
                  </a:cubicBezTo>
                  <a:cubicBezTo>
                    <a:pt x="3741" y="61"/>
                    <a:pt x="3650" y="1"/>
                    <a:pt x="354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3" name="Google Shape;513;p15"/>
            <p:cNvSpPr/>
            <p:nvPr/>
          </p:nvSpPr>
          <p:spPr>
            <a:xfrm>
              <a:off x="456598" y="3421527"/>
              <a:ext cx="89579" cy="69361"/>
            </a:xfrm>
            <a:custGeom>
              <a:avLst/>
              <a:gdLst/>
              <a:ahLst/>
              <a:cxnLst/>
              <a:rect l="l" t="t" r="r" b="b"/>
              <a:pathLst>
                <a:path w="1254" h="1179" extrusionOk="0">
                  <a:moveTo>
                    <a:pt x="627" y="0"/>
                  </a:moveTo>
                  <a:cubicBezTo>
                    <a:pt x="276" y="0"/>
                    <a:pt x="0" y="251"/>
                    <a:pt x="0" y="577"/>
                  </a:cubicBezTo>
                  <a:cubicBezTo>
                    <a:pt x="0" y="903"/>
                    <a:pt x="276" y="1178"/>
                    <a:pt x="627" y="1178"/>
                  </a:cubicBezTo>
                  <a:cubicBezTo>
                    <a:pt x="952" y="1178"/>
                    <a:pt x="1253" y="903"/>
                    <a:pt x="1253" y="577"/>
                  </a:cubicBezTo>
                  <a:cubicBezTo>
                    <a:pt x="1253" y="251"/>
                    <a:pt x="952" y="0"/>
                    <a:pt x="627"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35802005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514"/>
        <p:cNvGrpSpPr/>
        <p:nvPr/>
      </p:nvGrpSpPr>
      <p:grpSpPr>
        <a:xfrm>
          <a:off x="0" y="0"/>
          <a:ext cx="0" cy="0"/>
          <a:chOff x="0" y="0"/>
          <a:chExt cx="0" cy="0"/>
        </a:xfrm>
      </p:grpSpPr>
      <p:sp>
        <p:nvSpPr>
          <p:cNvPr id="515" name="Google Shape;515;p1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16" name="Google Shape;516;p16"/>
          <p:cNvSpPr/>
          <p:nvPr/>
        </p:nvSpPr>
        <p:spPr>
          <a:xfrm flipH="1">
            <a:off x="433109" y="319248"/>
            <a:ext cx="1266307" cy="400761"/>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7" name="Google Shape;517;p16"/>
          <p:cNvSpPr/>
          <p:nvPr/>
        </p:nvSpPr>
        <p:spPr>
          <a:xfrm flipH="1">
            <a:off x="7904765" y="-325933"/>
            <a:ext cx="1704543" cy="7101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8" name="Google Shape;518;p16"/>
          <p:cNvSpPr/>
          <p:nvPr/>
        </p:nvSpPr>
        <p:spPr>
          <a:xfrm>
            <a:off x="11205825" y="874263"/>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9" name="Google Shape;519;p16"/>
          <p:cNvSpPr/>
          <p:nvPr/>
        </p:nvSpPr>
        <p:spPr>
          <a:xfrm>
            <a:off x="-1440009" y="1606229"/>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0" name="Google Shape;520;p16"/>
          <p:cNvSpPr/>
          <p:nvPr/>
        </p:nvSpPr>
        <p:spPr>
          <a:xfrm flipH="1">
            <a:off x="2211262" y="-70671"/>
            <a:ext cx="1266447" cy="605913"/>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1" name="Google Shape;521;p16"/>
          <p:cNvSpPr/>
          <p:nvPr/>
        </p:nvSpPr>
        <p:spPr>
          <a:xfrm>
            <a:off x="10259952" y="178949"/>
            <a:ext cx="1603845" cy="767337"/>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522" name="Google Shape;522;p16"/>
          <p:cNvGrpSpPr/>
          <p:nvPr/>
        </p:nvGrpSpPr>
        <p:grpSpPr>
          <a:xfrm>
            <a:off x="-25066" y="5758699"/>
            <a:ext cx="3310980" cy="1118136"/>
            <a:chOff x="-18795" y="4041550"/>
            <a:chExt cx="3304811" cy="1116053"/>
          </a:xfrm>
        </p:grpSpPr>
        <p:sp>
          <p:nvSpPr>
            <p:cNvPr id="523" name="Google Shape;523;p16"/>
            <p:cNvSpPr/>
            <p:nvPr/>
          </p:nvSpPr>
          <p:spPr>
            <a:xfrm>
              <a:off x="-18795" y="4041550"/>
              <a:ext cx="1780811" cy="111605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4" name="Google Shape;524;p16"/>
            <p:cNvSpPr/>
            <p:nvPr/>
          </p:nvSpPr>
          <p:spPr>
            <a:xfrm>
              <a:off x="-13265" y="4184522"/>
              <a:ext cx="1670430" cy="973081"/>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5" name="Google Shape;525;p16"/>
            <p:cNvSpPr/>
            <p:nvPr/>
          </p:nvSpPr>
          <p:spPr>
            <a:xfrm>
              <a:off x="1505205" y="4558800"/>
              <a:ext cx="1780811" cy="59878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6" name="Google Shape;526;p16"/>
            <p:cNvSpPr/>
            <p:nvPr/>
          </p:nvSpPr>
          <p:spPr>
            <a:xfrm>
              <a:off x="1510730" y="4707575"/>
              <a:ext cx="1670430" cy="450018"/>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527" name="Google Shape;527;p16"/>
          <p:cNvGrpSpPr/>
          <p:nvPr/>
        </p:nvGrpSpPr>
        <p:grpSpPr>
          <a:xfrm>
            <a:off x="8732096" y="5693971"/>
            <a:ext cx="3502659" cy="1182867"/>
            <a:chOff x="5871195" y="4041550"/>
            <a:chExt cx="3304811" cy="1116053"/>
          </a:xfrm>
        </p:grpSpPr>
        <p:sp>
          <p:nvSpPr>
            <p:cNvPr id="528" name="Google Shape;528;p16"/>
            <p:cNvSpPr/>
            <p:nvPr/>
          </p:nvSpPr>
          <p:spPr>
            <a:xfrm flipH="1">
              <a:off x="7395195" y="4041550"/>
              <a:ext cx="1780811" cy="111605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9" name="Google Shape;529;p16"/>
            <p:cNvSpPr/>
            <p:nvPr/>
          </p:nvSpPr>
          <p:spPr>
            <a:xfrm flipH="1">
              <a:off x="7500046" y="4184522"/>
              <a:ext cx="1670430" cy="973081"/>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0" name="Google Shape;530;p16"/>
            <p:cNvSpPr/>
            <p:nvPr/>
          </p:nvSpPr>
          <p:spPr>
            <a:xfrm flipH="1">
              <a:off x="5871195" y="4558800"/>
              <a:ext cx="1780811" cy="59878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1" name="Google Shape;531;p16"/>
            <p:cNvSpPr/>
            <p:nvPr/>
          </p:nvSpPr>
          <p:spPr>
            <a:xfrm flipH="1">
              <a:off x="5976051" y="4707575"/>
              <a:ext cx="1670430" cy="450018"/>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21416220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532"/>
        <p:cNvGrpSpPr/>
        <p:nvPr/>
      </p:nvGrpSpPr>
      <p:grpSpPr>
        <a:xfrm>
          <a:off x="0" y="0"/>
          <a:ext cx="0" cy="0"/>
          <a:chOff x="0" y="0"/>
          <a:chExt cx="0" cy="0"/>
        </a:xfrm>
      </p:grpSpPr>
      <p:sp>
        <p:nvSpPr>
          <p:cNvPr id="533" name="Google Shape;533;p17"/>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34" name="Google Shape;534;p17"/>
          <p:cNvSpPr/>
          <p:nvPr/>
        </p:nvSpPr>
        <p:spPr>
          <a:xfrm>
            <a:off x="10298691" y="319248"/>
            <a:ext cx="1266307" cy="400761"/>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5" name="Google Shape;535;p17"/>
          <p:cNvSpPr/>
          <p:nvPr/>
        </p:nvSpPr>
        <p:spPr>
          <a:xfrm>
            <a:off x="11500700" y="3864000"/>
            <a:ext cx="1704543" cy="7101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6" name="Google Shape;536;p17"/>
          <p:cNvSpPr/>
          <p:nvPr/>
        </p:nvSpPr>
        <p:spPr>
          <a:xfrm flipH="1">
            <a:off x="-1440009" y="1981929"/>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7" name="Google Shape;537;p17"/>
          <p:cNvSpPr/>
          <p:nvPr/>
        </p:nvSpPr>
        <p:spPr>
          <a:xfrm flipH="1">
            <a:off x="11032458" y="2203429"/>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8" name="Google Shape;538;p17"/>
          <p:cNvSpPr/>
          <p:nvPr/>
        </p:nvSpPr>
        <p:spPr>
          <a:xfrm>
            <a:off x="-573485" y="5101696"/>
            <a:ext cx="1266447" cy="605913"/>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9" name="Google Shape;539;p17"/>
          <p:cNvSpPr/>
          <p:nvPr/>
        </p:nvSpPr>
        <p:spPr>
          <a:xfrm flipH="1">
            <a:off x="-154659" y="178949"/>
            <a:ext cx="1603845" cy="767337"/>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3428552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540"/>
        <p:cNvGrpSpPr/>
        <p:nvPr/>
      </p:nvGrpSpPr>
      <p:grpSpPr>
        <a:xfrm>
          <a:off x="0" y="0"/>
          <a:ext cx="0" cy="0"/>
          <a:chOff x="0" y="0"/>
          <a:chExt cx="0" cy="0"/>
        </a:xfrm>
      </p:grpSpPr>
      <p:grpSp>
        <p:nvGrpSpPr>
          <p:cNvPr id="541" name="Google Shape;541;p18"/>
          <p:cNvGrpSpPr/>
          <p:nvPr/>
        </p:nvGrpSpPr>
        <p:grpSpPr>
          <a:xfrm>
            <a:off x="0" y="5689036"/>
            <a:ext cx="12192000" cy="768387"/>
            <a:chOff x="0" y="4571577"/>
            <a:chExt cx="9144000" cy="576290"/>
          </a:xfrm>
        </p:grpSpPr>
        <p:sp>
          <p:nvSpPr>
            <p:cNvPr id="542" name="Google Shape;542;p18"/>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3" name="Google Shape;543;p18"/>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4" name="Google Shape;544;p18"/>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5" name="Google Shape;545;p18"/>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6" name="Google Shape;546;p18"/>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7" name="Google Shape;547;p18"/>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8" name="Google Shape;548;p18"/>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9" name="Google Shape;549;p18"/>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0" name="Google Shape;550;p18"/>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1" name="Google Shape;551;p18"/>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552" name="Google Shape;552;p18"/>
          <p:cNvSpPr txBox="1">
            <a:spLocks noGrp="1"/>
          </p:cNvSpPr>
          <p:nvPr>
            <p:ph type="title"/>
          </p:nvPr>
        </p:nvSpPr>
        <p:spPr>
          <a:xfrm>
            <a:off x="960000" y="1819600"/>
            <a:ext cx="4619600" cy="230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53" name="Google Shape;553;p18"/>
          <p:cNvSpPr txBox="1">
            <a:spLocks noGrp="1"/>
          </p:cNvSpPr>
          <p:nvPr>
            <p:ph type="subTitle" idx="1"/>
          </p:nvPr>
        </p:nvSpPr>
        <p:spPr>
          <a:xfrm>
            <a:off x="960000" y="4159000"/>
            <a:ext cx="4619600" cy="988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554" name="Google Shape;554;p18"/>
          <p:cNvGrpSpPr/>
          <p:nvPr/>
        </p:nvGrpSpPr>
        <p:grpSpPr>
          <a:xfrm flipH="1">
            <a:off x="10127776" y="4144201"/>
            <a:ext cx="939192" cy="2411283"/>
            <a:chOff x="8049528" y="81447"/>
            <a:chExt cx="1266668" cy="3252044"/>
          </a:xfrm>
        </p:grpSpPr>
        <p:sp>
          <p:nvSpPr>
            <p:cNvPr id="555" name="Google Shape;555;p18"/>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6" name="Google Shape;556;p18"/>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7" name="Google Shape;557;p18"/>
            <p:cNvSpPr/>
            <p:nvPr/>
          </p:nvSpPr>
          <p:spPr>
            <a:xfrm>
              <a:off x="8049528" y="1875090"/>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8" name="Google Shape;558;p18"/>
            <p:cNvSpPr/>
            <p:nvPr/>
          </p:nvSpPr>
          <p:spPr>
            <a:xfrm>
              <a:off x="8591877" y="252059"/>
              <a:ext cx="38572" cy="308143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9" name="Google Shape;559;p18"/>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0" name="Google Shape;560;p18"/>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1" name="Google Shape;561;p18"/>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2" name="Google Shape;562;p18"/>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3" name="Google Shape;563;p18"/>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564" name="Google Shape;564;p18"/>
          <p:cNvGrpSpPr/>
          <p:nvPr/>
        </p:nvGrpSpPr>
        <p:grpSpPr>
          <a:xfrm>
            <a:off x="10852919" y="1524495"/>
            <a:ext cx="1351395" cy="4803085"/>
            <a:chOff x="8063667" y="81447"/>
            <a:chExt cx="1252529" cy="4451698"/>
          </a:xfrm>
        </p:grpSpPr>
        <p:sp>
          <p:nvSpPr>
            <p:cNvPr id="565" name="Google Shape;565;p18"/>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6" name="Google Shape;566;p18"/>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7" name="Google Shape;567;p18"/>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8" name="Google Shape;568;p18"/>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9" name="Google Shape;569;p18"/>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0" name="Google Shape;570;p18"/>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1" name="Google Shape;571;p18"/>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2" name="Google Shape;572;p18"/>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3" name="Google Shape;573;p18"/>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574" name="Google Shape;574;p18"/>
          <p:cNvGrpSpPr/>
          <p:nvPr/>
        </p:nvGrpSpPr>
        <p:grpSpPr>
          <a:xfrm>
            <a:off x="0" y="5722399"/>
            <a:ext cx="12192000" cy="1183117"/>
            <a:chOff x="0" y="4260525"/>
            <a:chExt cx="9144000" cy="887338"/>
          </a:xfrm>
        </p:grpSpPr>
        <p:sp>
          <p:nvSpPr>
            <p:cNvPr id="575" name="Google Shape;575;p18"/>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6" name="Google Shape;576;p18"/>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7" name="Google Shape;577;p18"/>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8" name="Google Shape;578;p18"/>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9" name="Google Shape;579;p18"/>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0" name="Google Shape;580;p18"/>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1" name="Google Shape;581;p18"/>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2" name="Google Shape;582;p18"/>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3" name="Google Shape;583;p18"/>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4" name="Google Shape;584;p18"/>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585" name="Google Shape;585;p18"/>
          <p:cNvSpPr/>
          <p:nvPr/>
        </p:nvSpPr>
        <p:spPr>
          <a:xfrm>
            <a:off x="8538434" y="229201"/>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6" name="Google Shape;586;p18"/>
          <p:cNvSpPr/>
          <p:nvPr/>
        </p:nvSpPr>
        <p:spPr>
          <a:xfrm>
            <a:off x="-321302" y="285032"/>
            <a:ext cx="1529340" cy="731691"/>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4051683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587"/>
        <p:cNvGrpSpPr/>
        <p:nvPr/>
      </p:nvGrpSpPr>
      <p:grpSpPr>
        <a:xfrm>
          <a:off x="0" y="0"/>
          <a:ext cx="0" cy="0"/>
          <a:chOff x="0" y="0"/>
          <a:chExt cx="0" cy="0"/>
        </a:xfrm>
      </p:grpSpPr>
      <p:grpSp>
        <p:nvGrpSpPr>
          <p:cNvPr id="588" name="Google Shape;588;p19"/>
          <p:cNvGrpSpPr/>
          <p:nvPr/>
        </p:nvGrpSpPr>
        <p:grpSpPr>
          <a:xfrm>
            <a:off x="0" y="5579100"/>
            <a:ext cx="12192000" cy="1183117"/>
            <a:chOff x="0" y="4260525"/>
            <a:chExt cx="9144000" cy="887338"/>
          </a:xfrm>
        </p:grpSpPr>
        <p:sp>
          <p:nvSpPr>
            <p:cNvPr id="589" name="Google Shape;589;p19"/>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0" name="Google Shape;590;p19"/>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1" name="Google Shape;591;p19"/>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2" name="Google Shape;592;p19"/>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3" name="Google Shape;593;p19"/>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4" name="Google Shape;594;p19"/>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5" name="Google Shape;595;p19"/>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6" name="Google Shape;596;p19"/>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7" name="Google Shape;597;p19"/>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8" name="Google Shape;598;p19"/>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599" name="Google Shape;599;p19"/>
          <p:cNvSpPr txBox="1">
            <a:spLocks noGrp="1"/>
          </p:cNvSpPr>
          <p:nvPr>
            <p:ph type="title"/>
          </p:nvPr>
        </p:nvSpPr>
        <p:spPr>
          <a:xfrm>
            <a:off x="1807967" y="1648384"/>
            <a:ext cx="2431600" cy="1482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00" name="Google Shape;600;p19"/>
          <p:cNvSpPr txBox="1">
            <a:spLocks noGrp="1"/>
          </p:cNvSpPr>
          <p:nvPr>
            <p:ph type="subTitle" idx="1"/>
          </p:nvPr>
        </p:nvSpPr>
        <p:spPr>
          <a:xfrm>
            <a:off x="1809967" y="3484551"/>
            <a:ext cx="3434000" cy="144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601" name="Google Shape;601;p19"/>
          <p:cNvGrpSpPr/>
          <p:nvPr/>
        </p:nvGrpSpPr>
        <p:grpSpPr>
          <a:xfrm>
            <a:off x="0" y="5680700"/>
            <a:ext cx="12192000" cy="1183117"/>
            <a:chOff x="0" y="4260525"/>
            <a:chExt cx="9144000" cy="887338"/>
          </a:xfrm>
        </p:grpSpPr>
        <p:sp>
          <p:nvSpPr>
            <p:cNvPr id="602" name="Google Shape;602;p19"/>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3" name="Google Shape;603;p19"/>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4" name="Google Shape;604;p19"/>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5" name="Google Shape;605;p19"/>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6" name="Google Shape;606;p19"/>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7" name="Google Shape;607;p19"/>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8" name="Google Shape;608;p19"/>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9" name="Google Shape;609;p19"/>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10" name="Google Shape;610;p19"/>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11" name="Google Shape;611;p19"/>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12" name="Google Shape;612;p19"/>
          <p:cNvGrpSpPr/>
          <p:nvPr/>
        </p:nvGrpSpPr>
        <p:grpSpPr>
          <a:xfrm rot="5400000" flipH="1">
            <a:off x="-410564" y="4330130"/>
            <a:ext cx="2943848" cy="2110425"/>
            <a:chOff x="8475" y="2231150"/>
            <a:chExt cx="3260316" cy="3130575"/>
          </a:xfrm>
        </p:grpSpPr>
        <p:sp>
          <p:nvSpPr>
            <p:cNvPr id="613" name="Google Shape;613;p19"/>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14" name="Google Shape;614;p19"/>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15" name="Google Shape;615;p19"/>
          <p:cNvGrpSpPr/>
          <p:nvPr/>
        </p:nvGrpSpPr>
        <p:grpSpPr>
          <a:xfrm>
            <a:off x="1540968" y="6074121"/>
            <a:ext cx="3165549" cy="763443"/>
            <a:chOff x="8475" y="2231150"/>
            <a:chExt cx="3260316" cy="3130575"/>
          </a:xfrm>
        </p:grpSpPr>
        <p:sp>
          <p:nvSpPr>
            <p:cNvPr id="616" name="Google Shape;616;p19"/>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17" name="Google Shape;617;p19"/>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618" name="Google Shape;618;p19"/>
          <p:cNvSpPr/>
          <p:nvPr/>
        </p:nvSpPr>
        <p:spPr>
          <a:xfrm>
            <a:off x="8538434" y="229201"/>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19" name="Google Shape;619;p19"/>
          <p:cNvSpPr/>
          <p:nvPr/>
        </p:nvSpPr>
        <p:spPr>
          <a:xfrm>
            <a:off x="-171302" y="2176599"/>
            <a:ext cx="1529340" cy="731691"/>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20" name="Google Shape;620;p19"/>
          <p:cNvSpPr/>
          <p:nvPr/>
        </p:nvSpPr>
        <p:spPr>
          <a:xfrm>
            <a:off x="10460751" y="2355951"/>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21" name="Google Shape;621;p19"/>
          <p:cNvSpPr/>
          <p:nvPr/>
        </p:nvSpPr>
        <p:spPr>
          <a:xfrm>
            <a:off x="412964" y="336006"/>
            <a:ext cx="1094077" cy="34625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785757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622"/>
        <p:cNvGrpSpPr/>
        <p:nvPr/>
      </p:nvGrpSpPr>
      <p:grpSpPr>
        <a:xfrm>
          <a:off x="0" y="0"/>
          <a:ext cx="0" cy="0"/>
          <a:chOff x="0" y="0"/>
          <a:chExt cx="0" cy="0"/>
        </a:xfrm>
      </p:grpSpPr>
      <p:grpSp>
        <p:nvGrpSpPr>
          <p:cNvPr id="623" name="Google Shape;623;p20"/>
          <p:cNvGrpSpPr/>
          <p:nvPr/>
        </p:nvGrpSpPr>
        <p:grpSpPr>
          <a:xfrm flipH="1">
            <a:off x="-4830" y="5244334"/>
            <a:ext cx="12265372" cy="1690876"/>
            <a:chOff x="-21903" y="3893725"/>
            <a:chExt cx="9199029" cy="1268157"/>
          </a:xfrm>
        </p:grpSpPr>
        <p:sp>
          <p:nvSpPr>
            <p:cNvPr id="624" name="Google Shape;624;p20"/>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25" name="Google Shape;625;p20"/>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26" name="Google Shape;626;p20"/>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627" name="Google Shape;627;p20"/>
          <p:cNvSpPr txBox="1">
            <a:spLocks noGrp="1"/>
          </p:cNvSpPr>
          <p:nvPr>
            <p:ph type="title"/>
          </p:nvPr>
        </p:nvSpPr>
        <p:spPr>
          <a:xfrm>
            <a:off x="2931317" y="4130033"/>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628" name="Google Shape;628;p20"/>
          <p:cNvSpPr txBox="1">
            <a:spLocks noGrp="1"/>
          </p:cNvSpPr>
          <p:nvPr>
            <p:ph type="subTitle" idx="1"/>
          </p:nvPr>
        </p:nvSpPr>
        <p:spPr>
          <a:xfrm>
            <a:off x="2931333" y="4853400"/>
            <a:ext cx="2900400" cy="76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29" name="Google Shape;629;p20"/>
          <p:cNvSpPr txBox="1">
            <a:spLocks noGrp="1"/>
          </p:cNvSpPr>
          <p:nvPr>
            <p:ph type="title" idx="2"/>
          </p:nvPr>
        </p:nvSpPr>
        <p:spPr>
          <a:xfrm>
            <a:off x="6326944" y="4130033"/>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630" name="Google Shape;630;p20"/>
          <p:cNvSpPr txBox="1">
            <a:spLocks noGrp="1"/>
          </p:cNvSpPr>
          <p:nvPr>
            <p:ph type="subTitle" idx="3"/>
          </p:nvPr>
        </p:nvSpPr>
        <p:spPr>
          <a:xfrm>
            <a:off x="6326945" y="4853400"/>
            <a:ext cx="2900400" cy="76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31" name="Google Shape;631;p20"/>
          <p:cNvSpPr txBox="1">
            <a:spLocks noGrp="1"/>
          </p:cNvSpPr>
          <p:nvPr>
            <p:ph type="title" idx="4"/>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632" name="Google Shape;632;p20"/>
          <p:cNvGrpSpPr/>
          <p:nvPr/>
        </p:nvGrpSpPr>
        <p:grpSpPr>
          <a:xfrm>
            <a:off x="11030362" y="4717894"/>
            <a:ext cx="458415" cy="1579172"/>
            <a:chOff x="7968225" y="1691500"/>
            <a:chExt cx="190625" cy="656675"/>
          </a:xfrm>
        </p:grpSpPr>
        <p:sp>
          <p:nvSpPr>
            <p:cNvPr id="633" name="Google Shape;633;p20"/>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4" name="Google Shape;634;p20"/>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5" name="Google Shape;635;p20"/>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6" name="Google Shape;636;p20"/>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7" name="Google Shape;637;p20"/>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38" name="Google Shape;638;p20"/>
          <p:cNvGrpSpPr/>
          <p:nvPr/>
        </p:nvGrpSpPr>
        <p:grpSpPr>
          <a:xfrm>
            <a:off x="11513115" y="3817080"/>
            <a:ext cx="552864" cy="2591181"/>
            <a:chOff x="8547425" y="1163775"/>
            <a:chExt cx="237975" cy="1115350"/>
          </a:xfrm>
        </p:grpSpPr>
        <p:sp>
          <p:nvSpPr>
            <p:cNvPr id="639" name="Google Shape;639;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0" name="Google Shape;640;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1" name="Google Shape;641;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2" name="Google Shape;642;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3" name="Google Shape;643;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4" name="Google Shape;644;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45" name="Google Shape;645;p20"/>
          <p:cNvGrpSpPr/>
          <p:nvPr/>
        </p:nvGrpSpPr>
        <p:grpSpPr>
          <a:xfrm>
            <a:off x="10334753" y="4250037"/>
            <a:ext cx="458403" cy="2148313"/>
            <a:chOff x="8547425" y="1163775"/>
            <a:chExt cx="237975" cy="1115350"/>
          </a:xfrm>
        </p:grpSpPr>
        <p:sp>
          <p:nvSpPr>
            <p:cNvPr id="646" name="Google Shape;646;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7" name="Google Shape;647;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8" name="Google Shape;648;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9" name="Google Shape;649;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0" name="Google Shape;650;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1" name="Google Shape;651;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52" name="Google Shape;652;p20"/>
          <p:cNvGrpSpPr/>
          <p:nvPr/>
        </p:nvGrpSpPr>
        <p:grpSpPr>
          <a:xfrm flipH="1">
            <a:off x="723990" y="4847994"/>
            <a:ext cx="458415" cy="1579172"/>
            <a:chOff x="7968225" y="1691500"/>
            <a:chExt cx="190625" cy="656675"/>
          </a:xfrm>
        </p:grpSpPr>
        <p:sp>
          <p:nvSpPr>
            <p:cNvPr id="653" name="Google Shape;653;p20"/>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4" name="Google Shape;654;p20"/>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5" name="Google Shape;655;p20"/>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6" name="Google Shape;656;p20"/>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7" name="Google Shape;657;p20"/>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58" name="Google Shape;658;p20"/>
          <p:cNvGrpSpPr/>
          <p:nvPr/>
        </p:nvGrpSpPr>
        <p:grpSpPr>
          <a:xfrm flipH="1">
            <a:off x="146787" y="3947180"/>
            <a:ext cx="552864" cy="2591181"/>
            <a:chOff x="8547425" y="1163775"/>
            <a:chExt cx="237975" cy="1115350"/>
          </a:xfrm>
        </p:grpSpPr>
        <p:sp>
          <p:nvSpPr>
            <p:cNvPr id="659" name="Google Shape;659;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0" name="Google Shape;660;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1" name="Google Shape;661;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2" name="Google Shape;662;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3" name="Google Shape;663;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4" name="Google Shape;664;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65" name="Google Shape;665;p20"/>
          <p:cNvGrpSpPr/>
          <p:nvPr/>
        </p:nvGrpSpPr>
        <p:grpSpPr>
          <a:xfrm flipH="1">
            <a:off x="1419608" y="4380137"/>
            <a:ext cx="458403" cy="2148313"/>
            <a:chOff x="8547425" y="1163775"/>
            <a:chExt cx="237975" cy="1115350"/>
          </a:xfrm>
        </p:grpSpPr>
        <p:sp>
          <p:nvSpPr>
            <p:cNvPr id="666" name="Google Shape;666;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7" name="Google Shape;667;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8" name="Google Shape;668;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9" name="Google Shape;669;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0" name="Google Shape;670;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1" name="Google Shape;671;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72" name="Google Shape;672;p20"/>
          <p:cNvGrpSpPr/>
          <p:nvPr/>
        </p:nvGrpSpPr>
        <p:grpSpPr>
          <a:xfrm flipH="1">
            <a:off x="-29203" y="5394834"/>
            <a:ext cx="12265372" cy="1690876"/>
            <a:chOff x="-21903" y="3893725"/>
            <a:chExt cx="9199029" cy="1268157"/>
          </a:xfrm>
        </p:grpSpPr>
        <p:sp>
          <p:nvSpPr>
            <p:cNvPr id="673" name="Google Shape;673;p20"/>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4" name="Google Shape;674;p20"/>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5" name="Google Shape;675;p20"/>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676" name="Google Shape;676;p20"/>
          <p:cNvSpPr/>
          <p:nvPr/>
        </p:nvSpPr>
        <p:spPr>
          <a:xfrm>
            <a:off x="-487783" y="2047384"/>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7" name="Google Shape;677;p20"/>
          <p:cNvSpPr/>
          <p:nvPr/>
        </p:nvSpPr>
        <p:spPr>
          <a:xfrm>
            <a:off x="9981284" y="1722618"/>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02645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678"/>
        <p:cNvGrpSpPr/>
        <p:nvPr/>
      </p:nvGrpSpPr>
      <p:grpSpPr>
        <a:xfrm>
          <a:off x="0" y="0"/>
          <a:ext cx="0" cy="0"/>
          <a:chOff x="0" y="0"/>
          <a:chExt cx="0" cy="0"/>
        </a:xfrm>
      </p:grpSpPr>
      <p:sp>
        <p:nvSpPr>
          <p:cNvPr id="679" name="Google Shape;679;p21"/>
          <p:cNvSpPr txBox="1">
            <a:spLocks noGrp="1"/>
          </p:cNvSpPr>
          <p:nvPr>
            <p:ph type="body" idx="1"/>
          </p:nvPr>
        </p:nvSpPr>
        <p:spPr>
          <a:xfrm>
            <a:off x="958000" y="2127732"/>
            <a:ext cx="5112800" cy="3795200"/>
          </a:xfrm>
          <a:prstGeom prst="rect">
            <a:avLst/>
          </a:prstGeom>
          <a:noFill/>
          <a:ln>
            <a:noFill/>
          </a:ln>
        </p:spPr>
        <p:txBody>
          <a:bodyPr spcFirstLastPara="1" wrap="square" lIns="91425" tIns="91425" rIns="91425" bIns="91425" anchor="b" anchorCtr="0">
            <a:noAutofit/>
          </a:bodyPr>
          <a:lstStyle>
            <a:lvl1pPr marL="609585" lvl="0" indent="-414856" rtl="0">
              <a:lnSpc>
                <a:spcPct val="100000"/>
              </a:lnSpc>
              <a:spcBef>
                <a:spcPts val="0"/>
              </a:spcBef>
              <a:spcAft>
                <a:spcPts val="0"/>
              </a:spcAft>
              <a:buSzPts val="1300"/>
              <a:buChar char="●"/>
              <a:defRPr sz="1733"/>
            </a:lvl1pPr>
            <a:lvl2pPr marL="1219170" lvl="1" indent="-423323" rtl="0">
              <a:spcBef>
                <a:spcPts val="0"/>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680" name="Google Shape;680;p21"/>
          <p:cNvSpPr txBox="1">
            <a:spLocks noGrp="1"/>
          </p:cNvSpPr>
          <p:nvPr>
            <p:ph type="body" idx="2"/>
          </p:nvPr>
        </p:nvSpPr>
        <p:spPr>
          <a:xfrm>
            <a:off x="6121200" y="2130740"/>
            <a:ext cx="5112800" cy="3792000"/>
          </a:xfrm>
          <a:prstGeom prst="rect">
            <a:avLst/>
          </a:prstGeom>
          <a:noFill/>
          <a:ln>
            <a:noFill/>
          </a:ln>
        </p:spPr>
        <p:txBody>
          <a:bodyPr spcFirstLastPara="1" wrap="square" lIns="91425" tIns="91425" rIns="91425" bIns="91425" anchor="b" anchorCtr="0">
            <a:noAutofit/>
          </a:bodyPr>
          <a:lstStyle>
            <a:lvl1pPr marL="609585" lvl="0" indent="-414856" rtl="0">
              <a:lnSpc>
                <a:spcPct val="100000"/>
              </a:lnSpc>
              <a:spcBef>
                <a:spcPts val="0"/>
              </a:spcBef>
              <a:spcAft>
                <a:spcPts val="0"/>
              </a:spcAft>
              <a:buSzPts val="1300"/>
              <a:buChar char="●"/>
              <a:defRPr sz="1733"/>
            </a:lvl1pPr>
            <a:lvl2pPr marL="1219170" lvl="1" indent="-423323" rtl="0">
              <a:spcBef>
                <a:spcPts val="0"/>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681" name="Google Shape;681;p21"/>
          <p:cNvSpPr/>
          <p:nvPr/>
        </p:nvSpPr>
        <p:spPr>
          <a:xfrm flipH="1">
            <a:off x="0" y="1100"/>
            <a:ext cx="958000" cy="958000"/>
          </a:xfrm>
          <a:prstGeom prst="rect">
            <a:avLst/>
          </a:pr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2" name="Google Shape;682;p21"/>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83" name="Google Shape;683;p21"/>
          <p:cNvSpPr/>
          <p:nvPr/>
        </p:nvSpPr>
        <p:spPr>
          <a:xfrm>
            <a:off x="-450317" y="720000"/>
            <a:ext cx="2134879" cy="671784"/>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4" name="Google Shape;684;p21"/>
          <p:cNvSpPr/>
          <p:nvPr/>
        </p:nvSpPr>
        <p:spPr>
          <a:xfrm>
            <a:off x="11353836" y="1095"/>
            <a:ext cx="1395049" cy="438981"/>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5" name="Google Shape;685;p21"/>
          <p:cNvSpPr/>
          <p:nvPr/>
        </p:nvSpPr>
        <p:spPr>
          <a:xfrm>
            <a:off x="10426063" y="846467"/>
            <a:ext cx="1843805" cy="671784"/>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686" name="Google Shape;686;p21"/>
          <p:cNvGrpSpPr/>
          <p:nvPr/>
        </p:nvGrpSpPr>
        <p:grpSpPr>
          <a:xfrm flipH="1">
            <a:off x="-80173" y="5933595"/>
            <a:ext cx="1589637" cy="958044"/>
            <a:chOff x="-198321" y="4612250"/>
            <a:chExt cx="821830" cy="622915"/>
          </a:xfrm>
        </p:grpSpPr>
        <p:sp>
          <p:nvSpPr>
            <p:cNvPr id="687" name="Google Shape;687;p21"/>
            <p:cNvSpPr/>
            <p:nvPr/>
          </p:nvSpPr>
          <p:spPr>
            <a:xfrm>
              <a:off x="-198321" y="4612250"/>
              <a:ext cx="821830" cy="62291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8" name="Google Shape;688;p21"/>
            <p:cNvSpPr/>
            <p:nvPr/>
          </p:nvSpPr>
          <p:spPr>
            <a:xfrm>
              <a:off x="-100287" y="4675414"/>
              <a:ext cx="718287" cy="559748"/>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9" name="Google Shape;689;p21"/>
            <p:cNvSpPr/>
            <p:nvPr/>
          </p:nvSpPr>
          <p:spPr>
            <a:xfrm rot="1117623" flipH="1">
              <a:off x="308035" y="4919398"/>
              <a:ext cx="176559" cy="159094"/>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90" name="Google Shape;690;p21"/>
          <p:cNvGrpSpPr/>
          <p:nvPr/>
        </p:nvGrpSpPr>
        <p:grpSpPr>
          <a:xfrm rot="-5400000">
            <a:off x="10923134" y="5696134"/>
            <a:ext cx="1589637" cy="958044"/>
            <a:chOff x="-68849" y="4447989"/>
            <a:chExt cx="821830" cy="622915"/>
          </a:xfrm>
        </p:grpSpPr>
        <p:sp>
          <p:nvSpPr>
            <p:cNvPr id="691" name="Google Shape;691;p21"/>
            <p:cNvSpPr/>
            <p:nvPr/>
          </p:nvSpPr>
          <p:spPr>
            <a:xfrm flipH="1">
              <a:off x="-68849" y="4447989"/>
              <a:ext cx="821830" cy="62291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2" name="Google Shape;692;p21"/>
            <p:cNvSpPr/>
            <p:nvPr/>
          </p:nvSpPr>
          <p:spPr>
            <a:xfrm flipH="1">
              <a:off x="-63341" y="4511154"/>
              <a:ext cx="718287" cy="559748"/>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11028748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693"/>
        <p:cNvGrpSpPr/>
        <p:nvPr/>
      </p:nvGrpSpPr>
      <p:grpSpPr>
        <a:xfrm>
          <a:off x="0" y="0"/>
          <a:ext cx="0" cy="0"/>
          <a:chOff x="0" y="0"/>
          <a:chExt cx="0" cy="0"/>
        </a:xfrm>
      </p:grpSpPr>
      <p:grpSp>
        <p:nvGrpSpPr>
          <p:cNvPr id="694" name="Google Shape;694;p22"/>
          <p:cNvGrpSpPr/>
          <p:nvPr/>
        </p:nvGrpSpPr>
        <p:grpSpPr>
          <a:xfrm>
            <a:off x="0" y="5689036"/>
            <a:ext cx="12192000" cy="768387"/>
            <a:chOff x="0" y="4571577"/>
            <a:chExt cx="9144000" cy="576290"/>
          </a:xfrm>
        </p:grpSpPr>
        <p:sp>
          <p:nvSpPr>
            <p:cNvPr id="695" name="Google Shape;695;p22"/>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6" name="Google Shape;696;p22"/>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7" name="Google Shape;697;p22"/>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8" name="Google Shape;698;p22"/>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9" name="Google Shape;699;p22"/>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00" name="Google Shape;700;p22"/>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01" name="Google Shape;701;p22"/>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02" name="Google Shape;702;p22"/>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03" name="Google Shape;703;p22"/>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04" name="Google Shape;704;p22"/>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705" name="Google Shape;705;p22"/>
          <p:cNvSpPr txBox="1">
            <a:spLocks noGrp="1"/>
          </p:cNvSpPr>
          <p:nvPr>
            <p:ph type="title"/>
          </p:nvPr>
        </p:nvSpPr>
        <p:spPr>
          <a:xfrm>
            <a:off x="1250267" y="3557017"/>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706" name="Google Shape;706;p22"/>
          <p:cNvSpPr txBox="1">
            <a:spLocks noGrp="1"/>
          </p:cNvSpPr>
          <p:nvPr>
            <p:ph type="subTitle" idx="1"/>
          </p:nvPr>
        </p:nvSpPr>
        <p:spPr>
          <a:xfrm>
            <a:off x="1250267" y="4082584"/>
            <a:ext cx="2900400" cy="11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07" name="Google Shape;707;p22"/>
          <p:cNvSpPr txBox="1">
            <a:spLocks noGrp="1"/>
          </p:cNvSpPr>
          <p:nvPr>
            <p:ph type="title" idx="2"/>
          </p:nvPr>
        </p:nvSpPr>
        <p:spPr>
          <a:xfrm>
            <a:off x="4645892" y="3557017"/>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708" name="Google Shape;708;p22"/>
          <p:cNvSpPr txBox="1">
            <a:spLocks noGrp="1"/>
          </p:cNvSpPr>
          <p:nvPr>
            <p:ph type="subTitle" idx="3"/>
          </p:nvPr>
        </p:nvSpPr>
        <p:spPr>
          <a:xfrm>
            <a:off x="4645895" y="4082584"/>
            <a:ext cx="2900400" cy="11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09" name="Google Shape;709;p22"/>
          <p:cNvSpPr txBox="1">
            <a:spLocks noGrp="1"/>
          </p:cNvSpPr>
          <p:nvPr>
            <p:ph type="title" idx="4"/>
          </p:nvPr>
        </p:nvSpPr>
        <p:spPr>
          <a:xfrm>
            <a:off x="8041528" y="3557017"/>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710" name="Google Shape;710;p22"/>
          <p:cNvSpPr txBox="1">
            <a:spLocks noGrp="1"/>
          </p:cNvSpPr>
          <p:nvPr>
            <p:ph type="subTitle" idx="5"/>
          </p:nvPr>
        </p:nvSpPr>
        <p:spPr>
          <a:xfrm>
            <a:off x="8041532" y="4082584"/>
            <a:ext cx="2900400" cy="11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711" name="Google Shape;711;p22"/>
          <p:cNvGrpSpPr/>
          <p:nvPr/>
        </p:nvGrpSpPr>
        <p:grpSpPr>
          <a:xfrm>
            <a:off x="0" y="5680700"/>
            <a:ext cx="12192000" cy="1183117"/>
            <a:chOff x="0" y="4260525"/>
            <a:chExt cx="9144000" cy="887338"/>
          </a:xfrm>
        </p:grpSpPr>
        <p:sp>
          <p:nvSpPr>
            <p:cNvPr id="712" name="Google Shape;712;p22"/>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3" name="Google Shape;713;p22"/>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4" name="Google Shape;714;p22"/>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5" name="Google Shape;715;p22"/>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6" name="Google Shape;716;p22"/>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7" name="Google Shape;717;p22"/>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8" name="Google Shape;718;p22"/>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9" name="Google Shape;719;p22"/>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0" name="Google Shape;720;p22"/>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1" name="Google Shape;721;p22"/>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22" name="Google Shape;722;p22"/>
          <p:cNvGrpSpPr/>
          <p:nvPr/>
        </p:nvGrpSpPr>
        <p:grpSpPr>
          <a:xfrm flipH="1">
            <a:off x="10199695" y="5578790"/>
            <a:ext cx="1031791" cy="1320868"/>
            <a:chOff x="4376621" y="3930330"/>
            <a:chExt cx="1138339" cy="1457482"/>
          </a:xfrm>
        </p:grpSpPr>
        <p:sp>
          <p:nvSpPr>
            <p:cNvPr id="723" name="Google Shape;723;p22"/>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4" name="Google Shape;724;p22"/>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5" name="Google Shape;725;p22"/>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26" name="Google Shape;726;p22"/>
          <p:cNvGrpSpPr/>
          <p:nvPr/>
        </p:nvGrpSpPr>
        <p:grpSpPr>
          <a:xfrm flipH="1">
            <a:off x="10893842" y="5476885"/>
            <a:ext cx="856257" cy="1478267"/>
            <a:chOff x="3804453" y="3817886"/>
            <a:chExt cx="944680" cy="1631161"/>
          </a:xfrm>
        </p:grpSpPr>
        <p:sp>
          <p:nvSpPr>
            <p:cNvPr id="727" name="Google Shape;727;p22"/>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8" name="Google Shape;728;p22"/>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9" name="Google Shape;729;p22"/>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30" name="Google Shape;730;p22"/>
          <p:cNvGrpSpPr/>
          <p:nvPr/>
        </p:nvGrpSpPr>
        <p:grpSpPr>
          <a:xfrm>
            <a:off x="1084542" y="5634307"/>
            <a:ext cx="1031791" cy="1320868"/>
            <a:chOff x="4376621" y="3930330"/>
            <a:chExt cx="1138339" cy="1457482"/>
          </a:xfrm>
        </p:grpSpPr>
        <p:sp>
          <p:nvSpPr>
            <p:cNvPr id="731" name="Google Shape;731;p22"/>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2" name="Google Shape;732;p22"/>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3" name="Google Shape;733;p22"/>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34" name="Google Shape;734;p22"/>
          <p:cNvGrpSpPr/>
          <p:nvPr/>
        </p:nvGrpSpPr>
        <p:grpSpPr>
          <a:xfrm>
            <a:off x="574262" y="5398819"/>
            <a:ext cx="856257" cy="1478267"/>
            <a:chOff x="3804453" y="3817886"/>
            <a:chExt cx="944680" cy="1631161"/>
          </a:xfrm>
        </p:grpSpPr>
        <p:sp>
          <p:nvSpPr>
            <p:cNvPr id="735" name="Google Shape;735;p22"/>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6" name="Google Shape;736;p22"/>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7" name="Google Shape;737;p22"/>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38" name="Google Shape;738;p22"/>
          <p:cNvGrpSpPr/>
          <p:nvPr/>
        </p:nvGrpSpPr>
        <p:grpSpPr>
          <a:xfrm>
            <a:off x="11265374" y="2488667"/>
            <a:ext cx="1106133" cy="3528367"/>
            <a:chOff x="8449030" y="1866500"/>
            <a:chExt cx="829600" cy="2646275"/>
          </a:xfrm>
        </p:grpSpPr>
        <p:sp>
          <p:nvSpPr>
            <p:cNvPr id="739" name="Google Shape;739;p22"/>
            <p:cNvSpPr/>
            <p:nvPr/>
          </p:nvSpPr>
          <p:spPr>
            <a:xfrm>
              <a:off x="8449030" y="1866500"/>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0" name="Google Shape;740;p22"/>
            <p:cNvSpPr/>
            <p:nvPr/>
          </p:nvSpPr>
          <p:spPr>
            <a:xfrm>
              <a:off x="8556180" y="1952550"/>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1" name="Google Shape;741;p22"/>
            <p:cNvSpPr/>
            <p:nvPr/>
          </p:nvSpPr>
          <p:spPr>
            <a:xfrm>
              <a:off x="8916930" y="2499925"/>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2" name="Google Shape;742;p22"/>
            <p:cNvSpPr/>
            <p:nvPr/>
          </p:nvSpPr>
          <p:spPr>
            <a:xfrm>
              <a:off x="8844155" y="2702700"/>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3" name="Google Shape;743;p22"/>
            <p:cNvSpPr/>
            <p:nvPr/>
          </p:nvSpPr>
          <p:spPr>
            <a:xfrm>
              <a:off x="8860455" y="3360325"/>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4" name="Google Shape;744;p22"/>
            <p:cNvSpPr/>
            <p:nvPr/>
          </p:nvSpPr>
          <p:spPr>
            <a:xfrm>
              <a:off x="8824655" y="3813125"/>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5" name="Google Shape;745;p22"/>
            <p:cNvSpPr/>
            <p:nvPr/>
          </p:nvSpPr>
          <p:spPr>
            <a:xfrm>
              <a:off x="8826405" y="4118975"/>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6" name="Google Shape;746;p22"/>
            <p:cNvSpPr/>
            <p:nvPr/>
          </p:nvSpPr>
          <p:spPr>
            <a:xfrm>
              <a:off x="8885755" y="2468250"/>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7" name="Google Shape;747;p22"/>
            <p:cNvSpPr/>
            <p:nvPr/>
          </p:nvSpPr>
          <p:spPr>
            <a:xfrm>
              <a:off x="8829980" y="3331050"/>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48" name="Google Shape;748;p22"/>
          <p:cNvGrpSpPr/>
          <p:nvPr/>
        </p:nvGrpSpPr>
        <p:grpSpPr>
          <a:xfrm>
            <a:off x="10737373" y="5702234"/>
            <a:ext cx="1498800" cy="1136033"/>
            <a:chOff x="8053030" y="4276675"/>
            <a:chExt cx="1124100" cy="852025"/>
          </a:xfrm>
        </p:grpSpPr>
        <p:sp>
          <p:nvSpPr>
            <p:cNvPr id="749" name="Google Shape;749;p22"/>
            <p:cNvSpPr/>
            <p:nvPr/>
          </p:nvSpPr>
          <p:spPr>
            <a:xfrm>
              <a:off x="8053030" y="4276675"/>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0" name="Google Shape;750;p22"/>
            <p:cNvSpPr/>
            <p:nvPr/>
          </p:nvSpPr>
          <p:spPr>
            <a:xfrm>
              <a:off x="8187130" y="4363075"/>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1" name="Google Shape;751;p22"/>
            <p:cNvSpPr/>
            <p:nvPr/>
          </p:nvSpPr>
          <p:spPr>
            <a:xfrm>
              <a:off x="8886305" y="4563625"/>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52" name="Google Shape;752;p22"/>
          <p:cNvGrpSpPr/>
          <p:nvPr/>
        </p:nvGrpSpPr>
        <p:grpSpPr>
          <a:xfrm>
            <a:off x="-227060" y="2716367"/>
            <a:ext cx="1106133" cy="3528367"/>
            <a:chOff x="-170295" y="1808675"/>
            <a:chExt cx="829600" cy="2646275"/>
          </a:xfrm>
        </p:grpSpPr>
        <p:sp>
          <p:nvSpPr>
            <p:cNvPr id="753" name="Google Shape;753;p22"/>
            <p:cNvSpPr/>
            <p:nvPr/>
          </p:nvSpPr>
          <p:spPr>
            <a:xfrm flipH="1">
              <a:off x="-170295" y="1808675"/>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4" name="Google Shape;754;p22"/>
            <p:cNvSpPr/>
            <p:nvPr/>
          </p:nvSpPr>
          <p:spPr>
            <a:xfrm flipH="1">
              <a:off x="-170295" y="1894725"/>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5" name="Google Shape;755;p22"/>
            <p:cNvSpPr/>
            <p:nvPr/>
          </p:nvSpPr>
          <p:spPr>
            <a:xfrm flipH="1">
              <a:off x="-71420" y="2442100"/>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6" name="Google Shape;756;p22"/>
            <p:cNvSpPr/>
            <p:nvPr/>
          </p:nvSpPr>
          <p:spPr>
            <a:xfrm flipH="1">
              <a:off x="-56570" y="2644875"/>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7" name="Google Shape;757;p22"/>
            <p:cNvSpPr/>
            <p:nvPr/>
          </p:nvSpPr>
          <p:spPr>
            <a:xfrm flipH="1">
              <a:off x="-36445" y="3302500"/>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8" name="Google Shape;758;p22"/>
            <p:cNvSpPr/>
            <p:nvPr/>
          </p:nvSpPr>
          <p:spPr>
            <a:xfrm flipH="1">
              <a:off x="2405" y="3755300"/>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9" name="Google Shape;759;p22"/>
            <p:cNvSpPr/>
            <p:nvPr/>
          </p:nvSpPr>
          <p:spPr>
            <a:xfrm flipH="1">
              <a:off x="-2195" y="4061150"/>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0" name="Google Shape;760;p22"/>
            <p:cNvSpPr/>
            <p:nvPr/>
          </p:nvSpPr>
          <p:spPr>
            <a:xfrm flipH="1">
              <a:off x="127330" y="2410425"/>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1" name="Google Shape;761;p22"/>
            <p:cNvSpPr/>
            <p:nvPr/>
          </p:nvSpPr>
          <p:spPr>
            <a:xfrm flipH="1">
              <a:off x="183080" y="3273225"/>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62" name="Google Shape;762;p22"/>
          <p:cNvGrpSpPr/>
          <p:nvPr/>
        </p:nvGrpSpPr>
        <p:grpSpPr>
          <a:xfrm>
            <a:off x="-91727" y="5726734"/>
            <a:ext cx="1498800" cy="1136033"/>
            <a:chOff x="-68795" y="4218850"/>
            <a:chExt cx="1124100" cy="852025"/>
          </a:xfrm>
        </p:grpSpPr>
        <p:sp>
          <p:nvSpPr>
            <p:cNvPr id="763" name="Google Shape;763;p22"/>
            <p:cNvSpPr/>
            <p:nvPr/>
          </p:nvSpPr>
          <p:spPr>
            <a:xfrm flipH="1">
              <a:off x="-68795" y="4218850"/>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4" name="Google Shape;764;p22"/>
            <p:cNvSpPr/>
            <p:nvPr/>
          </p:nvSpPr>
          <p:spPr>
            <a:xfrm flipH="1">
              <a:off x="-61270" y="4305250"/>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5" name="Google Shape;765;p22"/>
            <p:cNvSpPr/>
            <p:nvPr/>
          </p:nvSpPr>
          <p:spPr>
            <a:xfrm flipH="1">
              <a:off x="-14920" y="4505800"/>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766" name="Google Shape;766;p22"/>
          <p:cNvSpPr/>
          <p:nvPr/>
        </p:nvSpPr>
        <p:spPr>
          <a:xfrm>
            <a:off x="1705534" y="74774"/>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7" name="Google Shape;767;p22"/>
          <p:cNvSpPr/>
          <p:nvPr/>
        </p:nvSpPr>
        <p:spPr>
          <a:xfrm>
            <a:off x="9903500" y="553485"/>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8" name="Google Shape;768;p22"/>
          <p:cNvSpPr/>
          <p:nvPr/>
        </p:nvSpPr>
        <p:spPr>
          <a:xfrm>
            <a:off x="-348167" y="478167"/>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9" name="Google Shape;769;p22"/>
          <p:cNvSpPr/>
          <p:nvPr/>
        </p:nvSpPr>
        <p:spPr>
          <a:xfrm>
            <a:off x="7801390" y="-3318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70" name="Google Shape;770;p22"/>
          <p:cNvSpPr txBox="1">
            <a:spLocks noGrp="1"/>
          </p:cNvSpPr>
          <p:nvPr>
            <p:ph type="title" idx="6"/>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2315965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A6DF10BD-A049-4E16-8D62-126B709B9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xmlns="" id="{A7D0DFF0-46F8-4187-942E-DEA6A4808A7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493623" y="182880"/>
            <a:ext cx="7406640" cy="5525284"/>
          </a:xfrm>
          <a:prstGeom prst="rect">
            <a:avLst/>
          </a:prstGeom>
        </p:spPr>
      </p:pic>
      <p:pic>
        <p:nvPicPr>
          <p:cNvPr id="8" name="图片 7" descr="图片包含 矢量图形&#10;&#10;描述已自动生成">
            <a:extLst>
              <a:ext uri="{FF2B5EF4-FFF2-40B4-BE49-F238E27FC236}">
                <a16:creationId xmlns:a16="http://schemas.microsoft.com/office/drawing/2014/main" xmlns="" id="{C7F48FFE-631C-4540-807B-CB3B602A1B0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0629" y="182880"/>
            <a:ext cx="2573382" cy="23251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183395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771"/>
        <p:cNvGrpSpPr/>
        <p:nvPr/>
      </p:nvGrpSpPr>
      <p:grpSpPr>
        <a:xfrm>
          <a:off x="0" y="0"/>
          <a:ext cx="0" cy="0"/>
          <a:chOff x="0" y="0"/>
          <a:chExt cx="0" cy="0"/>
        </a:xfrm>
      </p:grpSpPr>
      <p:grpSp>
        <p:nvGrpSpPr>
          <p:cNvPr id="772" name="Google Shape;772;p23"/>
          <p:cNvGrpSpPr/>
          <p:nvPr/>
        </p:nvGrpSpPr>
        <p:grpSpPr>
          <a:xfrm>
            <a:off x="-29203" y="5072781"/>
            <a:ext cx="12265372" cy="1690876"/>
            <a:chOff x="-21903" y="3893725"/>
            <a:chExt cx="9199029" cy="1268157"/>
          </a:xfrm>
        </p:grpSpPr>
        <p:sp>
          <p:nvSpPr>
            <p:cNvPr id="773" name="Google Shape;773;p23"/>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74" name="Google Shape;774;p23"/>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75" name="Google Shape;775;p23"/>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776" name="Google Shape;776;p23"/>
          <p:cNvSpPr txBox="1">
            <a:spLocks noGrp="1"/>
          </p:cNvSpPr>
          <p:nvPr>
            <p:ph type="subTitle" idx="1"/>
          </p:nvPr>
        </p:nvSpPr>
        <p:spPr>
          <a:xfrm>
            <a:off x="4840992" y="1958033"/>
            <a:ext cx="6104800" cy="71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77" name="Google Shape;777;p23"/>
          <p:cNvSpPr txBox="1">
            <a:spLocks noGrp="1"/>
          </p:cNvSpPr>
          <p:nvPr>
            <p:ph type="subTitle" idx="2"/>
          </p:nvPr>
        </p:nvSpPr>
        <p:spPr>
          <a:xfrm>
            <a:off x="2768700" y="1958033"/>
            <a:ext cx="2008800" cy="71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778" name="Google Shape;778;p23"/>
          <p:cNvSpPr txBox="1">
            <a:spLocks noGrp="1"/>
          </p:cNvSpPr>
          <p:nvPr>
            <p:ph type="subTitle" idx="3"/>
          </p:nvPr>
        </p:nvSpPr>
        <p:spPr>
          <a:xfrm>
            <a:off x="4841012" y="3190088"/>
            <a:ext cx="6104800" cy="71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79" name="Google Shape;779;p23"/>
          <p:cNvSpPr txBox="1">
            <a:spLocks noGrp="1"/>
          </p:cNvSpPr>
          <p:nvPr>
            <p:ph type="subTitle" idx="4"/>
          </p:nvPr>
        </p:nvSpPr>
        <p:spPr>
          <a:xfrm>
            <a:off x="2768700" y="3190105"/>
            <a:ext cx="2008800" cy="71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780" name="Google Shape;780;p23"/>
          <p:cNvSpPr txBox="1">
            <a:spLocks noGrp="1"/>
          </p:cNvSpPr>
          <p:nvPr>
            <p:ph type="subTitle" idx="5"/>
          </p:nvPr>
        </p:nvSpPr>
        <p:spPr>
          <a:xfrm>
            <a:off x="4841012" y="4422141"/>
            <a:ext cx="6104800" cy="71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1" name="Google Shape;781;p23"/>
          <p:cNvSpPr txBox="1">
            <a:spLocks noGrp="1"/>
          </p:cNvSpPr>
          <p:nvPr>
            <p:ph type="subTitle" idx="6"/>
          </p:nvPr>
        </p:nvSpPr>
        <p:spPr>
          <a:xfrm>
            <a:off x="2768700" y="4422149"/>
            <a:ext cx="2008800" cy="71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782" name="Google Shape;782;p23"/>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783" name="Google Shape;783;p23"/>
          <p:cNvGrpSpPr/>
          <p:nvPr/>
        </p:nvGrpSpPr>
        <p:grpSpPr>
          <a:xfrm>
            <a:off x="-29203" y="5191634"/>
            <a:ext cx="12265372" cy="1690876"/>
            <a:chOff x="-21903" y="3893725"/>
            <a:chExt cx="9199029" cy="1268157"/>
          </a:xfrm>
        </p:grpSpPr>
        <p:sp>
          <p:nvSpPr>
            <p:cNvPr id="784" name="Google Shape;784;p23"/>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85" name="Google Shape;785;p23"/>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86" name="Google Shape;786;p23"/>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87" name="Google Shape;787;p23"/>
          <p:cNvGrpSpPr/>
          <p:nvPr/>
        </p:nvGrpSpPr>
        <p:grpSpPr>
          <a:xfrm rot="5400000" flipH="1">
            <a:off x="1930799" y="4313705"/>
            <a:ext cx="1604668" cy="4069971"/>
            <a:chOff x="-170295" y="1808675"/>
            <a:chExt cx="829600" cy="2646275"/>
          </a:xfrm>
        </p:grpSpPr>
        <p:sp>
          <p:nvSpPr>
            <p:cNvPr id="788" name="Google Shape;788;p23"/>
            <p:cNvSpPr/>
            <p:nvPr/>
          </p:nvSpPr>
          <p:spPr>
            <a:xfrm flipH="1">
              <a:off x="-170295" y="1808675"/>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89" name="Google Shape;789;p23"/>
            <p:cNvSpPr/>
            <p:nvPr/>
          </p:nvSpPr>
          <p:spPr>
            <a:xfrm flipH="1">
              <a:off x="-170295" y="1894725"/>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0" name="Google Shape;790;p23"/>
            <p:cNvSpPr/>
            <p:nvPr/>
          </p:nvSpPr>
          <p:spPr>
            <a:xfrm flipH="1">
              <a:off x="-71420" y="2442100"/>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1" name="Google Shape;791;p23"/>
            <p:cNvSpPr/>
            <p:nvPr/>
          </p:nvSpPr>
          <p:spPr>
            <a:xfrm flipH="1">
              <a:off x="-56570" y="2644875"/>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2" name="Google Shape;792;p23"/>
            <p:cNvSpPr/>
            <p:nvPr/>
          </p:nvSpPr>
          <p:spPr>
            <a:xfrm flipH="1">
              <a:off x="-36445" y="3302500"/>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3" name="Google Shape;793;p23"/>
            <p:cNvSpPr/>
            <p:nvPr/>
          </p:nvSpPr>
          <p:spPr>
            <a:xfrm flipH="1">
              <a:off x="2405" y="3764777"/>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4" name="Google Shape;794;p23"/>
            <p:cNvSpPr/>
            <p:nvPr/>
          </p:nvSpPr>
          <p:spPr>
            <a:xfrm flipH="1">
              <a:off x="-2195" y="4061150"/>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5" name="Google Shape;795;p23"/>
            <p:cNvSpPr/>
            <p:nvPr/>
          </p:nvSpPr>
          <p:spPr>
            <a:xfrm flipH="1">
              <a:off x="127330" y="2410425"/>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6" name="Google Shape;796;p23"/>
            <p:cNvSpPr/>
            <p:nvPr/>
          </p:nvSpPr>
          <p:spPr>
            <a:xfrm flipH="1">
              <a:off x="183080" y="3273225"/>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97" name="Google Shape;797;p23"/>
          <p:cNvGrpSpPr/>
          <p:nvPr/>
        </p:nvGrpSpPr>
        <p:grpSpPr>
          <a:xfrm rot="5400000" flipH="1">
            <a:off x="-454000" y="5241487"/>
            <a:ext cx="2174309" cy="1310415"/>
            <a:chOff x="-68795" y="4223589"/>
            <a:chExt cx="1124100" cy="852025"/>
          </a:xfrm>
        </p:grpSpPr>
        <p:sp>
          <p:nvSpPr>
            <p:cNvPr id="798" name="Google Shape;798;p23"/>
            <p:cNvSpPr/>
            <p:nvPr/>
          </p:nvSpPr>
          <p:spPr>
            <a:xfrm flipH="1">
              <a:off x="-68795" y="4223589"/>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9" name="Google Shape;799;p23"/>
            <p:cNvSpPr/>
            <p:nvPr/>
          </p:nvSpPr>
          <p:spPr>
            <a:xfrm flipH="1">
              <a:off x="-61270" y="4305250"/>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0" name="Google Shape;800;p23"/>
            <p:cNvSpPr/>
            <p:nvPr/>
          </p:nvSpPr>
          <p:spPr>
            <a:xfrm rot="4678413" flipH="1">
              <a:off x="-5913" y="4540904"/>
              <a:ext cx="294306" cy="178619"/>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801" name="Google Shape;801;p23"/>
          <p:cNvGrpSpPr/>
          <p:nvPr/>
        </p:nvGrpSpPr>
        <p:grpSpPr>
          <a:xfrm flipH="1">
            <a:off x="10839255" y="3542431"/>
            <a:ext cx="1393477" cy="3333871"/>
            <a:chOff x="-34400" y="2920300"/>
            <a:chExt cx="1006460" cy="2407938"/>
          </a:xfrm>
        </p:grpSpPr>
        <p:sp>
          <p:nvSpPr>
            <p:cNvPr id="802" name="Google Shape;802;p23"/>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3" name="Google Shape;803;p23"/>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4" name="Google Shape;804;p23"/>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5" name="Google Shape;805;p23"/>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806" name="Google Shape;806;p23"/>
          <p:cNvSpPr/>
          <p:nvPr/>
        </p:nvSpPr>
        <p:spPr>
          <a:xfrm>
            <a:off x="10514158" y="116879"/>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7" name="Google Shape;807;p23"/>
          <p:cNvSpPr/>
          <p:nvPr/>
        </p:nvSpPr>
        <p:spPr>
          <a:xfrm>
            <a:off x="-683566" y="229201"/>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8" name="Google Shape;808;p23"/>
          <p:cNvSpPr/>
          <p:nvPr/>
        </p:nvSpPr>
        <p:spPr>
          <a:xfrm flipH="1">
            <a:off x="11392425" y="1497348"/>
            <a:ext cx="1266307" cy="400761"/>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9" name="Google Shape;809;p23"/>
          <p:cNvSpPr/>
          <p:nvPr/>
        </p:nvSpPr>
        <p:spPr>
          <a:xfrm flipH="1">
            <a:off x="87529" y="1665529"/>
            <a:ext cx="1266447" cy="605913"/>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7150667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810"/>
        <p:cNvGrpSpPr/>
        <p:nvPr/>
      </p:nvGrpSpPr>
      <p:grpSpPr>
        <a:xfrm>
          <a:off x="0" y="0"/>
          <a:ext cx="0" cy="0"/>
          <a:chOff x="0" y="0"/>
          <a:chExt cx="0" cy="0"/>
        </a:xfrm>
      </p:grpSpPr>
      <p:grpSp>
        <p:nvGrpSpPr>
          <p:cNvPr id="811" name="Google Shape;811;p24"/>
          <p:cNvGrpSpPr/>
          <p:nvPr/>
        </p:nvGrpSpPr>
        <p:grpSpPr>
          <a:xfrm flipH="1">
            <a:off x="428576" y="4144201"/>
            <a:ext cx="939192" cy="2411283"/>
            <a:chOff x="8049528" y="81447"/>
            <a:chExt cx="1266668" cy="3252044"/>
          </a:xfrm>
        </p:grpSpPr>
        <p:sp>
          <p:nvSpPr>
            <p:cNvPr id="812" name="Google Shape;812;p24"/>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3" name="Google Shape;813;p24"/>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4" name="Google Shape;814;p24"/>
            <p:cNvSpPr/>
            <p:nvPr/>
          </p:nvSpPr>
          <p:spPr>
            <a:xfrm>
              <a:off x="8049528" y="1875090"/>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5" name="Google Shape;815;p24"/>
            <p:cNvSpPr/>
            <p:nvPr/>
          </p:nvSpPr>
          <p:spPr>
            <a:xfrm>
              <a:off x="8591877" y="252059"/>
              <a:ext cx="38572" cy="308143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6" name="Google Shape;816;p24"/>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7" name="Google Shape;817;p24"/>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8" name="Google Shape;818;p24"/>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9" name="Google Shape;819;p24"/>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0" name="Google Shape;820;p24"/>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821" name="Google Shape;821;p24"/>
          <p:cNvGrpSpPr/>
          <p:nvPr/>
        </p:nvGrpSpPr>
        <p:grpSpPr>
          <a:xfrm>
            <a:off x="10644752" y="1524495"/>
            <a:ext cx="1351395" cy="4803085"/>
            <a:chOff x="8063667" y="81447"/>
            <a:chExt cx="1252529" cy="4451698"/>
          </a:xfrm>
        </p:grpSpPr>
        <p:sp>
          <p:nvSpPr>
            <p:cNvPr id="822" name="Google Shape;822;p24"/>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3" name="Google Shape;823;p24"/>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4" name="Google Shape;824;p24"/>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5" name="Google Shape;825;p24"/>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6" name="Google Shape;826;p24"/>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7" name="Google Shape;827;p24"/>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8" name="Google Shape;828;p24"/>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9" name="Google Shape;829;p24"/>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30" name="Google Shape;830;p24"/>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831" name="Google Shape;831;p2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32" name="Google Shape;832;p24"/>
          <p:cNvSpPr txBox="1">
            <a:spLocks noGrp="1"/>
          </p:cNvSpPr>
          <p:nvPr>
            <p:ph type="title" idx="2"/>
          </p:nvPr>
        </p:nvSpPr>
        <p:spPr>
          <a:xfrm>
            <a:off x="3233133" y="1954467"/>
            <a:ext cx="263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33" name="Google Shape;833;p24"/>
          <p:cNvSpPr txBox="1">
            <a:spLocks noGrp="1"/>
          </p:cNvSpPr>
          <p:nvPr>
            <p:ph type="subTitle" idx="1"/>
          </p:nvPr>
        </p:nvSpPr>
        <p:spPr>
          <a:xfrm>
            <a:off x="3233133" y="2570216"/>
            <a:ext cx="2637600" cy="7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34" name="Google Shape;834;p24"/>
          <p:cNvSpPr txBox="1">
            <a:spLocks noGrp="1"/>
          </p:cNvSpPr>
          <p:nvPr>
            <p:ph type="title" idx="3"/>
          </p:nvPr>
        </p:nvSpPr>
        <p:spPr>
          <a:xfrm>
            <a:off x="7414444" y="1954467"/>
            <a:ext cx="263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35" name="Google Shape;835;p24"/>
          <p:cNvSpPr txBox="1">
            <a:spLocks noGrp="1"/>
          </p:cNvSpPr>
          <p:nvPr>
            <p:ph type="subTitle" idx="4"/>
          </p:nvPr>
        </p:nvSpPr>
        <p:spPr>
          <a:xfrm>
            <a:off x="7414436" y="2570216"/>
            <a:ext cx="2637600" cy="7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36" name="Google Shape;836;p24"/>
          <p:cNvSpPr txBox="1">
            <a:spLocks noGrp="1"/>
          </p:cNvSpPr>
          <p:nvPr>
            <p:ph type="title" idx="5"/>
          </p:nvPr>
        </p:nvSpPr>
        <p:spPr>
          <a:xfrm>
            <a:off x="3233133" y="3865667"/>
            <a:ext cx="263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37" name="Google Shape;837;p24"/>
          <p:cNvSpPr txBox="1">
            <a:spLocks noGrp="1"/>
          </p:cNvSpPr>
          <p:nvPr>
            <p:ph type="subTitle" idx="6"/>
          </p:nvPr>
        </p:nvSpPr>
        <p:spPr>
          <a:xfrm>
            <a:off x="3233133" y="4481416"/>
            <a:ext cx="2637600" cy="7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38" name="Google Shape;838;p24"/>
          <p:cNvSpPr txBox="1">
            <a:spLocks noGrp="1"/>
          </p:cNvSpPr>
          <p:nvPr>
            <p:ph type="title" idx="7"/>
          </p:nvPr>
        </p:nvSpPr>
        <p:spPr>
          <a:xfrm>
            <a:off x="7414444" y="3865667"/>
            <a:ext cx="263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39" name="Google Shape;839;p24"/>
          <p:cNvSpPr txBox="1">
            <a:spLocks noGrp="1"/>
          </p:cNvSpPr>
          <p:nvPr>
            <p:ph type="subTitle" idx="8"/>
          </p:nvPr>
        </p:nvSpPr>
        <p:spPr>
          <a:xfrm>
            <a:off x="7414436" y="4481416"/>
            <a:ext cx="2637600" cy="7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840" name="Google Shape;840;p24"/>
          <p:cNvGrpSpPr/>
          <p:nvPr/>
        </p:nvGrpSpPr>
        <p:grpSpPr>
          <a:xfrm>
            <a:off x="0" y="5790636"/>
            <a:ext cx="12192000" cy="768387"/>
            <a:chOff x="0" y="4571577"/>
            <a:chExt cx="9144000" cy="576290"/>
          </a:xfrm>
        </p:grpSpPr>
        <p:sp>
          <p:nvSpPr>
            <p:cNvPr id="841" name="Google Shape;841;p24"/>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2" name="Google Shape;842;p24"/>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3" name="Google Shape;843;p24"/>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4" name="Google Shape;844;p24"/>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5" name="Google Shape;845;p24"/>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6" name="Google Shape;846;p24"/>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7" name="Google Shape;847;p24"/>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8" name="Google Shape;848;p24"/>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9" name="Google Shape;849;p24"/>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0" name="Google Shape;850;p24"/>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851" name="Google Shape;851;p24"/>
          <p:cNvSpPr/>
          <p:nvPr/>
        </p:nvSpPr>
        <p:spPr>
          <a:xfrm>
            <a:off x="3636" y="-30866"/>
            <a:ext cx="1003939" cy="1673417"/>
          </a:xfrm>
          <a:custGeom>
            <a:avLst/>
            <a:gdLst/>
            <a:ahLst/>
            <a:cxnLst/>
            <a:rect l="l" t="t" r="r" b="b"/>
            <a:pathLst>
              <a:path w="38028" h="63387" extrusionOk="0">
                <a:moveTo>
                  <a:pt x="28646" y="1"/>
                </a:moveTo>
                <a:lnTo>
                  <a:pt x="0" y="617"/>
                </a:lnTo>
                <a:lnTo>
                  <a:pt x="0" y="63386"/>
                </a:lnTo>
                <a:cubicBezTo>
                  <a:pt x="1895" y="53503"/>
                  <a:pt x="19516" y="40059"/>
                  <a:pt x="25108" y="35106"/>
                </a:cubicBezTo>
                <a:cubicBezTo>
                  <a:pt x="30677" y="30176"/>
                  <a:pt x="38027" y="24584"/>
                  <a:pt x="38027" y="14312"/>
                </a:cubicBezTo>
                <a:cubicBezTo>
                  <a:pt x="38027" y="4041"/>
                  <a:pt x="28646" y="1"/>
                  <a:pt x="2864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2" name="Google Shape;852;p24"/>
          <p:cNvSpPr/>
          <p:nvPr/>
        </p:nvSpPr>
        <p:spPr>
          <a:xfrm>
            <a:off x="-522866" y="2171224"/>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3" name="Google Shape;853;p24"/>
          <p:cNvSpPr/>
          <p:nvPr/>
        </p:nvSpPr>
        <p:spPr>
          <a:xfrm>
            <a:off x="10699934" y="526584"/>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4" name="Google Shape;854;p24"/>
          <p:cNvSpPr/>
          <p:nvPr/>
        </p:nvSpPr>
        <p:spPr>
          <a:xfrm>
            <a:off x="8781157" y="-182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855" name="Google Shape;855;p24"/>
          <p:cNvGrpSpPr/>
          <p:nvPr/>
        </p:nvGrpSpPr>
        <p:grpSpPr>
          <a:xfrm>
            <a:off x="0" y="5883900"/>
            <a:ext cx="12192000" cy="1183117"/>
            <a:chOff x="0" y="4260525"/>
            <a:chExt cx="9144000" cy="887338"/>
          </a:xfrm>
        </p:grpSpPr>
        <p:sp>
          <p:nvSpPr>
            <p:cNvPr id="856" name="Google Shape;856;p24"/>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7" name="Google Shape;857;p24"/>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8" name="Google Shape;858;p24"/>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9" name="Google Shape;859;p24"/>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0" name="Google Shape;860;p24"/>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1" name="Google Shape;861;p24"/>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2" name="Google Shape;862;p24"/>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3" name="Google Shape;863;p24"/>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4" name="Google Shape;864;p24"/>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5" name="Google Shape;865;p24"/>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39299265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866"/>
        <p:cNvGrpSpPr/>
        <p:nvPr/>
      </p:nvGrpSpPr>
      <p:grpSpPr>
        <a:xfrm>
          <a:off x="0" y="0"/>
          <a:ext cx="0" cy="0"/>
          <a:chOff x="0" y="0"/>
          <a:chExt cx="0" cy="0"/>
        </a:xfrm>
      </p:grpSpPr>
      <p:sp>
        <p:nvSpPr>
          <p:cNvPr id="867" name="Google Shape;867;p25"/>
          <p:cNvSpPr txBox="1">
            <a:spLocks noGrp="1"/>
          </p:cNvSpPr>
          <p:nvPr>
            <p:ph type="subTitle" idx="1"/>
          </p:nvPr>
        </p:nvSpPr>
        <p:spPr>
          <a:xfrm>
            <a:off x="1217617" y="4163309"/>
            <a:ext cx="2284800" cy="548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68" name="Google Shape;868;p25"/>
          <p:cNvSpPr txBox="1">
            <a:spLocks noGrp="1"/>
          </p:cNvSpPr>
          <p:nvPr>
            <p:ph type="subTitle" idx="2"/>
          </p:nvPr>
        </p:nvSpPr>
        <p:spPr>
          <a:xfrm>
            <a:off x="1217617" y="3622167"/>
            <a:ext cx="2284800" cy="39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869" name="Google Shape;869;p25"/>
          <p:cNvSpPr txBox="1">
            <a:spLocks noGrp="1"/>
          </p:cNvSpPr>
          <p:nvPr>
            <p:ph type="subTitle" idx="3"/>
          </p:nvPr>
        </p:nvSpPr>
        <p:spPr>
          <a:xfrm>
            <a:off x="3712451" y="4163309"/>
            <a:ext cx="2284800" cy="54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70" name="Google Shape;870;p25"/>
          <p:cNvSpPr txBox="1">
            <a:spLocks noGrp="1"/>
          </p:cNvSpPr>
          <p:nvPr>
            <p:ph type="subTitle" idx="4"/>
          </p:nvPr>
        </p:nvSpPr>
        <p:spPr>
          <a:xfrm>
            <a:off x="3712451" y="3622167"/>
            <a:ext cx="2284800" cy="39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871" name="Google Shape;871;p25"/>
          <p:cNvSpPr txBox="1">
            <a:spLocks noGrp="1"/>
          </p:cNvSpPr>
          <p:nvPr>
            <p:ph type="subTitle" idx="5"/>
          </p:nvPr>
        </p:nvSpPr>
        <p:spPr>
          <a:xfrm>
            <a:off x="6202805" y="4163309"/>
            <a:ext cx="2284800" cy="54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72" name="Google Shape;872;p25"/>
          <p:cNvSpPr txBox="1">
            <a:spLocks noGrp="1"/>
          </p:cNvSpPr>
          <p:nvPr>
            <p:ph type="subTitle" idx="6"/>
          </p:nvPr>
        </p:nvSpPr>
        <p:spPr>
          <a:xfrm>
            <a:off x="6202800" y="3622167"/>
            <a:ext cx="2284800" cy="39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873" name="Google Shape;873;p25"/>
          <p:cNvSpPr txBox="1">
            <a:spLocks noGrp="1"/>
          </p:cNvSpPr>
          <p:nvPr>
            <p:ph type="subTitle" idx="7"/>
          </p:nvPr>
        </p:nvSpPr>
        <p:spPr>
          <a:xfrm>
            <a:off x="8691849" y="4163309"/>
            <a:ext cx="2284800" cy="54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74" name="Google Shape;874;p25"/>
          <p:cNvSpPr txBox="1">
            <a:spLocks noGrp="1"/>
          </p:cNvSpPr>
          <p:nvPr>
            <p:ph type="subTitle" idx="8"/>
          </p:nvPr>
        </p:nvSpPr>
        <p:spPr>
          <a:xfrm>
            <a:off x="8691851" y="3622167"/>
            <a:ext cx="2284800" cy="39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875" name="Google Shape;875;p2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76" name="Google Shape;876;p25"/>
          <p:cNvGrpSpPr/>
          <p:nvPr/>
        </p:nvGrpSpPr>
        <p:grpSpPr>
          <a:xfrm>
            <a:off x="0" y="5695464"/>
            <a:ext cx="12192000" cy="1183117"/>
            <a:chOff x="0" y="4260525"/>
            <a:chExt cx="9144000" cy="887338"/>
          </a:xfrm>
        </p:grpSpPr>
        <p:sp>
          <p:nvSpPr>
            <p:cNvPr id="877" name="Google Shape;877;p25"/>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78" name="Google Shape;878;p25"/>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79" name="Google Shape;879;p25"/>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0" name="Google Shape;880;p25"/>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1" name="Google Shape;881;p25"/>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2" name="Google Shape;882;p25"/>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3" name="Google Shape;883;p25"/>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4" name="Google Shape;884;p25"/>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5" name="Google Shape;885;p25"/>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6" name="Google Shape;886;p25"/>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887" name="Google Shape;887;p25"/>
          <p:cNvGrpSpPr/>
          <p:nvPr/>
        </p:nvGrpSpPr>
        <p:grpSpPr>
          <a:xfrm rot="-5530482">
            <a:off x="8712643" y="3292299"/>
            <a:ext cx="2075877" cy="5490511"/>
            <a:chOff x="-34400" y="2920300"/>
            <a:chExt cx="1006460" cy="2407938"/>
          </a:xfrm>
        </p:grpSpPr>
        <p:sp>
          <p:nvSpPr>
            <p:cNvPr id="888" name="Google Shape;888;p25"/>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9" name="Google Shape;889;p25"/>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90" name="Google Shape;890;p25"/>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91" name="Google Shape;891;p25"/>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892" name="Google Shape;892;p25"/>
          <p:cNvGrpSpPr/>
          <p:nvPr/>
        </p:nvGrpSpPr>
        <p:grpSpPr>
          <a:xfrm>
            <a:off x="-53379" y="4979939"/>
            <a:ext cx="5661928" cy="1912080"/>
            <a:chOff x="-11586" y="3723575"/>
            <a:chExt cx="4246446" cy="1434060"/>
          </a:xfrm>
        </p:grpSpPr>
        <p:sp>
          <p:nvSpPr>
            <p:cNvPr id="893" name="Google Shape;893;p25"/>
            <p:cNvSpPr/>
            <p:nvPr/>
          </p:nvSpPr>
          <p:spPr>
            <a:xfrm>
              <a:off x="-11586" y="3723575"/>
              <a:ext cx="2288234" cy="143406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94" name="Google Shape;894;p25"/>
            <p:cNvSpPr/>
            <p:nvPr/>
          </p:nvSpPr>
          <p:spPr>
            <a:xfrm>
              <a:off x="-4480" y="3907279"/>
              <a:ext cx="2146401" cy="1250350"/>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95" name="Google Shape;895;p25"/>
            <p:cNvSpPr/>
            <p:nvPr/>
          </p:nvSpPr>
          <p:spPr>
            <a:xfrm>
              <a:off x="1946626" y="4388188"/>
              <a:ext cx="2288234" cy="76936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96" name="Google Shape;896;p25"/>
            <p:cNvSpPr/>
            <p:nvPr/>
          </p:nvSpPr>
          <p:spPr>
            <a:xfrm>
              <a:off x="1945675" y="4579348"/>
              <a:ext cx="2146401" cy="578227"/>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897" name="Google Shape;897;p25"/>
          <p:cNvSpPr/>
          <p:nvPr/>
        </p:nvSpPr>
        <p:spPr>
          <a:xfrm>
            <a:off x="-36303" y="6116810"/>
            <a:ext cx="2861868" cy="770969"/>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25321622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898"/>
        <p:cNvGrpSpPr/>
        <p:nvPr/>
      </p:nvGrpSpPr>
      <p:grpSpPr>
        <a:xfrm>
          <a:off x="0" y="0"/>
          <a:ext cx="0" cy="0"/>
          <a:chOff x="0" y="0"/>
          <a:chExt cx="0" cy="0"/>
        </a:xfrm>
      </p:grpSpPr>
      <p:grpSp>
        <p:nvGrpSpPr>
          <p:cNvPr id="899" name="Google Shape;899;p26"/>
          <p:cNvGrpSpPr/>
          <p:nvPr/>
        </p:nvGrpSpPr>
        <p:grpSpPr>
          <a:xfrm>
            <a:off x="-17253" y="5581018"/>
            <a:ext cx="12192000" cy="1183117"/>
            <a:chOff x="0" y="4260525"/>
            <a:chExt cx="9144000" cy="887338"/>
          </a:xfrm>
        </p:grpSpPr>
        <p:sp>
          <p:nvSpPr>
            <p:cNvPr id="900" name="Google Shape;900;p26"/>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1" name="Google Shape;901;p26"/>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2" name="Google Shape;902;p26"/>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3" name="Google Shape;903;p26"/>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4" name="Google Shape;904;p26"/>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5" name="Google Shape;905;p26"/>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6" name="Google Shape;906;p26"/>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7" name="Google Shape;907;p26"/>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8" name="Google Shape;908;p26"/>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9" name="Google Shape;909;p26"/>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910" name="Google Shape;910;p2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11" name="Google Shape;911;p26"/>
          <p:cNvSpPr txBox="1">
            <a:spLocks noGrp="1"/>
          </p:cNvSpPr>
          <p:nvPr>
            <p:ph type="title" idx="2"/>
          </p:nvPr>
        </p:nvSpPr>
        <p:spPr>
          <a:xfrm>
            <a:off x="1468233" y="2408229"/>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12" name="Google Shape;912;p26"/>
          <p:cNvSpPr txBox="1">
            <a:spLocks noGrp="1"/>
          </p:cNvSpPr>
          <p:nvPr>
            <p:ph type="subTitle" idx="1"/>
          </p:nvPr>
        </p:nvSpPr>
        <p:spPr>
          <a:xfrm>
            <a:off x="1468233" y="2897629"/>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13" name="Google Shape;913;p26"/>
          <p:cNvSpPr txBox="1">
            <a:spLocks noGrp="1"/>
          </p:cNvSpPr>
          <p:nvPr>
            <p:ph type="title" idx="3"/>
          </p:nvPr>
        </p:nvSpPr>
        <p:spPr>
          <a:xfrm>
            <a:off x="4758897" y="2408229"/>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14" name="Google Shape;914;p26"/>
          <p:cNvSpPr txBox="1">
            <a:spLocks noGrp="1"/>
          </p:cNvSpPr>
          <p:nvPr>
            <p:ph type="subTitle" idx="4"/>
          </p:nvPr>
        </p:nvSpPr>
        <p:spPr>
          <a:xfrm>
            <a:off x="4758897" y="2897629"/>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15" name="Google Shape;915;p26"/>
          <p:cNvSpPr txBox="1">
            <a:spLocks noGrp="1"/>
          </p:cNvSpPr>
          <p:nvPr>
            <p:ph type="title" idx="5"/>
          </p:nvPr>
        </p:nvSpPr>
        <p:spPr>
          <a:xfrm>
            <a:off x="1468233" y="4607531"/>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16" name="Google Shape;916;p26"/>
          <p:cNvSpPr txBox="1">
            <a:spLocks noGrp="1"/>
          </p:cNvSpPr>
          <p:nvPr>
            <p:ph type="subTitle" idx="6"/>
          </p:nvPr>
        </p:nvSpPr>
        <p:spPr>
          <a:xfrm>
            <a:off x="1468233" y="5096964"/>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17" name="Google Shape;917;p26"/>
          <p:cNvSpPr txBox="1">
            <a:spLocks noGrp="1"/>
          </p:cNvSpPr>
          <p:nvPr>
            <p:ph type="title" idx="7"/>
          </p:nvPr>
        </p:nvSpPr>
        <p:spPr>
          <a:xfrm>
            <a:off x="4758897" y="4607531"/>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18" name="Google Shape;918;p26"/>
          <p:cNvSpPr txBox="1">
            <a:spLocks noGrp="1"/>
          </p:cNvSpPr>
          <p:nvPr>
            <p:ph type="subTitle" idx="8"/>
          </p:nvPr>
        </p:nvSpPr>
        <p:spPr>
          <a:xfrm>
            <a:off x="4758897" y="5096964"/>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19" name="Google Shape;919;p26"/>
          <p:cNvSpPr txBox="1">
            <a:spLocks noGrp="1"/>
          </p:cNvSpPr>
          <p:nvPr>
            <p:ph type="title" idx="9"/>
          </p:nvPr>
        </p:nvSpPr>
        <p:spPr>
          <a:xfrm>
            <a:off x="8075635" y="2408229"/>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20" name="Google Shape;920;p26"/>
          <p:cNvSpPr txBox="1">
            <a:spLocks noGrp="1"/>
          </p:cNvSpPr>
          <p:nvPr>
            <p:ph type="subTitle" idx="13"/>
          </p:nvPr>
        </p:nvSpPr>
        <p:spPr>
          <a:xfrm>
            <a:off x="8075635" y="2897629"/>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21" name="Google Shape;921;p26"/>
          <p:cNvSpPr txBox="1">
            <a:spLocks noGrp="1"/>
          </p:cNvSpPr>
          <p:nvPr>
            <p:ph type="title" idx="14"/>
          </p:nvPr>
        </p:nvSpPr>
        <p:spPr>
          <a:xfrm>
            <a:off x="8075635" y="4607531"/>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22" name="Google Shape;922;p26"/>
          <p:cNvSpPr txBox="1">
            <a:spLocks noGrp="1"/>
          </p:cNvSpPr>
          <p:nvPr>
            <p:ph type="subTitle" idx="15"/>
          </p:nvPr>
        </p:nvSpPr>
        <p:spPr>
          <a:xfrm>
            <a:off x="8075635" y="5096964"/>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923" name="Google Shape;923;p26"/>
          <p:cNvGrpSpPr/>
          <p:nvPr/>
        </p:nvGrpSpPr>
        <p:grpSpPr>
          <a:xfrm>
            <a:off x="0" y="5680700"/>
            <a:ext cx="12192000" cy="1183117"/>
            <a:chOff x="0" y="4260525"/>
            <a:chExt cx="9144000" cy="887338"/>
          </a:xfrm>
        </p:grpSpPr>
        <p:sp>
          <p:nvSpPr>
            <p:cNvPr id="924" name="Google Shape;924;p26"/>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25" name="Google Shape;925;p26"/>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26" name="Google Shape;926;p26"/>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27" name="Google Shape;927;p26"/>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28" name="Google Shape;928;p26"/>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29" name="Google Shape;929;p26"/>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0" name="Google Shape;930;p26"/>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1" name="Google Shape;931;p26"/>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2" name="Google Shape;932;p26"/>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3" name="Google Shape;933;p26"/>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934" name="Google Shape;934;p26"/>
          <p:cNvGrpSpPr/>
          <p:nvPr/>
        </p:nvGrpSpPr>
        <p:grpSpPr>
          <a:xfrm rot="575765">
            <a:off x="-258860" y="4607672"/>
            <a:ext cx="1415003" cy="2127553"/>
            <a:chOff x="3020522" y="3839455"/>
            <a:chExt cx="1061260" cy="1595677"/>
          </a:xfrm>
        </p:grpSpPr>
        <p:sp>
          <p:nvSpPr>
            <p:cNvPr id="935" name="Google Shape;935;p26"/>
            <p:cNvSpPr/>
            <p:nvPr/>
          </p:nvSpPr>
          <p:spPr>
            <a:xfrm>
              <a:off x="3020522" y="3839455"/>
              <a:ext cx="1061260" cy="1595673"/>
            </a:xfrm>
            <a:custGeom>
              <a:avLst/>
              <a:gdLst/>
              <a:ahLst/>
              <a:cxnLst/>
              <a:rect l="l" t="t" r="r" b="b"/>
              <a:pathLst>
                <a:path w="25389" h="38174" extrusionOk="0">
                  <a:moveTo>
                    <a:pt x="11225" y="1"/>
                  </a:moveTo>
                  <a:cubicBezTo>
                    <a:pt x="10430" y="1"/>
                    <a:pt x="9478" y="573"/>
                    <a:pt x="8371" y="1690"/>
                  </a:cubicBezTo>
                  <a:cubicBezTo>
                    <a:pt x="5639" y="4397"/>
                    <a:pt x="6391" y="11089"/>
                    <a:pt x="7319" y="17755"/>
                  </a:cubicBezTo>
                  <a:cubicBezTo>
                    <a:pt x="7562" y="19469"/>
                    <a:pt x="7530" y="20086"/>
                    <a:pt x="7305" y="20086"/>
                  </a:cubicBezTo>
                  <a:cubicBezTo>
                    <a:pt x="6725" y="20086"/>
                    <a:pt x="4864" y="15986"/>
                    <a:pt x="3150" y="15986"/>
                  </a:cubicBezTo>
                  <a:cubicBezTo>
                    <a:pt x="2932" y="15986"/>
                    <a:pt x="2717" y="16052"/>
                    <a:pt x="2506" y="16201"/>
                  </a:cubicBezTo>
                  <a:cubicBezTo>
                    <a:pt x="0" y="17981"/>
                    <a:pt x="1479" y="21941"/>
                    <a:pt x="3559" y="23294"/>
                  </a:cubicBezTo>
                  <a:cubicBezTo>
                    <a:pt x="5639" y="24648"/>
                    <a:pt x="7018" y="26327"/>
                    <a:pt x="5765" y="27379"/>
                  </a:cubicBezTo>
                  <a:cubicBezTo>
                    <a:pt x="5599" y="27515"/>
                    <a:pt x="5432" y="27571"/>
                    <a:pt x="5264" y="27571"/>
                  </a:cubicBezTo>
                  <a:cubicBezTo>
                    <a:pt x="4443" y="27571"/>
                    <a:pt x="3597" y="26239"/>
                    <a:pt x="2852" y="26239"/>
                  </a:cubicBezTo>
                  <a:cubicBezTo>
                    <a:pt x="2589" y="26239"/>
                    <a:pt x="2338" y="26405"/>
                    <a:pt x="2105" y="26853"/>
                  </a:cubicBezTo>
                  <a:cubicBezTo>
                    <a:pt x="1278" y="28382"/>
                    <a:pt x="2306" y="32091"/>
                    <a:pt x="6491" y="34773"/>
                  </a:cubicBezTo>
                  <a:cubicBezTo>
                    <a:pt x="7694" y="35550"/>
                    <a:pt x="9123" y="36227"/>
                    <a:pt x="10877" y="36778"/>
                  </a:cubicBezTo>
                  <a:cubicBezTo>
                    <a:pt x="13861" y="37682"/>
                    <a:pt x="16524" y="38173"/>
                    <a:pt x="18738" y="38173"/>
                  </a:cubicBezTo>
                  <a:cubicBezTo>
                    <a:pt x="20821" y="38173"/>
                    <a:pt x="22506" y="37739"/>
                    <a:pt x="23685" y="36803"/>
                  </a:cubicBezTo>
                  <a:cubicBezTo>
                    <a:pt x="24537" y="36101"/>
                    <a:pt x="25113" y="35174"/>
                    <a:pt x="25389" y="33946"/>
                  </a:cubicBezTo>
                  <a:cubicBezTo>
                    <a:pt x="25389" y="33946"/>
                    <a:pt x="21649" y="7936"/>
                    <a:pt x="18639" y="7936"/>
                  </a:cubicBezTo>
                  <a:cubicBezTo>
                    <a:pt x="18591" y="7936"/>
                    <a:pt x="18544" y="7942"/>
                    <a:pt x="18497" y="7956"/>
                  </a:cubicBezTo>
                  <a:cubicBezTo>
                    <a:pt x="15501" y="8773"/>
                    <a:pt x="16687" y="12745"/>
                    <a:pt x="15412" y="12745"/>
                  </a:cubicBezTo>
                  <a:cubicBezTo>
                    <a:pt x="15396" y="12745"/>
                    <a:pt x="15380" y="12744"/>
                    <a:pt x="15364" y="12743"/>
                  </a:cubicBezTo>
                  <a:cubicBezTo>
                    <a:pt x="14010" y="12643"/>
                    <a:pt x="14537" y="7830"/>
                    <a:pt x="13684" y="3670"/>
                  </a:cubicBezTo>
                  <a:cubicBezTo>
                    <a:pt x="13196" y="1196"/>
                    <a:pt x="12374" y="1"/>
                    <a:pt x="1122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6" name="Google Shape;936;p26"/>
            <p:cNvSpPr/>
            <p:nvPr/>
          </p:nvSpPr>
          <p:spPr>
            <a:xfrm>
              <a:off x="3208040" y="4053768"/>
              <a:ext cx="803563" cy="1381365"/>
            </a:xfrm>
            <a:custGeom>
              <a:avLst/>
              <a:gdLst/>
              <a:ahLst/>
              <a:cxnLst/>
              <a:rect l="l" t="t" r="r" b="b"/>
              <a:pathLst>
                <a:path w="19224" h="33047" extrusionOk="0">
                  <a:moveTo>
                    <a:pt x="5992" y="1"/>
                  </a:moveTo>
                  <a:cubicBezTo>
                    <a:pt x="5848" y="1"/>
                    <a:pt x="5697" y="32"/>
                    <a:pt x="5539" y="97"/>
                  </a:cubicBezTo>
                  <a:cubicBezTo>
                    <a:pt x="2532" y="1350"/>
                    <a:pt x="3559" y="5435"/>
                    <a:pt x="4286" y="8668"/>
                  </a:cubicBezTo>
                  <a:cubicBezTo>
                    <a:pt x="5038" y="11902"/>
                    <a:pt x="5965" y="16914"/>
                    <a:pt x="4411" y="17340"/>
                  </a:cubicBezTo>
                  <a:cubicBezTo>
                    <a:pt x="4274" y="17375"/>
                    <a:pt x="4138" y="17390"/>
                    <a:pt x="4004" y="17390"/>
                  </a:cubicBezTo>
                  <a:cubicBezTo>
                    <a:pt x="3008" y="17390"/>
                    <a:pt x="2112" y="16548"/>
                    <a:pt x="1670" y="16548"/>
                  </a:cubicBezTo>
                  <a:cubicBezTo>
                    <a:pt x="1484" y="16548"/>
                    <a:pt x="1379" y="16696"/>
                    <a:pt x="1379" y="17115"/>
                  </a:cubicBezTo>
                  <a:cubicBezTo>
                    <a:pt x="1379" y="18694"/>
                    <a:pt x="4812" y="21300"/>
                    <a:pt x="2406" y="23180"/>
                  </a:cubicBezTo>
                  <a:cubicBezTo>
                    <a:pt x="376" y="24784"/>
                    <a:pt x="0" y="25711"/>
                    <a:pt x="2005" y="29646"/>
                  </a:cubicBezTo>
                  <a:cubicBezTo>
                    <a:pt x="3208" y="30423"/>
                    <a:pt x="4637" y="31100"/>
                    <a:pt x="6391" y="31651"/>
                  </a:cubicBezTo>
                  <a:cubicBezTo>
                    <a:pt x="9375" y="32555"/>
                    <a:pt x="12038" y="33046"/>
                    <a:pt x="14252" y="33046"/>
                  </a:cubicBezTo>
                  <a:cubicBezTo>
                    <a:pt x="16335" y="33046"/>
                    <a:pt x="18020" y="32612"/>
                    <a:pt x="19199" y="31676"/>
                  </a:cubicBezTo>
                  <a:lnTo>
                    <a:pt x="19224" y="28092"/>
                  </a:lnTo>
                  <a:cubicBezTo>
                    <a:pt x="19224" y="28092"/>
                    <a:pt x="16417" y="8869"/>
                    <a:pt x="14537" y="8343"/>
                  </a:cubicBezTo>
                  <a:cubicBezTo>
                    <a:pt x="14441" y="8317"/>
                    <a:pt x="14348" y="8305"/>
                    <a:pt x="14259" y="8305"/>
                  </a:cubicBezTo>
                  <a:cubicBezTo>
                    <a:pt x="12793" y="8305"/>
                    <a:pt x="12193" y="11558"/>
                    <a:pt x="11039" y="11558"/>
                  </a:cubicBezTo>
                  <a:cubicBezTo>
                    <a:pt x="10887" y="11558"/>
                    <a:pt x="10726" y="11502"/>
                    <a:pt x="10552" y="11375"/>
                  </a:cubicBezTo>
                  <a:cubicBezTo>
                    <a:pt x="9079" y="10282"/>
                    <a:pt x="8619" y="1"/>
                    <a:pt x="599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7" name="Google Shape;937;p26"/>
            <p:cNvSpPr/>
            <p:nvPr/>
          </p:nvSpPr>
          <p:spPr>
            <a:xfrm>
              <a:off x="3531912" y="4495935"/>
              <a:ext cx="241688" cy="889211"/>
            </a:xfrm>
            <a:custGeom>
              <a:avLst/>
              <a:gdLst/>
              <a:ahLst/>
              <a:cxnLst/>
              <a:rect l="l" t="t" r="r" b="b"/>
              <a:pathLst>
                <a:path w="5782" h="21273" extrusionOk="0">
                  <a:moveTo>
                    <a:pt x="504" y="0"/>
                  </a:moveTo>
                  <a:cubicBezTo>
                    <a:pt x="246" y="0"/>
                    <a:pt x="1" y="193"/>
                    <a:pt x="122" y="496"/>
                  </a:cubicBezTo>
                  <a:cubicBezTo>
                    <a:pt x="1751" y="4507"/>
                    <a:pt x="2628" y="8842"/>
                    <a:pt x="3506" y="13078"/>
                  </a:cubicBezTo>
                  <a:cubicBezTo>
                    <a:pt x="4032" y="15710"/>
                    <a:pt x="4508" y="18316"/>
                    <a:pt x="4909" y="20973"/>
                  </a:cubicBezTo>
                  <a:cubicBezTo>
                    <a:pt x="4949" y="21182"/>
                    <a:pt x="5100" y="21272"/>
                    <a:pt x="5262" y="21272"/>
                  </a:cubicBezTo>
                  <a:cubicBezTo>
                    <a:pt x="5508" y="21272"/>
                    <a:pt x="5782" y="21064"/>
                    <a:pt x="5736" y="20747"/>
                  </a:cubicBezTo>
                  <a:cubicBezTo>
                    <a:pt x="5310" y="18116"/>
                    <a:pt x="4834" y="15484"/>
                    <a:pt x="4308" y="12852"/>
                  </a:cubicBezTo>
                  <a:cubicBezTo>
                    <a:pt x="3455" y="8642"/>
                    <a:pt x="2578" y="4281"/>
                    <a:pt x="924" y="271"/>
                  </a:cubicBezTo>
                  <a:cubicBezTo>
                    <a:pt x="845" y="83"/>
                    <a:pt x="672" y="0"/>
                    <a:pt x="50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938" name="Google Shape;938;p26"/>
          <p:cNvGrpSpPr/>
          <p:nvPr/>
        </p:nvGrpSpPr>
        <p:grpSpPr>
          <a:xfrm rot="4799477">
            <a:off x="465127" y="5840413"/>
            <a:ext cx="1360608" cy="1741875"/>
            <a:chOff x="4376621" y="3930330"/>
            <a:chExt cx="1138339" cy="1457482"/>
          </a:xfrm>
        </p:grpSpPr>
        <p:sp>
          <p:nvSpPr>
            <p:cNvPr id="939" name="Google Shape;939;p26"/>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0" name="Google Shape;940;p26"/>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1" name="Google Shape;941;p26"/>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942" name="Google Shape;942;p26"/>
          <p:cNvGrpSpPr/>
          <p:nvPr/>
        </p:nvGrpSpPr>
        <p:grpSpPr>
          <a:xfrm rot="3001619">
            <a:off x="63963" y="5416971"/>
            <a:ext cx="1015420" cy="1753307"/>
            <a:chOff x="3804453" y="3817886"/>
            <a:chExt cx="944680" cy="1631161"/>
          </a:xfrm>
        </p:grpSpPr>
        <p:sp>
          <p:nvSpPr>
            <p:cNvPr id="943" name="Google Shape;943;p26"/>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4" name="Google Shape;944;p26"/>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5" name="Google Shape;945;p26"/>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946" name="Google Shape;946;p26"/>
          <p:cNvGrpSpPr/>
          <p:nvPr/>
        </p:nvGrpSpPr>
        <p:grpSpPr>
          <a:xfrm rot="-248597" flipH="1">
            <a:off x="9596013" y="5634915"/>
            <a:ext cx="2699313" cy="1284580"/>
            <a:chOff x="4740748" y="4022919"/>
            <a:chExt cx="2723855" cy="1296260"/>
          </a:xfrm>
        </p:grpSpPr>
        <p:sp>
          <p:nvSpPr>
            <p:cNvPr id="947" name="Google Shape;947;p26"/>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8" name="Google Shape;948;p26"/>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9" name="Google Shape;949;p26"/>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50" name="Google Shape;950;p26"/>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51" name="Google Shape;951;p26"/>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52" name="Google Shape;952;p26"/>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53" name="Google Shape;953;p26"/>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54" name="Google Shape;954;p26"/>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8866023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955"/>
        <p:cNvGrpSpPr/>
        <p:nvPr/>
      </p:nvGrpSpPr>
      <p:grpSpPr>
        <a:xfrm>
          <a:off x="0" y="0"/>
          <a:ext cx="0" cy="0"/>
          <a:chOff x="0" y="0"/>
          <a:chExt cx="0" cy="0"/>
        </a:xfrm>
      </p:grpSpPr>
      <p:sp>
        <p:nvSpPr>
          <p:cNvPr id="956" name="Google Shape;956;p27"/>
          <p:cNvSpPr txBox="1">
            <a:spLocks noGrp="1"/>
          </p:cNvSpPr>
          <p:nvPr>
            <p:ph type="title" hasCustomPrompt="1"/>
          </p:nvPr>
        </p:nvSpPr>
        <p:spPr>
          <a:xfrm>
            <a:off x="1163867" y="2600208"/>
            <a:ext cx="30740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57" name="Google Shape;957;p27"/>
          <p:cNvSpPr txBox="1">
            <a:spLocks noGrp="1"/>
          </p:cNvSpPr>
          <p:nvPr>
            <p:ph type="subTitle" idx="1"/>
          </p:nvPr>
        </p:nvSpPr>
        <p:spPr>
          <a:xfrm>
            <a:off x="1163867" y="4279700"/>
            <a:ext cx="3074000" cy="79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None/>
              <a:defRPr sz="2400">
                <a:solidFill>
                  <a:schemeClr val="dk1"/>
                </a:solidFill>
              </a:defRPr>
            </a:lvl1pPr>
            <a:lvl2pPr lvl="1" algn="ctr" rtl="0">
              <a:lnSpc>
                <a:spcPct val="100000"/>
              </a:lnSpc>
              <a:spcBef>
                <a:spcPts val="0"/>
              </a:spcBef>
              <a:spcAft>
                <a:spcPts val="0"/>
              </a:spcAft>
              <a:buClr>
                <a:schemeClr val="dk1"/>
              </a:buClr>
              <a:buSzPts val="1800"/>
              <a:buNone/>
              <a:defRPr sz="2400">
                <a:solidFill>
                  <a:schemeClr val="dk1"/>
                </a:solidFill>
              </a:defRPr>
            </a:lvl2pPr>
            <a:lvl3pPr lvl="2" algn="ctr" rtl="0">
              <a:lnSpc>
                <a:spcPct val="100000"/>
              </a:lnSpc>
              <a:spcBef>
                <a:spcPts val="0"/>
              </a:spcBef>
              <a:spcAft>
                <a:spcPts val="0"/>
              </a:spcAft>
              <a:buClr>
                <a:schemeClr val="dk1"/>
              </a:buClr>
              <a:buSzPts val="1800"/>
              <a:buNone/>
              <a:defRPr sz="2400">
                <a:solidFill>
                  <a:schemeClr val="dk1"/>
                </a:solidFill>
              </a:defRPr>
            </a:lvl3pPr>
            <a:lvl4pPr lvl="3" algn="ctr" rtl="0">
              <a:lnSpc>
                <a:spcPct val="100000"/>
              </a:lnSpc>
              <a:spcBef>
                <a:spcPts val="0"/>
              </a:spcBef>
              <a:spcAft>
                <a:spcPts val="0"/>
              </a:spcAft>
              <a:buClr>
                <a:schemeClr val="dk1"/>
              </a:buClr>
              <a:buSzPts val="1800"/>
              <a:buNone/>
              <a:defRPr sz="2400">
                <a:solidFill>
                  <a:schemeClr val="dk1"/>
                </a:solidFill>
              </a:defRPr>
            </a:lvl4pPr>
            <a:lvl5pPr lvl="4" algn="ctr" rtl="0">
              <a:lnSpc>
                <a:spcPct val="100000"/>
              </a:lnSpc>
              <a:spcBef>
                <a:spcPts val="0"/>
              </a:spcBef>
              <a:spcAft>
                <a:spcPts val="0"/>
              </a:spcAft>
              <a:buClr>
                <a:schemeClr val="dk1"/>
              </a:buClr>
              <a:buSzPts val="1800"/>
              <a:buNone/>
              <a:defRPr sz="2400">
                <a:solidFill>
                  <a:schemeClr val="dk1"/>
                </a:solidFill>
              </a:defRPr>
            </a:lvl5pPr>
            <a:lvl6pPr lvl="5" algn="ctr" rtl="0">
              <a:lnSpc>
                <a:spcPct val="100000"/>
              </a:lnSpc>
              <a:spcBef>
                <a:spcPts val="0"/>
              </a:spcBef>
              <a:spcAft>
                <a:spcPts val="0"/>
              </a:spcAft>
              <a:buClr>
                <a:schemeClr val="dk1"/>
              </a:buClr>
              <a:buSzPts val="1800"/>
              <a:buNone/>
              <a:defRPr sz="2400">
                <a:solidFill>
                  <a:schemeClr val="dk1"/>
                </a:solidFill>
              </a:defRPr>
            </a:lvl6pPr>
            <a:lvl7pPr lvl="6" algn="ctr" rtl="0">
              <a:lnSpc>
                <a:spcPct val="100000"/>
              </a:lnSpc>
              <a:spcBef>
                <a:spcPts val="0"/>
              </a:spcBef>
              <a:spcAft>
                <a:spcPts val="0"/>
              </a:spcAft>
              <a:buClr>
                <a:schemeClr val="dk1"/>
              </a:buClr>
              <a:buSzPts val="1800"/>
              <a:buNone/>
              <a:defRPr sz="2400">
                <a:solidFill>
                  <a:schemeClr val="dk1"/>
                </a:solidFill>
              </a:defRPr>
            </a:lvl7pPr>
            <a:lvl8pPr lvl="7" algn="ctr" rtl="0">
              <a:lnSpc>
                <a:spcPct val="100000"/>
              </a:lnSpc>
              <a:spcBef>
                <a:spcPts val="0"/>
              </a:spcBef>
              <a:spcAft>
                <a:spcPts val="0"/>
              </a:spcAft>
              <a:buClr>
                <a:schemeClr val="dk1"/>
              </a:buClr>
              <a:buSzPts val="1800"/>
              <a:buNone/>
              <a:defRPr sz="2400">
                <a:solidFill>
                  <a:schemeClr val="dk1"/>
                </a:solidFill>
              </a:defRPr>
            </a:lvl8pPr>
            <a:lvl9pPr lvl="8" algn="ctr" rtl="0">
              <a:lnSpc>
                <a:spcPct val="100000"/>
              </a:lnSpc>
              <a:spcBef>
                <a:spcPts val="0"/>
              </a:spcBef>
              <a:spcAft>
                <a:spcPts val="0"/>
              </a:spcAft>
              <a:buClr>
                <a:schemeClr val="dk1"/>
              </a:buClr>
              <a:buSzPts val="1800"/>
              <a:buNone/>
              <a:defRPr sz="2400">
                <a:solidFill>
                  <a:schemeClr val="dk1"/>
                </a:solidFill>
              </a:defRPr>
            </a:lvl9pPr>
          </a:lstStyle>
          <a:p>
            <a:endParaRPr/>
          </a:p>
        </p:txBody>
      </p:sp>
      <p:grpSp>
        <p:nvGrpSpPr>
          <p:cNvPr id="958" name="Google Shape;958;p27"/>
          <p:cNvGrpSpPr/>
          <p:nvPr/>
        </p:nvGrpSpPr>
        <p:grpSpPr>
          <a:xfrm>
            <a:off x="0" y="5534966"/>
            <a:ext cx="12192000" cy="1183117"/>
            <a:chOff x="0" y="4260525"/>
            <a:chExt cx="9144000" cy="887338"/>
          </a:xfrm>
        </p:grpSpPr>
        <p:sp>
          <p:nvSpPr>
            <p:cNvPr id="959" name="Google Shape;959;p27"/>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0" name="Google Shape;960;p27"/>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1" name="Google Shape;961;p27"/>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2" name="Google Shape;962;p27"/>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3" name="Google Shape;963;p27"/>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4" name="Google Shape;964;p27"/>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5" name="Google Shape;965;p27"/>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6" name="Google Shape;966;p27"/>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7" name="Google Shape;967;p27"/>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8" name="Google Shape;968;p27"/>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969" name="Google Shape;969;p27"/>
          <p:cNvSpPr txBox="1">
            <a:spLocks noGrp="1"/>
          </p:cNvSpPr>
          <p:nvPr>
            <p:ph type="title" idx="2" hasCustomPrompt="1"/>
          </p:nvPr>
        </p:nvSpPr>
        <p:spPr>
          <a:xfrm>
            <a:off x="4559000" y="2600208"/>
            <a:ext cx="30740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70" name="Google Shape;970;p27"/>
          <p:cNvSpPr txBox="1">
            <a:spLocks noGrp="1"/>
          </p:cNvSpPr>
          <p:nvPr>
            <p:ph type="subTitle" idx="3"/>
          </p:nvPr>
        </p:nvSpPr>
        <p:spPr>
          <a:xfrm>
            <a:off x="4559000" y="4279700"/>
            <a:ext cx="3074000" cy="79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None/>
              <a:defRPr sz="2400">
                <a:solidFill>
                  <a:schemeClr val="dk1"/>
                </a:solidFill>
              </a:defRPr>
            </a:lvl1pPr>
            <a:lvl2pPr lvl="1" algn="ctr" rtl="0">
              <a:lnSpc>
                <a:spcPct val="100000"/>
              </a:lnSpc>
              <a:spcBef>
                <a:spcPts val="0"/>
              </a:spcBef>
              <a:spcAft>
                <a:spcPts val="0"/>
              </a:spcAft>
              <a:buClr>
                <a:schemeClr val="dk1"/>
              </a:buClr>
              <a:buSzPts val="1800"/>
              <a:buNone/>
              <a:defRPr sz="2400">
                <a:solidFill>
                  <a:schemeClr val="dk1"/>
                </a:solidFill>
              </a:defRPr>
            </a:lvl2pPr>
            <a:lvl3pPr lvl="2" algn="ctr" rtl="0">
              <a:lnSpc>
                <a:spcPct val="100000"/>
              </a:lnSpc>
              <a:spcBef>
                <a:spcPts val="0"/>
              </a:spcBef>
              <a:spcAft>
                <a:spcPts val="0"/>
              </a:spcAft>
              <a:buClr>
                <a:schemeClr val="dk1"/>
              </a:buClr>
              <a:buSzPts val="1800"/>
              <a:buNone/>
              <a:defRPr sz="2400">
                <a:solidFill>
                  <a:schemeClr val="dk1"/>
                </a:solidFill>
              </a:defRPr>
            </a:lvl3pPr>
            <a:lvl4pPr lvl="3" algn="ctr" rtl="0">
              <a:lnSpc>
                <a:spcPct val="100000"/>
              </a:lnSpc>
              <a:spcBef>
                <a:spcPts val="0"/>
              </a:spcBef>
              <a:spcAft>
                <a:spcPts val="0"/>
              </a:spcAft>
              <a:buClr>
                <a:schemeClr val="dk1"/>
              </a:buClr>
              <a:buSzPts val="1800"/>
              <a:buNone/>
              <a:defRPr sz="2400">
                <a:solidFill>
                  <a:schemeClr val="dk1"/>
                </a:solidFill>
              </a:defRPr>
            </a:lvl4pPr>
            <a:lvl5pPr lvl="4" algn="ctr" rtl="0">
              <a:lnSpc>
                <a:spcPct val="100000"/>
              </a:lnSpc>
              <a:spcBef>
                <a:spcPts val="0"/>
              </a:spcBef>
              <a:spcAft>
                <a:spcPts val="0"/>
              </a:spcAft>
              <a:buClr>
                <a:schemeClr val="dk1"/>
              </a:buClr>
              <a:buSzPts val="1800"/>
              <a:buNone/>
              <a:defRPr sz="2400">
                <a:solidFill>
                  <a:schemeClr val="dk1"/>
                </a:solidFill>
              </a:defRPr>
            </a:lvl5pPr>
            <a:lvl6pPr lvl="5" algn="ctr" rtl="0">
              <a:lnSpc>
                <a:spcPct val="100000"/>
              </a:lnSpc>
              <a:spcBef>
                <a:spcPts val="0"/>
              </a:spcBef>
              <a:spcAft>
                <a:spcPts val="0"/>
              </a:spcAft>
              <a:buClr>
                <a:schemeClr val="dk1"/>
              </a:buClr>
              <a:buSzPts val="1800"/>
              <a:buNone/>
              <a:defRPr sz="2400">
                <a:solidFill>
                  <a:schemeClr val="dk1"/>
                </a:solidFill>
              </a:defRPr>
            </a:lvl6pPr>
            <a:lvl7pPr lvl="6" algn="ctr" rtl="0">
              <a:lnSpc>
                <a:spcPct val="100000"/>
              </a:lnSpc>
              <a:spcBef>
                <a:spcPts val="0"/>
              </a:spcBef>
              <a:spcAft>
                <a:spcPts val="0"/>
              </a:spcAft>
              <a:buClr>
                <a:schemeClr val="dk1"/>
              </a:buClr>
              <a:buSzPts val="1800"/>
              <a:buNone/>
              <a:defRPr sz="2400">
                <a:solidFill>
                  <a:schemeClr val="dk1"/>
                </a:solidFill>
              </a:defRPr>
            </a:lvl7pPr>
            <a:lvl8pPr lvl="7" algn="ctr" rtl="0">
              <a:lnSpc>
                <a:spcPct val="100000"/>
              </a:lnSpc>
              <a:spcBef>
                <a:spcPts val="0"/>
              </a:spcBef>
              <a:spcAft>
                <a:spcPts val="0"/>
              </a:spcAft>
              <a:buClr>
                <a:schemeClr val="dk1"/>
              </a:buClr>
              <a:buSzPts val="1800"/>
              <a:buNone/>
              <a:defRPr sz="2400">
                <a:solidFill>
                  <a:schemeClr val="dk1"/>
                </a:solidFill>
              </a:defRPr>
            </a:lvl8pPr>
            <a:lvl9pPr lvl="8" algn="ctr" rtl="0">
              <a:lnSpc>
                <a:spcPct val="100000"/>
              </a:lnSpc>
              <a:spcBef>
                <a:spcPts val="0"/>
              </a:spcBef>
              <a:spcAft>
                <a:spcPts val="0"/>
              </a:spcAft>
              <a:buClr>
                <a:schemeClr val="dk1"/>
              </a:buClr>
              <a:buSzPts val="1800"/>
              <a:buNone/>
              <a:defRPr sz="2400">
                <a:solidFill>
                  <a:schemeClr val="dk1"/>
                </a:solidFill>
              </a:defRPr>
            </a:lvl9pPr>
          </a:lstStyle>
          <a:p>
            <a:endParaRPr/>
          </a:p>
        </p:txBody>
      </p:sp>
      <p:sp>
        <p:nvSpPr>
          <p:cNvPr id="971" name="Google Shape;971;p27"/>
          <p:cNvSpPr txBox="1">
            <a:spLocks noGrp="1"/>
          </p:cNvSpPr>
          <p:nvPr>
            <p:ph type="title" idx="4" hasCustomPrompt="1"/>
          </p:nvPr>
        </p:nvSpPr>
        <p:spPr>
          <a:xfrm>
            <a:off x="7954133" y="2600208"/>
            <a:ext cx="30740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72" name="Google Shape;972;p27"/>
          <p:cNvSpPr txBox="1">
            <a:spLocks noGrp="1"/>
          </p:cNvSpPr>
          <p:nvPr>
            <p:ph type="subTitle" idx="5"/>
          </p:nvPr>
        </p:nvSpPr>
        <p:spPr>
          <a:xfrm>
            <a:off x="8053733" y="4279700"/>
            <a:ext cx="2874800" cy="79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None/>
              <a:defRPr sz="2400">
                <a:solidFill>
                  <a:schemeClr val="dk1"/>
                </a:solidFill>
              </a:defRPr>
            </a:lvl1pPr>
            <a:lvl2pPr lvl="1" algn="ctr" rtl="0">
              <a:lnSpc>
                <a:spcPct val="100000"/>
              </a:lnSpc>
              <a:spcBef>
                <a:spcPts val="0"/>
              </a:spcBef>
              <a:spcAft>
                <a:spcPts val="0"/>
              </a:spcAft>
              <a:buClr>
                <a:schemeClr val="dk1"/>
              </a:buClr>
              <a:buSzPts val="1800"/>
              <a:buNone/>
              <a:defRPr sz="2400">
                <a:solidFill>
                  <a:schemeClr val="dk1"/>
                </a:solidFill>
              </a:defRPr>
            </a:lvl2pPr>
            <a:lvl3pPr lvl="2" algn="ctr" rtl="0">
              <a:lnSpc>
                <a:spcPct val="100000"/>
              </a:lnSpc>
              <a:spcBef>
                <a:spcPts val="0"/>
              </a:spcBef>
              <a:spcAft>
                <a:spcPts val="0"/>
              </a:spcAft>
              <a:buClr>
                <a:schemeClr val="dk1"/>
              </a:buClr>
              <a:buSzPts val="1800"/>
              <a:buNone/>
              <a:defRPr sz="2400">
                <a:solidFill>
                  <a:schemeClr val="dk1"/>
                </a:solidFill>
              </a:defRPr>
            </a:lvl3pPr>
            <a:lvl4pPr lvl="3" algn="ctr" rtl="0">
              <a:lnSpc>
                <a:spcPct val="100000"/>
              </a:lnSpc>
              <a:spcBef>
                <a:spcPts val="0"/>
              </a:spcBef>
              <a:spcAft>
                <a:spcPts val="0"/>
              </a:spcAft>
              <a:buClr>
                <a:schemeClr val="dk1"/>
              </a:buClr>
              <a:buSzPts val="1800"/>
              <a:buNone/>
              <a:defRPr sz="2400">
                <a:solidFill>
                  <a:schemeClr val="dk1"/>
                </a:solidFill>
              </a:defRPr>
            </a:lvl4pPr>
            <a:lvl5pPr lvl="4" algn="ctr" rtl="0">
              <a:lnSpc>
                <a:spcPct val="100000"/>
              </a:lnSpc>
              <a:spcBef>
                <a:spcPts val="0"/>
              </a:spcBef>
              <a:spcAft>
                <a:spcPts val="0"/>
              </a:spcAft>
              <a:buClr>
                <a:schemeClr val="dk1"/>
              </a:buClr>
              <a:buSzPts val="1800"/>
              <a:buNone/>
              <a:defRPr sz="2400">
                <a:solidFill>
                  <a:schemeClr val="dk1"/>
                </a:solidFill>
              </a:defRPr>
            </a:lvl5pPr>
            <a:lvl6pPr lvl="5" algn="ctr" rtl="0">
              <a:lnSpc>
                <a:spcPct val="100000"/>
              </a:lnSpc>
              <a:spcBef>
                <a:spcPts val="0"/>
              </a:spcBef>
              <a:spcAft>
                <a:spcPts val="0"/>
              </a:spcAft>
              <a:buClr>
                <a:schemeClr val="dk1"/>
              </a:buClr>
              <a:buSzPts val="1800"/>
              <a:buNone/>
              <a:defRPr sz="2400">
                <a:solidFill>
                  <a:schemeClr val="dk1"/>
                </a:solidFill>
              </a:defRPr>
            </a:lvl6pPr>
            <a:lvl7pPr lvl="6" algn="ctr" rtl="0">
              <a:lnSpc>
                <a:spcPct val="100000"/>
              </a:lnSpc>
              <a:spcBef>
                <a:spcPts val="0"/>
              </a:spcBef>
              <a:spcAft>
                <a:spcPts val="0"/>
              </a:spcAft>
              <a:buClr>
                <a:schemeClr val="dk1"/>
              </a:buClr>
              <a:buSzPts val="1800"/>
              <a:buNone/>
              <a:defRPr sz="2400">
                <a:solidFill>
                  <a:schemeClr val="dk1"/>
                </a:solidFill>
              </a:defRPr>
            </a:lvl7pPr>
            <a:lvl8pPr lvl="7" algn="ctr" rtl="0">
              <a:lnSpc>
                <a:spcPct val="100000"/>
              </a:lnSpc>
              <a:spcBef>
                <a:spcPts val="0"/>
              </a:spcBef>
              <a:spcAft>
                <a:spcPts val="0"/>
              </a:spcAft>
              <a:buClr>
                <a:schemeClr val="dk1"/>
              </a:buClr>
              <a:buSzPts val="1800"/>
              <a:buNone/>
              <a:defRPr sz="2400">
                <a:solidFill>
                  <a:schemeClr val="dk1"/>
                </a:solidFill>
              </a:defRPr>
            </a:lvl8pPr>
            <a:lvl9pPr lvl="8" algn="ctr" rtl="0">
              <a:lnSpc>
                <a:spcPct val="100000"/>
              </a:lnSpc>
              <a:spcBef>
                <a:spcPts val="0"/>
              </a:spcBef>
              <a:spcAft>
                <a:spcPts val="0"/>
              </a:spcAft>
              <a:buClr>
                <a:schemeClr val="dk1"/>
              </a:buClr>
              <a:buSzPts val="1800"/>
              <a:buNone/>
              <a:defRPr sz="2400">
                <a:solidFill>
                  <a:schemeClr val="dk1"/>
                </a:solidFill>
              </a:defRPr>
            </a:lvl9pPr>
          </a:lstStyle>
          <a:p>
            <a:endParaRPr/>
          </a:p>
        </p:txBody>
      </p:sp>
      <p:sp>
        <p:nvSpPr>
          <p:cNvPr id="973" name="Google Shape;973;p27"/>
          <p:cNvSpPr txBox="1">
            <a:spLocks noGrp="1"/>
          </p:cNvSpPr>
          <p:nvPr>
            <p:ph type="title" idx="6"/>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974" name="Google Shape;974;p27"/>
          <p:cNvGrpSpPr/>
          <p:nvPr/>
        </p:nvGrpSpPr>
        <p:grpSpPr>
          <a:xfrm>
            <a:off x="0" y="5680700"/>
            <a:ext cx="12192000" cy="1183117"/>
            <a:chOff x="0" y="4260525"/>
            <a:chExt cx="9144000" cy="887338"/>
          </a:xfrm>
        </p:grpSpPr>
        <p:sp>
          <p:nvSpPr>
            <p:cNvPr id="975" name="Google Shape;975;p27"/>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76" name="Google Shape;976;p27"/>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77" name="Google Shape;977;p27"/>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78" name="Google Shape;978;p27"/>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79" name="Google Shape;979;p27"/>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0" name="Google Shape;980;p27"/>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1" name="Google Shape;981;p27"/>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2" name="Google Shape;982;p27"/>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3" name="Google Shape;983;p27"/>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4" name="Google Shape;984;p27"/>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985" name="Google Shape;985;p27"/>
          <p:cNvSpPr/>
          <p:nvPr/>
        </p:nvSpPr>
        <p:spPr>
          <a:xfrm>
            <a:off x="745501" y="203208"/>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6" name="Google Shape;986;p27"/>
          <p:cNvSpPr/>
          <p:nvPr/>
        </p:nvSpPr>
        <p:spPr>
          <a:xfrm>
            <a:off x="10194467" y="960834"/>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7" name="Google Shape;987;p27"/>
          <p:cNvSpPr/>
          <p:nvPr/>
        </p:nvSpPr>
        <p:spPr>
          <a:xfrm>
            <a:off x="-694100" y="1218717"/>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8" name="Google Shape;988;p27"/>
          <p:cNvSpPr/>
          <p:nvPr/>
        </p:nvSpPr>
        <p:spPr>
          <a:xfrm>
            <a:off x="8761558" y="-439937"/>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989" name="Google Shape;989;p27"/>
          <p:cNvGrpSpPr/>
          <p:nvPr/>
        </p:nvGrpSpPr>
        <p:grpSpPr>
          <a:xfrm>
            <a:off x="-25060" y="5388734"/>
            <a:ext cx="4406415" cy="1488071"/>
            <a:chOff x="-18795" y="4041550"/>
            <a:chExt cx="3304811" cy="1116053"/>
          </a:xfrm>
        </p:grpSpPr>
        <p:sp>
          <p:nvSpPr>
            <p:cNvPr id="990" name="Google Shape;990;p27"/>
            <p:cNvSpPr/>
            <p:nvPr/>
          </p:nvSpPr>
          <p:spPr>
            <a:xfrm>
              <a:off x="-18795" y="4041550"/>
              <a:ext cx="1780811" cy="111605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91" name="Google Shape;991;p27"/>
            <p:cNvSpPr/>
            <p:nvPr/>
          </p:nvSpPr>
          <p:spPr>
            <a:xfrm>
              <a:off x="-13265" y="4184522"/>
              <a:ext cx="1670430" cy="973081"/>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92" name="Google Shape;992;p27"/>
            <p:cNvSpPr/>
            <p:nvPr/>
          </p:nvSpPr>
          <p:spPr>
            <a:xfrm>
              <a:off x="1505205" y="4558800"/>
              <a:ext cx="1780811" cy="59878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93" name="Google Shape;993;p27"/>
            <p:cNvSpPr/>
            <p:nvPr/>
          </p:nvSpPr>
          <p:spPr>
            <a:xfrm>
              <a:off x="1510730" y="4707575"/>
              <a:ext cx="1670430" cy="450018"/>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994" name="Google Shape;994;p27"/>
          <p:cNvGrpSpPr/>
          <p:nvPr/>
        </p:nvGrpSpPr>
        <p:grpSpPr>
          <a:xfrm>
            <a:off x="7828261" y="5388734"/>
            <a:ext cx="4406415" cy="1488071"/>
            <a:chOff x="5871195" y="4041550"/>
            <a:chExt cx="3304811" cy="1116053"/>
          </a:xfrm>
        </p:grpSpPr>
        <p:sp>
          <p:nvSpPr>
            <p:cNvPr id="995" name="Google Shape;995;p27"/>
            <p:cNvSpPr/>
            <p:nvPr/>
          </p:nvSpPr>
          <p:spPr>
            <a:xfrm flipH="1">
              <a:off x="7395195" y="4041550"/>
              <a:ext cx="1780811" cy="111605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96" name="Google Shape;996;p27"/>
            <p:cNvSpPr/>
            <p:nvPr/>
          </p:nvSpPr>
          <p:spPr>
            <a:xfrm flipH="1">
              <a:off x="7500046" y="4184522"/>
              <a:ext cx="1670430" cy="973081"/>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97" name="Google Shape;997;p27"/>
            <p:cNvSpPr/>
            <p:nvPr/>
          </p:nvSpPr>
          <p:spPr>
            <a:xfrm flipH="1">
              <a:off x="5871195" y="4558800"/>
              <a:ext cx="1780811" cy="59878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98" name="Google Shape;998;p27"/>
            <p:cNvSpPr/>
            <p:nvPr/>
          </p:nvSpPr>
          <p:spPr>
            <a:xfrm flipH="1">
              <a:off x="5976051" y="4707575"/>
              <a:ext cx="1670430" cy="450018"/>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12200823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999"/>
        <p:cNvGrpSpPr/>
        <p:nvPr/>
      </p:nvGrpSpPr>
      <p:grpSpPr>
        <a:xfrm>
          <a:off x="0" y="0"/>
          <a:ext cx="0" cy="0"/>
          <a:chOff x="0" y="0"/>
          <a:chExt cx="0" cy="0"/>
        </a:xfrm>
      </p:grpSpPr>
      <p:grpSp>
        <p:nvGrpSpPr>
          <p:cNvPr id="1000" name="Google Shape;1000;p28"/>
          <p:cNvGrpSpPr/>
          <p:nvPr/>
        </p:nvGrpSpPr>
        <p:grpSpPr>
          <a:xfrm>
            <a:off x="0" y="5648203"/>
            <a:ext cx="7255400" cy="768387"/>
            <a:chOff x="0" y="4571577"/>
            <a:chExt cx="5441550" cy="576290"/>
          </a:xfrm>
        </p:grpSpPr>
        <p:sp>
          <p:nvSpPr>
            <p:cNvPr id="1001" name="Google Shape;1001;p28"/>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02" name="Google Shape;1002;p28"/>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03" name="Google Shape;1003;p28"/>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04" name="Google Shape;1004;p28"/>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05" name="Google Shape;1005;p28"/>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06" name="Google Shape;1006;p28"/>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007" name="Google Shape;1007;p28"/>
          <p:cNvGrpSpPr/>
          <p:nvPr/>
        </p:nvGrpSpPr>
        <p:grpSpPr>
          <a:xfrm>
            <a:off x="1" y="5741467"/>
            <a:ext cx="7218303" cy="1183117"/>
            <a:chOff x="0" y="4260525"/>
            <a:chExt cx="5413727" cy="887338"/>
          </a:xfrm>
        </p:grpSpPr>
        <p:sp>
          <p:nvSpPr>
            <p:cNvPr id="1008" name="Google Shape;1008;p28"/>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09" name="Google Shape;1009;p28"/>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10" name="Google Shape;1010;p28"/>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11" name="Google Shape;1011;p28"/>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12" name="Google Shape;1012;p28"/>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13" name="Google Shape;1013;p28"/>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014" name="Google Shape;1014;p28"/>
          <p:cNvSpPr txBox="1">
            <a:spLocks noGrp="1"/>
          </p:cNvSpPr>
          <p:nvPr>
            <p:ph type="title"/>
          </p:nvPr>
        </p:nvSpPr>
        <p:spPr>
          <a:xfrm>
            <a:off x="958000" y="720000"/>
            <a:ext cx="5138000" cy="17644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128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15" name="Google Shape;1015;p28"/>
          <p:cNvSpPr txBox="1">
            <a:spLocks noGrp="1"/>
          </p:cNvSpPr>
          <p:nvPr>
            <p:ph type="subTitle" idx="1"/>
          </p:nvPr>
        </p:nvSpPr>
        <p:spPr>
          <a:xfrm>
            <a:off x="1237200" y="2597201"/>
            <a:ext cx="4579600" cy="166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016" name="Google Shape;1016;p28"/>
          <p:cNvSpPr txBox="1"/>
          <p:nvPr/>
        </p:nvSpPr>
        <p:spPr>
          <a:xfrm>
            <a:off x="959000" y="4298000"/>
            <a:ext cx="5136000" cy="670800"/>
          </a:xfrm>
          <a:prstGeom prst="rect">
            <a:avLst/>
          </a:prstGeom>
          <a:noFill/>
          <a:ln>
            <a:noFill/>
          </a:ln>
        </p:spPr>
        <p:txBody>
          <a:bodyPr spcFirstLastPara="1" wrap="square" lIns="121900" tIns="121900" rIns="121900" bIns="121900" anchor="b"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1333" b="0" i="0" u="none" strike="noStrike" kern="0" cap="none" spc="0" normalizeH="0" baseline="0" noProof="0">
                <a:ln>
                  <a:noFill/>
                </a:ln>
                <a:solidFill>
                  <a:srgbClr val="434343"/>
                </a:solidFill>
                <a:effectLst/>
                <a:uLnTx/>
                <a:uFillTx/>
                <a:latin typeface="Didact Gothic" panose="00000500000000000000"/>
                <a:ea typeface="Didact Gothic" panose="00000500000000000000"/>
                <a:cs typeface="Didact Gothic" panose="00000500000000000000"/>
                <a:sym typeface="Didact Gothic" panose="00000500000000000000"/>
              </a:rPr>
              <a:t>CREDITS: This presentation template was created by </a:t>
            </a:r>
            <a:r>
              <a:rPr kumimoji="0" lang="en-GB" sz="1333" b="0" i="0" u="none" strike="noStrike" kern="0" cap="none" spc="0" normalizeH="0" baseline="0" noProof="0">
                <a:ln>
                  <a:noFill/>
                </a:ln>
                <a:solidFill>
                  <a:srgbClr val="434343"/>
                </a:solidFill>
                <a:effectLst/>
                <a:uLnTx/>
                <a:uFill>
                  <a:noFill/>
                </a:uFill>
                <a:latin typeface="Didact Gothic" panose="00000500000000000000"/>
                <a:ea typeface="Didact Gothic" panose="00000500000000000000"/>
                <a:cs typeface="Didact Gothic" panose="00000500000000000000"/>
                <a:sym typeface="Didact Gothic" panose="00000500000000000000"/>
                <a:hlinkClick r:id="rId2"/>
              </a:rPr>
              <a:t>Slidesgo</a:t>
            </a:r>
            <a:r>
              <a:rPr kumimoji="0" lang="en-GB" sz="1333" b="0" i="0" u="none" strike="noStrike" kern="0" cap="none" spc="0" normalizeH="0" baseline="0" noProof="0">
                <a:ln>
                  <a:noFill/>
                </a:ln>
                <a:solidFill>
                  <a:srgbClr val="434343"/>
                </a:solidFill>
                <a:effectLst/>
                <a:uLnTx/>
                <a:uFillTx/>
                <a:latin typeface="Didact Gothic" panose="00000500000000000000"/>
                <a:ea typeface="Didact Gothic" panose="00000500000000000000"/>
                <a:cs typeface="Didact Gothic" panose="00000500000000000000"/>
                <a:sym typeface="Didact Gothic" panose="00000500000000000000"/>
              </a:rPr>
              <a:t>, including icons by </a:t>
            </a:r>
            <a:r>
              <a:rPr kumimoji="0" lang="en-GB" sz="1333" b="0" i="0" u="none" strike="noStrike" kern="0" cap="none" spc="0" normalizeH="0" baseline="0" noProof="0">
                <a:ln>
                  <a:noFill/>
                </a:ln>
                <a:solidFill>
                  <a:srgbClr val="434343"/>
                </a:solidFill>
                <a:effectLst/>
                <a:uLnTx/>
                <a:uFill>
                  <a:noFill/>
                </a:uFill>
                <a:latin typeface="Didact Gothic" panose="00000500000000000000"/>
                <a:ea typeface="Didact Gothic" panose="00000500000000000000"/>
                <a:cs typeface="Didact Gothic" panose="00000500000000000000"/>
                <a:sym typeface="Didact Gothic" panose="00000500000000000000"/>
                <a:hlinkClick r:id="rId3"/>
              </a:rPr>
              <a:t>Flaticon</a:t>
            </a:r>
            <a:r>
              <a:rPr kumimoji="0" lang="en-GB" sz="1333" b="0" i="0" u="none" strike="noStrike" kern="0" cap="none" spc="0" normalizeH="0" baseline="0" noProof="0">
                <a:ln>
                  <a:noFill/>
                </a:ln>
                <a:solidFill>
                  <a:srgbClr val="434343"/>
                </a:solidFill>
                <a:effectLst/>
                <a:uLnTx/>
                <a:uFillTx/>
                <a:latin typeface="Didact Gothic" panose="00000500000000000000"/>
                <a:ea typeface="Didact Gothic" panose="00000500000000000000"/>
                <a:cs typeface="Didact Gothic" panose="00000500000000000000"/>
                <a:sym typeface="Didact Gothic" panose="00000500000000000000"/>
              </a:rPr>
              <a:t>, and infographics &amp; images by </a:t>
            </a:r>
            <a:r>
              <a:rPr kumimoji="0" lang="en-GB" sz="1333" b="0" i="0" u="none" strike="noStrike" kern="0" cap="none" spc="0" normalizeH="0" baseline="0" noProof="0">
                <a:ln>
                  <a:noFill/>
                </a:ln>
                <a:solidFill>
                  <a:srgbClr val="434343"/>
                </a:solidFill>
                <a:effectLst/>
                <a:uLnTx/>
                <a:uFill>
                  <a:noFill/>
                </a:uFill>
                <a:latin typeface="Didact Gothic" panose="00000500000000000000"/>
                <a:ea typeface="Didact Gothic" panose="00000500000000000000"/>
                <a:cs typeface="Didact Gothic" panose="00000500000000000000"/>
                <a:sym typeface="Didact Gothic" panose="00000500000000000000"/>
                <a:hlinkClick r:id="rId4"/>
              </a:rPr>
              <a:t>Freepik</a:t>
            </a:r>
            <a:r>
              <a:rPr kumimoji="0" lang="en-GB" sz="1333" b="0" i="0" u="none" strike="noStrike" kern="0" cap="none" spc="0" normalizeH="0" baseline="0" noProof="0">
                <a:ln>
                  <a:noFill/>
                </a:ln>
                <a:solidFill>
                  <a:srgbClr val="434343"/>
                </a:solidFill>
                <a:effectLst/>
                <a:uLnTx/>
                <a:uFillTx/>
                <a:latin typeface="Didact Gothic" panose="00000500000000000000"/>
                <a:ea typeface="Didact Gothic" panose="00000500000000000000"/>
                <a:cs typeface="Didact Gothic" panose="00000500000000000000"/>
                <a:sym typeface="Didact Gothic" panose="00000500000000000000"/>
              </a:rPr>
              <a:t> </a:t>
            </a:r>
            <a:endParaRPr kumimoji="0" sz="1333" b="0" i="0" u="none" strike="noStrike" kern="0" cap="none" spc="0" normalizeH="0" baseline="0" noProof="0">
              <a:ln>
                <a:noFill/>
              </a:ln>
              <a:solidFill>
                <a:srgbClr val="434343"/>
              </a:solidFill>
              <a:effectLst/>
              <a:uLnTx/>
              <a:uFillTx/>
              <a:latin typeface="Didact Gothic" panose="00000500000000000000"/>
              <a:ea typeface="Didact Gothic" panose="00000500000000000000"/>
              <a:cs typeface="Didact Gothic" panose="00000500000000000000"/>
              <a:sym typeface="Didact Gothic" panose="00000500000000000000"/>
            </a:endParaRPr>
          </a:p>
        </p:txBody>
      </p:sp>
      <p:grpSp>
        <p:nvGrpSpPr>
          <p:cNvPr id="1017" name="Google Shape;1017;p28"/>
          <p:cNvGrpSpPr/>
          <p:nvPr/>
        </p:nvGrpSpPr>
        <p:grpSpPr>
          <a:xfrm>
            <a:off x="5595543" y="5164222"/>
            <a:ext cx="7859020" cy="2244332"/>
            <a:chOff x="-578393" y="3873166"/>
            <a:chExt cx="5894265" cy="1683249"/>
          </a:xfrm>
        </p:grpSpPr>
        <p:grpSp>
          <p:nvGrpSpPr>
            <p:cNvPr id="1018" name="Google Shape;1018;p28"/>
            <p:cNvGrpSpPr/>
            <p:nvPr/>
          </p:nvGrpSpPr>
          <p:grpSpPr>
            <a:xfrm rot="248419">
              <a:off x="-535153" y="3969805"/>
              <a:ext cx="2723882" cy="1296273"/>
              <a:chOff x="4740748" y="4022919"/>
              <a:chExt cx="2723855" cy="1296260"/>
            </a:xfrm>
          </p:grpSpPr>
          <p:sp>
            <p:nvSpPr>
              <p:cNvPr id="1019" name="Google Shape;1019;p28"/>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0" name="Google Shape;1020;p28"/>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1" name="Google Shape;1021;p28"/>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2" name="Google Shape;1022;p28"/>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3" name="Google Shape;1023;p28"/>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4" name="Google Shape;1024;p28"/>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5" name="Google Shape;1025;p28"/>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6" name="Google Shape;1026;p28"/>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027" name="Google Shape;1027;p28"/>
            <p:cNvGrpSpPr/>
            <p:nvPr/>
          </p:nvGrpSpPr>
          <p:grpSpPr>
            <a:xfrm>
              <a:off x="1783743" y="4365285"/>
              <a:ext cx="3532128" cy="1191131"/>
              <a:chOff x="-17642" y="3723575"/>
              <a:chExt cx="4252502" cy="1434060"/>
            </a:xfrm>
          </p:grpSpPr>
          <p:sp>
            <p:nvSpPr>
              <p:cNvPr id="1028" name="Google Shape;1028;p28"/>
              <p:cNvSpPr/>
              <p:nvPr/>
            </p:nvSpPr>
            <p:spPr>
              <a:xfrm>
                <a:off x="-11586" y="3723575"/>
                <a:ext cx="2288234" cy="143406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9" name="Google Shape;1029;p28"/>
              <p:cNvSpPr/>
              <p:nvPr/>
            </p:nvSpPr>
            <p:spPr>
              <a:xfrm>
                <a:off x="-17642" y="3907279"/>
                <a:ext cx="2146401" cy="1250350"/>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30" name="Google Shape;1030;p28"/>
              <p:cNvSpPr/>
              <p:nvPr/>
            </p:nvSpPr>
            <p:spPr>
              <a:xfrm>
                <a:off x="1946626" y="4388188"/>
                <a:ext cx="2288234" cy="76936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31" name="Google Shape;1031;p28"/>
              <p:cNvSpPr/>
              <p:nvPr/>
            </p:nvSpPr>
            <p:spPr>
              <a:xfrm>
                <a:off x="1945675" y="4579348"/>
                <a:ext cx="2146401" cy="578227"/>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grpSp>
        <p:nvGrpSpPr>
          <p:cNvPr id="1032" name="Google Shape;1032;p28"/>
          <p:cNvGrpSpPr/>
          <p:nvPr/>
        </p:nvGrpSpPr>
        <p:grpSpPr>
          <a:xfrm>
            <a:off x="8378072" y="5296976"/>
            <a:ext cx="3827837" cy="1586699"/>
            <a:chOff x="6091830" y="3908407"/>
            <a:chExt cx="3052177" cy="1235105"/>
          </a:xfrm>
        </p:grpSpPr>
        <p:sp>
          <p:nvSpPr>
            <p:cNvPr id="1033" name="Google Shape;1033;p28"/>
            <p:cNvSpPr/>
            <p:nvPr/>
          </p:nvSpPr>
          <p:spPr>
            <a:xfrm>
              <a:off x="6091830" y="3908407"/>
              <a:ext cx="3052177" cy="1235105"/>
            </a:xfrm>
            <a:custGeom>
              <a:avLst/>
              <a:gdLst/>
              <a:ahLst/>
              <a:cxnLst/>
              <a:rect l="l" t="t" r="r" b="b"/>
              <a:pathLst>
                <a:path w="49189" h="19905" extrusionOk="0">
                  <a:moveTo>
                    <a:pt x="49189" y="1"/>
                  </a:moveTo>
                  <a:cubicBezTo>
                    <a:pt x="49189" y="1"/>
                    <a:pt x="22826" y="1"/>
                    <a:pt x="0" y="19904"/>
                  </a:cubicBezTo>
                  <a:lnTo>
                    <a:pt x="49189" y="19904"/>
                  </a:lnTo>
                  <a:lnTo>
                    <a:pt x="4918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34" name="Google Shape;1034;p28"/>
            <p:cNvSpPr/>
            <p:nvPr/>
          </p:nvSpPr>
          <p:spPr>
            <a:xfrm>
              <a:off x="6945878" y="4166160"/>
              <a:ext cx="2198121" cy="977350"/>
            </a:xfrm>
            <a:custGeom>
              <a:avLst/>
              <a:gdLst/>
              <a:ahLst/>
              <a:cxnLst/>
              <a:rect l="l" t="t" r="r" b="b"/>
              <a:pathLst>
                <a:path w="35425" h="15751" extrusionOk="0">
                  <a:moveTo>
                    <a:pt x="35425" y="1"/>
                  </a:moveTo>
                  <a:cubicBezTo>
                    <a:pt x="34649" y="1005"/>
                    <a:pt x="33325" y="2512"/>
                    <a:pt x="32092" y="2740"/>
                  </a:cubicBezTo>
                  <a:cubicBezTo>
                    <a:pt x="31966" y="2766"/>
                    <a:pt x="31839" y="2778"/>
                    <a:pt x="31712" y="2778"/>
                  </a:cubicBezTo>
                  <a:cubicBezTo>
                    <a:pt x="30282" y="2778"/>
                    <a:pt x="28782" y="1279"/>
                    <a:pt x="27145" y="1279"/>
                  </a:cubicBezTo>
                  <a:cubicBezTo>
                    <a:pt x="26741" y="1279"/>
                    <a:pt x="26329" y="1371"/>
                    <a:pt x="25907" y="1599"/>
                  </a:cubicBezTo>
                  <a:cubicBezTo>
                    <a:pt x="23624" y="2854"/>
                    <a:pt x="23738" y="4840"/>
                    <a:pt x="21159" y="6072"/>
                  </a:cubicBezTo>
                  <a:cubicBezTo>
                    <a:pt x="20775" y="6257"/>
                    <a:pt x="20411" y="6333"/>
                    <a:pt x="20059" y="6333"/>
                  </a:cubicBezTo>
                  <a:cubicBezTo>
                    <a:pt x="18439" y="6333"/>
                    <a:pt x="17087" y="4726"/>
                    <a:pt x="15378" y="4726"/>
                  </a:cubicBezTo>
                  <a:cubicBezTo>
                    <a:pt x="14983" y="4726"/>
                    <a:pt x="14569" y="4811"/>
                    <a:pt x="14129" y="5022"/>
                  </a:cubicBezTo>
                  <a:cubicBezTo>
                    <a:pt x="11367" y="6369"/>
                    <a:pt x="12029" y="9222"/>
                    <a:pt x="10043" y="10272"/>
                  </a:cubicBezTo>
                  <a:cubicBezTo>
                    <a:pt x="9620" y="10488"/>
                    <a:pt x="9156" y="10567"/>
                    <a:pt x="8668" y="10567"/>
                  </a:cubicBezTo>
                  <a:cubicBezTo>
                    <a:pt x="7370" y="10567"/>
                    <a:pt x="5909" y="10010"/>
                    <a:pt x="4636" y="10010"/>
                  </a:cubicBezTo>
                  <a:cubicBezTo>
                    <a:pt x="4117" y="10010"/>
                    <a:pt x="3629" y="10102"/>
                    <a:pt x="3196" y="10363"/>
                  </a:cubicBezTo>
                  <a:cubicBezTo>
                    <a:pt x="1552" y="11322"/>
                    <a:pt x="0" y="12943"/>
                    <a:pt x="548" y="15750"/>
                  </a:cubicBezTo>
                  <a:lnTo>
                    <a:pt x="35425" y="15750"/>
                  </a:lnTo>
                  <a:lnTo>
                    <a:pt x="35425"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035" name="Google Shape;1035;p28"/>
          <p:cNvSpPr/>
          <p:nvPr/>
        </p:nvSpPr>
        <p:spPr>
          <a:xfrm flipH="1">
            <a:off x="11716156" y="3692184"/>
            <a:ext cx="1472685" cy="6135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36" name="Google Shape;1036;p28"/>
          <p:cNvSpPr/>
          <p:nvPr/>
        </p:nvSpPr>
        <p:spPr>
          <a:xfrm>
            <a:off x="-820598" y="1809728"/>
            <a:ext cx="1395049" cy="438981"/>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37" name="Google Shape;1037;p28"/>
          <p:cNvSpPr/>
          <p:nvPr/>
        </p:nvSpPr>
        <p:spPr>
          <a:xfrm>
            <a:off x="3695796" y="214133"/>
            <a:ext cx="1843805" cy="671784"/>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38" name="Google Shape;1038;p28"/>
          <p:cNvSpPr/>
          <p:nvPr/>
        </p:nvSpPr>
        <p:spPr>
          <a:xfrm flipH="1">
            <a:off x="8452067" y="346333"/>
            <a:ext cx="1843815" cy="580168"/>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1039" name="Google Shape;1039;p28"/>
          <p:cNvGrpSpPr/>
          <p:nvPr/>
        </p:nvGrpSpPr>
        <p:grpSpPr>
          <a:xfrm>
            <a:off x="10546219" y="380609"/>
            <a:ext cx="1570839" cy="5718948"/>
            <a:chOff x="8063667" y="81447"/>
            <a:chExt cx="1252529" cy="4451698"/>
          </a:xfrm>
        </p:grpSpPr>
        <p:sp>
          <p:nvSpPr>
            <p:cNvPr id="1040" name="Google Shape;1040;p28"/>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1" name="Google Shape;1041;p28"/>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2" name="Google Shape;1042;p28"/>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3" name="Google Shape;1043;p28"/>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4" name="Google Shape;1044;p28"/>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5" name="Google Shape;1045;p28"/>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6" name="Google Shape;1046;p28"/>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7" name="Google Shape;1047;p28"/>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8" name="Google Shape;1048;p28"/>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5028596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049"/>
        <p:cNvGrpSpPr/>
        <p:nvPr/>
      </p:nvGrpSpPr>
      <p:grpSpPr>
        <a:xfrm>
          <a:off x="0" y="0"/>
          <a:ext cx="0" cy="0"/>
          <a:chOff x="0" y="0"/>
          <a:chExt cx="0" cy="0"/>
        </a:xfrm>
      </p:grpSpPr>
      <p:grpSp>
        <p:nvGrpSpPr>
          <p:cNvPr id="1050" name="Google Shape;1050;p29"/>
          <p:cNvGrpSpPr/>
          <p:nvPr/>
        </p:nvGrpSpPr>
        <p:grpSpPr>
          <a:xfrm>
            <a:off x="0" y="5790636"/>
            <a:ext cx="12192000" cy="768387"/>
            <a:chOff x="0" y="4571577"/>
            <a:chExt cx="9144000" cy="576290"/>
          </a:xfrm>
        </p:grpSpPr>
        <p:sp>
          <p:nvSpPr>
            <p:cNvPr id="1051" name="Google Shape;1051;p29"/>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2" name="Google Shape;1052;p29"/>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3" name="Google Shape;1053;p29"/>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4" name="Google Shape;1054;p29"/>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5" name="Google Shape;1055;p29"/>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6" name="Google Shape;1056;p29"/>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7" name="Google Shape;1057;p29"/>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8" name="Google Shape;1058;p29"/>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9" name="Google Shape;1059;p29"/>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0" name="Google Shape;1060;p29"/>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061" name="Google Shape;1061;p29"/>
          <p:cNvSpPr/>
          <p:nvPr/>
        </p:nvSpPr>
        <p:spPr>
          <a:xfrm>
            <a:off x="-522866" y="1769124"/>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2" name="Google Shape;1062;p29"/>
          <p:cNvSpPr/>
          <p:nvPr/>
        </p:nvSpPr>
        <p:spPr>
          <a:xfrm>
            <a:off x="10699934" y="1034585"/>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3" name="Google Shape;1063;p29"/>
          <p:cNvSpPr/>
          <p:nvPr/>
        </p:nvSpPr>
        <p:spPr>
          <a:xfrm>
            <a:off x="9941857" y="-182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1064" name="Google Shape;1064;p29"/>
          <p:cNvGrpSpPr/>
          <p:nvPr/>
        </p:nvGrpSpPr>
        <p:grpSpPr>
          <a:xfrm>
            <a:off x="0" y="5883900"/>
            <a:ext cx="12192000" cy="1183117"/>
            <a:chOff x="0" y="4260525"/>
            <a:chExt cx="9144000" cy="887338"/>
          </a:xfrm>
        </p:grpSpPr>
        <p:sp>
          <p:nvSpPr>
            <p:cNvPr id="1065" name="Google Shape;1065;p29"/>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6" name="Google Shape;1066;p29"/>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7" name="Google Shape;1067;p29"/>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8" name="Google Shape;1068;p29"/>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9" name="Google Shape;1069;p29"/>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70" name="Google Shape;1070;p29"/>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71" name="Google Shape;1071;p29"/>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72" name="Google Shape;1072;p29"/>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73" name="Google Shape;1073;p29"/>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74" name="Google Shape;1074;p29"/>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075" name="Google Shape;1075;p29"/>
          <p:cNvSpPr/>
          <p:nvPr/>
        </p:nvSpPr>
        <p:spPr>
          <a:xfrm>
            <a:off x="-1007833" y="404951"/>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4500667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076"/>
        <p:cNvGrpSpPr/>
        <p:nvPr/>
      </p:nvGrpSpPr>
      <p:grpSpPr>
        <a:xfrm>
          <a:off x="0" y="0"/>
          <a:ext cx="0" cy="0"/>
          <a:chOff x="0" y="0"/>
          <a:chExt cx="0" cy="0"/>
        </a:xfrm>
      </p:grpSpPr>
      <p:grpSp>
        <p:nvGrpSpPr>
          <p:cNvPr id="1077" name="Google Shape;1077;p30"/>
          <p:cNvGrpSpPr/>
          <p:nvPr/>
        </p:nvGrpSpPr>
        <p:grpSpPr>
          <a:xfrm>
            <a:off x="0" y="5689036"/>
            <a:ext cx="12192000" cy="768387"/>
            <a:chOff x="0" y="4571577"/>
            <a:chExt cx="9144000" cy="576290"/>
          </a:xfrm>
        </p:grpSpPr>
        <p:sp>
          <p:nvSpPr>
            <p:cNvPr id="1078" name="Google Shape;1078;p30"/>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79" name="Google Shape;1079;p30"/>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0" name="Google Shape;1080;p30"/>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1" name="Google Shape;1081;p30"/>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2" name="Google Shape;1082;p30"/>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3" name="Google Shape;1083;p30"/>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4" name="Google Shape;1084;p30"/>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5" name="Google Shape;1085;p30"/>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6" name="Google Shape;1086;p30"/>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7" name="Google Shape;1087;p30"/>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088" name="Google Shape;1088;p30"/>
          <p:cNvGrpSpPr/>
          <p:nvPr/>
        </p:nvGrpSpPr>
        <p:grpSpPr>
          <a:xfrm>
            <a:off x="0" y="5680700"/>
            <a:ext cx="12192000" cy="1183117"/>
            <a:chOff x="0" y="4260525"/>
            <a:chExt cx="9144000" cy="887338"/>
          </a:xfrm>
        </p:grpSpPr>
        <p:sp>
          <p:nvSpPr>
            <p:cNvPr id="1089" name="Google Shape;1089;p30"/>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0" name="Google Shape;1090;p30"/>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1" name="Google Shape;1091;p30"/>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2" name="Google Shape;1092;p30"/>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3" name="Google Shape;1093;p30"/>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4" name="Google Shape;1094;p30"/>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5" name="Google Shape;1095;p30"/>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6" name="Google Shape;1096;p30"/>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7" name="Google Shape;1097;p30"/>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8" name="Google Shape;1098;p30"/>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099" name="Google Shape;1099;p30"/>
          <p:cNvGrpSpPr/>
          <p:nvPr/>
        </p:nvGrpSpPr>
        <p:grpSpPr>
          <a:xfrm flipH="1">
            <a:off x="10199695" y="5578790"/>
            <a:ext cx="1031791" cy="1320868"/>
            <a:chOff x="4376621" y="3930330"/>
            <a:chExt cx="1138339" cy="1457482"/>
          </a:xfrm>
        </p:grpSpPr>
        <p:sp>
          <p:nvSpPr>
            <p:cNvPr id="1100" name="Google Shape;1100;p30"/>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01" name="Google Shape;1101;p30"/>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02" name="Google Shape;1102;p30"/>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103" name="Google Shape;1103;p30"/>
          <p:cNvGrpSpPr/>
          <p:nvPr/>
        </p:nvGrpSpPr>
        <p:grpSpPr>
          <a:xfrm flipH="1">
            <a:off x="10893842" y="5476885"/>
            <a:ext cx="856257" cy="1478267"/>
            <a:chOff x="3804453" y="3817886"/>
            <a:chExt cx="944680" cy="1631161"/>
          </a:xfrm>
        </p:grpSpPr>
        <p:sp>
          <p:nvSpPr>
            <p:cNvPr id="1104" name="Google Shape;1104;p30"/>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05" name="Google Shape;1105;p30"/>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06" name="Google Shape;1106;p30"/>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107" name="Google Shape;1107;p30"/>
          <p:cNvGrpSpPr/>
          <p:nvPr/>
        </p:nvGrpSpPr>
        <p:grpSpPr>
          <a:xfrm>
            <a:off x="1084542" y="5634307"/>
            <a:ext cx="1031791" cy="1320868"/>
            <a:chOff x="4376621" y="3930330"/>
            <a:chExt cx="1138339" cy="1457482"/>
          </a:xfrm>
        </p:grpSpPr>
        <p:sp>
          <p:nvSpPr>
            <p:cNvPr id="1108" name="Google Shape;1108;p30"/>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09" name="Google Shape;1109;p30"/>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10" name="Google Shape;1110;p30"/>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111" name="Google Shape;1111;p30"/>
          <p:cNvGrpSpPr/>
          <p:nvPr/>
        </p:nvGrpSpPr>
        <p:grpSpPr>
          <a:xfrm>
            <a:off x="574262" y="5398819"/>
            <a:ext cx="856257" cy="1478267"/>
            <a:chOff x="3804453" y="3817886"/>
            <a:chExt cx="944680" cy="1631161"/>
          </a:xfrm>
        </p:grpSpPr>
        <p:sp>
          <p:nvSpPr>
            <p:cNvPr id="1112" name="Google Shape;1112;p30"/>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13" name="Google Shape;1113;p30"/>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14" name="Google Shape;1114;p30"/>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115" name="Google Shape;1115;p30"/>
          <p:cNvGrpSpPr/>
          <p:nvPr/>
        </p:nvGrpSpPr>
        <p:grpSpPr>
          <a:xfrm>
            <a:off x="11265374" y="2488667"/>
            <a:ext cx="1106133" cy="3528367"/>
            <a:chOff x="8449030" y="1866500"/>
            <a:chExt cx="829600" cy="2646275"/>
          </a:xfrm>
        </p:grpSpPr>
        <p:sp>
          <p:nvSpPr>
            <p:cNvPr id="1116" name="Google Shape;1116;p30"/>
            <p:cNvSpPr/>
            <p:nvPr/>
          </p:nvSpPr>
          <p:spPr>
            <a:xfrm>
              <a:off x="8449030" y="1866500"/>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17" name="Google Shape;1117;p30"/>
            <p:cNvSpPr/>
            <p:nvPr/>
          </p:nvSpPr>
          <p:spPr>
            <a:xfrm>
              <a:off x="8556180" y="1952550"/>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18" name="Google Shape;1118;p30"/>
            <p:cNvSpPr/>
            <p:nvPr/>
          </p:nvSpPr>
          <p:spPr>
            <a:xfrm>
              <a:off x="8916930" y="2499925"/>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19" name="Google Shape;1119;p30"/>
            <p:cNvSpPr/>
            <p:nvPr/>
          </p:nvSpPr>
          <p:spPr>
            <a:xfrm>
              <a:off x="8844155" y="2702700"/>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20" name="Google Shape;1120;p30"/>
            <p:cNvSpPr/>
            <p:nvPr/>
          </p:nvSpPr>
          <p:spPr>
            <a:xfrm>
              <a:off x="8860455" y="3360325"/>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21" name="Google Shape;1121;p30"/>
            <p:cNvSpPr/>
            <p:nvPr/>
          </p:nvSpPr>
          <p:spPr>
            <a:xfrm>
              <a:off x="8824655" y="3813125"/>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22" name="Google Shape;1122;p30"/>
            <p:cNvSpPr/>
            <p:nvPr/>
          </p:nvSpPr>
          <p:spPr>
            <a:xfrm>
              <a:off x="8826405" y="4118975"/>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23" name="Google Shape;1123;p30"/>
            <p:cNvSpPr/>
            <p:nvPr/>
          </p:nvSpPr>
          <p:spPr>
            <a:xfrm>
              <a:off x="8885755" y="2468250"/>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24" name="Google Shape;1124;p30"/>
            <p:cNvSpPr/>
            <p:nvPr/>
          </p:nvSpPr>
          <p:spPr>
            <a:xfrm>
              <a:off x="8829980" y="3331050"/>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125" name="Google Shape;1125;p30"/>
          <p:cNvGrpSpPr/>
          <p:nvPr/>
        </p:nvGrpSpPr>
        <p:grpSpPr>
          <a:xfrm>
            <a:off x="10737373" y="5702234"/>
            <a:ext cx="1498800" cy="1136033"/>
            <a:chOff x="8053030" y="4276675"/>
            <a:chExt cx="1124100" cy="852025"/>
          </a:xfrm>
        </p:grpSpPr>
        <p:sp>
          <p:nvSpPr>
            <p:cNvPr id="1126" name="Google Shape;1126;p30"/>
            <p:cNvSpPr/>
            <p:nvPr/>
          </p:nvSpPr>
          <p:spPr>
            <a:xfrm>
              <a:off x="8053030" y="4276675"/>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27" name="Google Shape;1127;p30"/>
            <p:cNvSpPr/>
            <p:nvPr/>
          </p:nvSpPr>
          <p:spPr>
            <a:xfrm>
              <a:off x="8187130" y="4363075"/>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28" name="Google Shape;1128;p30"/>
            <p:cNvSpPr/>
            <p:nvPr/>
          </p:nvSpPr>
          <p:spPr>
            <a:xfrm>
              <a:off x="8886305" y="4563625"/>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129" name="Google Shape;1129;p30"/>
          <p:cNvGrpSpPr/>
          <p:nvPr/>
        </p:nvGrpSpPr>
        <p:grpSpPr>
          <a:xfrm>
            <a:off x="-227060" y="2716367"/>
            <a:ext cx="1106133" cy="3528367"/>
            <a:chOff x="-170295" y="1808675"/>
            <a:chExt cx="829600" cy="2646275"/>
          </a:xfrm>
        </p:grpSpPr>
        <p:sp>
          <p:nvSpPr>
            <p:cNvPr id="1130" name="Google Shape;1130;p30"/>
            <p:cNvSpPr/>
            <p:nvPr/>
          </p:nvSpPr>
          <p:spPr>
            <a:xfrm flipH="1">
              <a:off x="-170295" y="1808675"/>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1" name="Google Shape;1131;p30"/>
            <p:cNvSpPr/>
            <p:nvPr/>
          </p:nvSpPr>
          <p:spPr>
            <a:xfrm flipH="1">
              <a:off x="-170295" y="1894725"/>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2" name="Google Shape;1132;p30"/>
            <p:cNvSpPr/>
            <p:nvPr/>
          </p:nvSpPr>
          <p:spPr>
            <a:xfrm flipH="1">
              <a:off x="-71420" y="2442100"/>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3" name="Google Shape;1133;p30"/>
            <p:cNvSpPr/>
            <p:nvPr/>
          </p:nvSpPr>
          <p:spPr>
            <a:xfrm flipH="1">
              <a:off x="-56570" y="2644875"/>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4" name="Google Shape;1134;p30"/>
            <p:cNvSpPr/>
            <p:nvPr/>
          </p:nvSpPr>
          <p:spPr>
            <a:xfrm flipH="1">
              <a:off x="-36445" y="3302500"/>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5" name="Google Shape;1135;p30"/>
            <p:cNvSpPr/>
            <p:nvPr/>
          </p:nvSpPr>
          <p:spPr>
            <a:xfrm flipH="1">
              <a:off x="2405" y="3755300"/>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6" name="Google Shape;1136;p30"/>
            <p:cNvSpPr/>
            <p:nvPr/>
          </p:nvSpPr>
          <p:spPr>
            <a:xfrm flipH="1">
              <a:off x="-2195" y="4061150"/>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7" name="Google Shape;1137;p30"/>
            <p:cNvSpPr/>
            <p:nvPr/>
          </p:nvSpPr>
          <p:spPr>
            <a:xfrm flipH="1">
              <a:off x="127330" y="2410425"/>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8" name="Google Shape;1138;p30"/>
            <p:cNvSpPr/>
            <p:nvPr/>
          </p:nvSpPr>
          <p:spPr>
            <a:xfrm flipH="1">
              <a:off x="183080" y="3273225"/>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139" name="Google Shape;1139;p30"/>
          <p:cNvGrpSpPr/>
          <p:nvPr/>
        </p:nvGrpSpPr>
        <p:grpSpPr>
          <a:xfrm>
            <a:off x="-91727" y="5726734"/>
            <a:ext cx="1498800" cy="1136033"/>
            <a:chOff x="-68795" y="4218850"/>
            <a:chExt cx="1124100" cy="852025"/>
          </a:xfrm>
        </p:grpSpPr>
        <p:sp>
          <p:nvSpPr>
            <p:cNvPr id="1140" name="Google Shape;1140;p30"/>
            <p:cNvSpPr/>
            <p:nvPr/>
          </p:nvSpPr>
          <p:spPr>
            <a:xfrm flipH="1">
              <a:off x="-68795" y="4218850"/>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41" name="Google Shape;1141;p30"/>
            <p:cNvSpPr/>
            <p:nvPr/>
          </p:nvSpPr>
          <p:spPr>
            <a:xfrm flipH="1">
              <a:off x="-61270" y="4305250"/>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42" name="Google Shape;1142;p30"/>
            <p:cNvSpPr/>
            <p:nvPr/>
          </p:nvSpPr>
          <p:spPr>
            <a:xfrm flipH="1">
              <a:off x="-14920" y="4505800"/>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143" name="Google Shape;1143;p30"/>
          <p:cNvSpPr/>
          <p:nvPr/>
        </p:nvSpPr>
        <p:spPr>
          <a:xfrm>
            <a:off x="1705534" y="74774"/>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44" name="Google Shape;1144;p30"/>
          <p:cNvSpPr/>
          <p:nvPr/>
        </p:nvSpPr>
        <p:spPr>
          <a:xfrm>
            <a:off x="9903500" y="553485"/>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45" name="Google Shape;1145;p30"/>
          <p:cNvSpPr/>
          <p:nvPr/>
        </p:nvSpPr>
        <p:spPr>
          <a:xfrm>
            <a:off x="-348167" y="478167"/>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46" name="Google Shape;1146;p30"/>
          <p:cNvSpPr/>
          <p:nvPr/>
        </p:nvSpPr>
        <p:spPr>
          <a:xfrm>
            <a:off x="7801390" y="-3318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6923367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60"/>
        <p:cNvGrpSpPr/>
        <p:nvPr/>
      </p:nvGrpSpPr>
      <p:grpSpPr>
        <a:xfrm>
          <a:off x="0" y="0"/>
          <a:ext cx="0" cy="0"/>
          <a:chOff x="0" y="0"/>
          <a:chExt cx="0" cy="0"/>
        </a:xfrm>
      </p:grpSpPr>
      <p:sp>
        <p:nvSpPr>
          <p:cNvPr id="361" name="Google Shape;361;p43"/>
          <p:cNvSpPr txBox="1">
            <a:spLocks noGrp="1"/>
          </p:cNvSpPr>
          <p:nvPr>
            <p:ph type="title"/>
          </p:nvPr>
        </p:nvSpPr>
        <p:spPr>
          <a:xfrm>
            <a:off x="415601"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62" name="Google Shape;362;p43"/>
          <p:cNvSpPr txBox="1">
            <a:spLocks noGrp="1"/>
          </p:cNvSpPr>
          <p:nvPr>
            <p:ph type="body" idx="1"/>
          </p:nvPr>
        </p:nvSpPr>
        <p:spPr>
          <a:xfrm>
            <a:off x="415601" y="1536634"/>
            <a:ext cx="11360800" cy="4555200"/>
          </a:xfrm>
          <a:prstGeom prst="rect">
            <a:avLst/>
          </a:prstGeom>
          <a:noFill/>
          <a:ln>
            <a:noFill/>
          </a:ln>
        </p:spPr>
        <p:txBody>
          <a:bodyPr spcFirstLastPara="1" wrap="square" lIns="91425" tIns="91425" rIns="91425" bIns="91425" anchor="t" anchorCtr="0">
            <a:noAutofit/>
          </a:bodyPr>
          <a:lstStyle>
            <a:lvl1pPr marL="457063" lvl="0" indent="-342797" algn="l">
              <a:lnSpc>
                <a:spcPct val="115000"/>
              </a:lnSpc>
              <a:spcBef>
                <a:spcPts val="0"/>
              </a:spcBef>
              <a:spcAft>
                <a:spcPts val="0"/>
              </a:spcAft>
              <a:buSzPts val="1800"/>
              <a:buChar char="●"/>
              <a:defRPr/>
            </a:lvl1pPr>
            <a:lvl2pPr marL="914126" lvl="1" indent="-317405" algn="l">
              <a:lnSpc>
                <a:spcPct val="115000"/>
              </a:lnSpc>
              <a:spcBef>
                <a:spcPts val="2133"/>
              </a:spcBef>
              <a:spcAft>
                <a:spcPts val="0"/>
              </a:spcAft>
              <a:buSzPts val="1400"/>
              <a:buChar char="○"/>
              <a:defRPr/>
            </a:lvl2pPr>
            <a:lvl3pPr marL="1371189" lvl="2" indent="-317405" algn="l">
              <a:lnSpc>
                <a:spcPct val="115000"/>
              </a:lnSpc>
              <a:spcBef>
                <a:spcPts val="2133"/>
              </a:spcBef>
              <a:spcAft>
                <a:spcPts val="0"/>
              </a:spcAft>
              <a:buSzPts val="1400"/>
              <a:buChar char="■"/>
              <a:defRPr/>
            </a:lvl3pPr>
            <a:lvl4pPr marL="1828251" lvl="3" indent="-317405" algn="l">
              <a:lnSpc>
                <a:spcPct val="115000"/>
              </a:lnSpc>
              <a:spcBef>
                <a:spcPts val="2133"/>
              </a:spcBef>
              <a:spcAft>
                <a:spcPts val="0"/>
              </a:spcAft>
              <a:buSzPts val="1400"/>
              <a:buChar char="●"/>
              <a:defRPr/>
            </a:lvl4pPr>
            <a:lvl5pPr marL="2285314" lvl="4" indent="-317405" algn="l">
              <a:lnSpc>
                <a:spcPct val="115000"/>
              </a:lnSpc>
              <a:spcBef>
                <a:spcPts val="2133"/>
              </a:spcBef>
              <a:spcAft>
                <a:spcPts val="0"/>
              </a:spcAft>
              <a:buSzPts val="1400"/>
              <a:buChar char="○"/>
              <a:defRPr/>
            </a:lvl5pPr>
            <a:lvl6pPr marL="2742377" lvl="5" indent="-317405" algn="l">
              <a:lnSpc>
                <a:spcPct val="115000"/>
              </a:lnSpc>
              <a:spcBef>
                <a:spcPts val="2133"/>
              </a:spcBef>
              <a:spcAft>
                <a:spcPts val="0"/>
              </a:spcAft>
              <a:buSzPts val="1400"/>
              <a:buChar char="■"/>
              <a:defRPr/>
            </a:lvl6pPr>
            <a:lvl7pPr marL="3199440" lvl="6" indent="-317405" algn="l">
              <a:lnSpc>
                <a:spcPct val="115000"/>
              </a:lnSpc>
              <a:spcBef>
                <a:spcPts val="2133"/>
              </a:spcBef>
              <a:spcAft>
                <a:spcPts val="0"/>
              </a:spcAft>
              <a:buSzPts val="1400"/>
              <a:buChar char="●"/>
              <a:defRPr/>
            </a:lvl7pPr>
            <a:lvl8pPr marL="3656503" lvl="7" indent="-317405" algn="l">
              <a:lnSpc>
                <a:spcPct val="115000"/>
              </a:lnSpc>
              <a:spcBef>
                <a:spcPts val="2133"/>
              </a:spcBef>
              <a:spcAft>
                <a:spcPts val="0"/>
              </a:spcAft>
              <a:buSzPts val="1400"/>
              <a:buChar char="○"/>
              <a:defRPr/>
            </a:lvl8pPr>
            <a:lvl9pPr marL="4113566" lvl="8" indent="-317405" algn="l">
              <a:lnSpc>
                <a:spcPct val="115000"/>
              </a:lnSpc>
              <a:spcBef>
                <a:spcPts val="2133"/>
              </a:spcBef>
              <a:spcAft>
                <a:spcPts val="2133"/>
              </a:spcAft>
              <a:buSzPts val="1400"/>
              <a:buChar char="■"/>
              <a:defRPr/>
            </a:lvl9pPr>
          </a:lstStyle>
          <a:p>
            <a:endParaRPr/>
          </a:p>
        </p:txBody>
      </p:sp>
      <p:sp>
        <p:nvSpPr>
          <p:cNvPr id="363" name="Google Shape;363;p4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25675000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64"/>
        <p:cNvGrpSpPr/>
        <p:nvPr/>
      </p:nvGrpSpPr>
      <p:grpSpPr>
        <a:xfrm>
          <a:off x="0" y="0"/>
          <a:ext cx="0" cy="0"/>
          <a:chOff x="0" y="0"/>
          <a:chExt cx="0" cy="0"/>
        </a:xfrm>
      </p:grpSpPr>
      <p:sp>
        <p:nvSpPr>
          <p:cNvPr id="365" name="Google Shape;365;p124"/>
          <p:cNvSpPr txBox="1">
            <a:spLocks noGrp="1"/>
          </p:cNvSpPr>
          <p:nvPr>
            <p:ph type="ctrTitle"/>
          </p:nvPr>
        </p:nvSpPr>
        <p:spPr>
          <a:xfrm>
            <a:off x="415612" y="992767"/>
            <a:ext cx="11360800" cy="2736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6931"/>
            </a:lvl1pPr>
            <a:lvl2pPr lvl="1" algn="ctr">
              <a:lnSpc>
                <a:spcPct val="100000"/>
              </a:lnSpc>
              <a:spcBef>
                <a:spcPts val="0"/>
              </a:spcBef>
              <a:spcAft>
                <a:spcPts val="0"/>
              </a:spcAft>
              <a:buSzPts val="5200"/>
              <a:buNone/>
              <a:defRPr sz="6931"/>
            </a:lvl2pPr>
            <a:lvl3pPr lvl="2" algn="ctr">
              <a:lnSpc>
                <a:spcPct val="100000"/>
              </a:lnSpc>
              <a:spcBef>
                <a:spcPts val="0"/>
              </a:spcBef>
              <a:spcAft>
                <a:spcPts val="0"/>
              </a:spcAft>
              <a:buSzPts val="5200"/>
              <a:buNone/>
              <a:defRPr sz="6931"/>
            </a:lvl3pPr>
            <a:lvl4pPr lvl="3" algn="ctr">
              <a:lnSpc>
                <a:spcPct val="100000"/>
              </a:lnSpc>
              <a:spcBef>
                <a:spcPts val="0"/>
              </a:spcBef>
              <a:spcAft>
                <a:spcPts val="0"/>
              </a:spcAft>
              <a:buSzPts val="5200"/>
              <a:buNone/>
              <a:defRPr sz="6931"/>
            </a:lvl4pPr>
            <a:lvl5pPr lvl="4" algn="ctr">
              <a:lnSpc>
                <a:spcPct val="100000"/>
              </a:lnSpc>
              <a:spcBef>
                <a:spcPts val="0"/>
              </a:spcBef>
              <a:spcAft>
                <a:spcPts val="0"/>
              </a:spcAft>
              <a:buSzPts val="5200"/>
              <a:buNone/>
              <a:defRPr sz="6931"/>
            </a:lvl5pPr>
            <a:lvl6pPr lvl="5" algn="ctr">
              <a:lnSpc>
                <a:spcPct val="100000"/>
              </a:lnSpc>
              <a:spcBef>
                <a:spcPts val="0"/>
              </a:spcBef>
              <a:spcAft>
                <a:spcPts val="0"/>
              </a:spcAft>
              <a:buSzPts val="5200"/>
              <a:buNone/>
              <a:defRPr sz="6931"/>
            </a:lvl6pPr>
            <a:lvl7pPr lvl="6" algn="ctr">
              <a:lnSpc>
                <a:spcPct val="100000"/>
              </a:lnSpc>
              <a:spcBef>
                <a:spcPts val="0"/>
              </a:spcBef>
              <a:spcAft>
                <a:spcPts val="0"/>
              </a:spcAft>
              <a:buSzPts val="5200"/>
              <a:buNone/>
              <a:defRPr sz="6931"/>
            </a:lvl7pPr>
            <a:lvl8pPr lvl="7" algn="ctr">
              <a:lnSpc>
                <a:spcPct val="100000"/>
              </a:lnSpc>
              <a:spcBef>
                <a:spcPts val="0"/>
              </a:spcBef>
              <a:spcAft>
                <a:spcPts val="0"/>
              </a:spcAft>
              <a:buSzPts val="5200"/>
              <a:buNone/>
              <a:defRPr sz="6931"/>
            </a:lvl8pPr>
            <a:lvl9pPr lvl="8" algn="ctr">
              <a:lnSpc>
                <a:spcPct val="100000"/>
              </a:lnSpc>
              <a:spcBef>
                <a:spcPts val="0"/>
              </a:spcBef>
              <a:spcAft>
                <a:spcPts val="0"/>
              </a:spcAft>
              <a:buSzPts val="5200"/>
              <a:buNone/>
              <a:defRPr sz="6931"/>
            </a:lvl9pPr>
          </a:lstStyle>
          <a:p>
            <a:endParaRPr/>
          </a:p>
        </p:txBody>
      </p:sp>
      <p:sp>
        <p:nvSpPr>
          <p:cNvPr id="366" name="Google Shape;366;p124"/>
          <p:cNvSpPr txBox="1">
            <a:spLocks noGrp="1"/>
          </p:cNvSpPr>
          <p:nvPr>
            <p:ph type="subTitle" idx="1"/>
          </p:nvPr>
        </p:nvSpPr>
        <p:spPr>
          <a:xfrm>
            <a:off x="415601" y="3778834"/>
            <a:ext cx="113608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2"/>
            </a:lvl1pPr>
            <a:lvl2pPr lvl="1" algn="ctr">
              <a:lnSpc>
                <a:spcPct val="100000"/>
              </a:lnSpc>
              <a:spcBef>
                <a:spcPts val="0"/>
              </a:spcBef>
              <a:spcAft>
                <a:spcPts val="0"/>
              </a:spcAft>
              <a:buSzPts val="2800"/>
              <a:buNone/>
              <a:defRPr sz="3732"/>
            </a:lvl2pPr>
            <a:lvl3pPr lvl="2" algn="ctr">
              <a:lnSpc>
                <a:spcPct val="100000"/>
              </a:lnSpc>
              <a:spcBef>
                <a:spcPts val="0"/>
              </a:spcBef>
              <a:spcAft>
                <a:spcPts val="0"/>
              </a:spcAft>
              <a:buSzPts val="2800"/>
              <a:buNone/>
              <a:defRPr sz="3732"/>
            </a:lvl3pPr>
            <a:lvl4pPr lvl="3" algn="ctr">
              <a:lnSpc>
                <a:spcPct val="100000"/>
              </a:lnSpc>
              <a:spcBef>
                <a:spcPts val="0"/>
              </a:spcBef>
              <a:spcAft>
                <a:spcPts val="0"/>
              </a:spcAft>
              <a:buSzPts val="2800"/>
              <a:buNone/>
              <a:defRPr sz="3732"/>
            </a:lvl4pPr>
            <a:lvl5pPr lvl="4" algn="ctr">
              <a:lnSpc>
                <a:spcPct val="100000"/>
              </a:lnSpc>
              <a:spcBef>
                <a:spcPts val="0"/>
              </a:spcBef>
              <a:spcAft>
                <a:spcPts val="0"/>
              </a:spcAft>
              <a:buSzPts val="2800"/>
              <a:buNone/>
              <a:defRPr sz="3732"/>
            </a:lvl5pPr>
            <a:lvl6pPr lvl="5" algn="ctr">
              <a:lnSpc>
                <a:spcPct val="100000"/>
              </a:lnSpc>
              <a:spcBef>
                <a:spcPts val="0"/>
              </a:spcBef>
              <a:spcAft>
                <a:spcPts val="0"/>
              </a:spcAft>
              <a:buSzPts val="2800"/>
              <a:buNone/>
              <a:defRPr sz="3732"/>
            </a:lvl6pPr>
            <a:lvl7pPr lvl="6" algn="ctr">
              <a:lnSpc>
                <a:spcPct val="100000"/>
              </a:lnSpc>
              <a:spcBef>
                <a:spcPts val="0"/>
              </a:spcBef>
              <a:spcAft>
                <a:spcPts val="0"/>
              </a:spcAft>
              <a:buSzPts val="2800"/>
              <a:buNone/>
              <a:defRPr sz="3732"/>
            </a:lvl7pPr>
            <a:lvl8pPr lvl="7" algn="ctr">
              <a:lnSpc>
                <a:spcPct val="100000"/>
              </a:lnSpc>
              <a:spcBef>
                <a:spcPts val="0"/>
              </a:spcBef>
              <a:spcAft>
                <a:spcPts val="0"/>
              </a:spcAft>
              <a:buSzPts val="2800"/>
              <a:buNone/>
              <a:defRPr sz="3732"/>
            </a:lvl8pPr>
            <a:lvl9pPr lvl="8" algn="ctr">
              <a:lnSpc>
                <a:spcPct val="100000"/>
              </a:lnSpc>
              <a:spcBef>
                <a:spcPts val="0"/>
              </a:spcBef>
              <a:spcAft>
                <a:spcPts val="0"/>
              </a:spcAft>
              <a:buSzPts val="2800"/>
              <a:buNone/>
              <a:defRPr sz="3732"/>
            </a:lvl9pPr>
          </a:lstStyle>
          <a:p>
            <a:endParaRPr/>
          </a:p>
        </p:txBody>
      </p:sp>
      <p:sp>
        <p:nvSpPr>
          <p:cNvPr id="367" name="Google Shape;367;p12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3285701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296B9FBB-375B-4234-8084-D21169B3D7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xmlns="" id="{AD825717-EB93-4D97-8146-7B6F069812A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4" name="图片 3">
            <a:extLst>
              <a:ext uri="{FF2B5EF4-FFF2-40B4-BE49-F238E27FC236}">
                <a16:creationId xmlns:a16="http://schemas.microsoft.com/office/drawing/2014/main" xmlns="" id="{70B9CAD3-6FBF-4316-9AFA-3E4E5603A4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5" name="图片 4" descr="图片包含 矢量图形&#10;&#10;描述已自动生成">
            <a:extLst>
              <a:ext uri="{FF2B5EF4-FFF2-40B4-BE49-F238E27FC236}">
                <a16:creationId xmlns:a16="http://schemas.microsoft.com/office/drawing/2014/main" xmlns="" id="{19EB3F4D-4A1E-4A61-9D3D-3A5A195B16C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9987" y="142638"/>
            <a:ext cx="2747350" cy="24235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899333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68"/>
        <p:cNvGrpSpPr/>
        <p:nvPr/>
      </p:nvGrpSpPr>
      <p:grpSpPr>
        <a:xfrm>
          <a:off x="0" y="0"/>
          <a:ext cx="0" cy="0"/>
          <a:chOff x="0" y="0"/>
          <a:chExt cx="0" cy="0"/>
        </a:xfrm>
      </p:grpSpPr>
      <p:sp>
        <p:nvSpPr>
          <p:cNvPr id="369" name="Google Shape;369;p125"/>
          <p:cNvSpPr txBox="1">
            <a:spLocks noGrp="1"/>
          </p:cNvSpPr>
          <p:nvPr>
            <p:ph type="title"/>
          </p:nvPr>
        </p:nvSpPr>
        <p:spPr>
          <a:xfrm>
            <a:off x="415601" y="2867800"/>
            <a:ext cx="113608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4799"/>
            </a:lvl1pPr>
            <a:lvl2pPr lvl="1" algn="ctr">
              <a:lnSpc>
                <a:spcPct val="100000"/>
              </a:lnSpc>
              <a:spcBef>
                <a:spcPts val="0"/>
              </a:spcBef>
              <a:spcAft>
                <a:spcPts val="0"/>
              </a:spcAft>
              <a:buSzPts val="3600"/>
              <a:buNone/>
              <a:defRPr sz="4799"/>
            </a:lvl2pPr>
            <a:lvl3pPr lvl="2" algn="ctr">
              <a:lnSpc>
                <a:spcPct val="100000"/>
              </a:lnSpc>
              <a:spcBef>
                <a:spcPts val="0"/>
              </a:spcBef>
              <a:spcAft>
                <a:spcPts val="0"/>
              </a:spcAft>
              <a:buSzPts val="3600"/>
              <a:buNone/>
              <a:defRPr sz="4799"/>
            </a:lvl3pPr>
            <a:lvl4pPr lvl="3" algn="ctr">
              <a:lnSpc>
                <a:spcPct val="100000"/>
              </a:lnSpc>
              <a:spcBef>
                <a:spcPts val="0"/>
              </a:spcBef>
              <a:spcAft>
                <a:spcPts val="0"/>
              </a:spcAft>
              <a:buSzPts val="3600"/>
              <a:buNone/>
              <a:defRPr sz="4799"/>
            </a:lvl4pPr>
            <a:lvl5pPr lvl="4" algn="ctr">
              <a:lnSpc>
                <a:spcPct val="100000"/>
              </a:lnSpc>
              <a:spcBef>
                <a:spcPts val="0"/>
              </a:spcBef>
              <a:spcAft>
                <a:spcPts val="0"/>
              </a:spcAft>
              <a:buSzPts val="3600"/>
              <a:buNone/>
              <a:defRPr sz="4799"/>
            </a:lvl5pPr>
            <a:lvl6pPr lvl="5" algn="ctr">
              <a:lnSpc>
                <a:spcPct val="100000"/>
              </a:lnSpc>
              <a:spcBef>
                <a:spcPts val="0"/>
              </a:spcBef>
              <a:spcAft>
                <a:spcPts val="0"/>
              </a:spcAft>
              <a:buSzPts val="3600"/>
              <a:buNone/>
              <a:defRPr sz="4799"/>
            </a:lvl6pPr>
            <a:lvl7pPr lvl="6" algn="ctr">
              <a:lnSpc>
                <a:spcPct val="100000"/>
              </a:lnSpc>
              <a:spcBef>
                <a:spcPts val="0"/>
              </a:spcBef>
              <a:spcAft>
                <a:spcPts val="0"/>
              </a:spcAft>
              <a:buSzPts val="3600"/>
              <a:buNone/>
              <a:defRPr sz="4799"/>
            </a:lvl7pPr>
            <a:lvl8pPr lvl="7" algn="ctr">
              <a:lnSpc>
                <a:spcPct val="100000"/>
              </a:lnSpc>
              <a:spcBef>
                <a:spcPts val="0"/>
              </a:spcBef>
              <a:spcAft>
                <a:spcPts val="0"/>
              </a:spcAft>
              <a:buSzPts val="3600"/>
              <a:buNone/>
              <a:defRPr sz="4799"/>
            </a:lvl8pPr>
            <a:lvl9pPr lvl="8" algn="ctr">
              <a:lnSpc>
                <a:spcPct val="100000"/>
              </a:lnSpc>
              <a:spcBef>
                <a:spcPts val="0"/>
              </a:spcBef>
              <a:spcAft>
                <a:spcPts val="0"/>
              </a:spcAft>
              <a:buSzPts val="3600"/>
              <a:buNone/>
              <a:defRPr sz="4799"/>
            </a:lvl9pPr>
          </a:lstStyle>
          <a:p>
            <a:endParaRPr/>
          </a:p>
        </p:txBody>
      </p:sp>
      <p:sp>
        <p:nvSpPr>
          <p:cNvPr id="370" name="Google Shape;370;p12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15499546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body">
  <p:cSld name="1_Title and body">
    <p:spTree>
      <p:nvGrpSpPr>
        <p:cNvPr id="1" name="Shape 371"/>
        <p:cNvGrpSpPr/>
        <p:nvPr/>
      </p:nvGrpSpPr>
      <p:grpSpPr>
        <a:xfrm>
          <a:off x="0" y="0"/>
          <a:ext cx="0" cy="0"/>
          <a:chOff x="0" y="0"/>
          <a:chExt cx="0" cy="0"/>
        </a:xfrm>
      </p:grpSpPr>
      <p:sp>
        <p:nvSpPr>
          <p:cNvPr id="372" name="Google Shape;372;p126"/>
          <p:cNvSpPr txBox="1">
            <a:spLocks noGrp="1"/>
          </p:cNvSpPr>
          <p:nvPr>
            <p:ph type="title"/>
          </p:nvPr>
        </p:nvSpPr>
        <p:spPr>
          <a:xfrm>
            <a:off x="415601"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73" name="Google Shape;373;p126"/>
          <p:cNvSpPr txBox="1">
            <a:spLocks noGrp="1"/>
          </p:cNvSpPr>
          <p:nvPr>
            <p:ph type="body" idx="1"/>
          </p:nvPr>
        </p:nvSpPr>
        <p:spPr>
          <a:xfrm>
            <a:off x="415601" y="1536634"/>
            <a:ext cx="11360800" cy="4555200"/>
          </a:xfrm>
          <a:prstGeom prst="rect">
            <a:avLst/>
          </a:prstGeom>
          <a:noFill/>
          <a:ln>
            <a:noFill/>
          </a:ln>
        </p:spPr>
        <p:txBody>
          <a:bodyPr spcFirstLastPara="1" wrap="square" lIns="91425" tIns="91425" rIns="91425" bIns="91425" anchor="t" anchorCtr="0">
            <a:noAutofit/>
          </a:bodyPr>
          <a:lstStyle>
            <a:lvl1pPr marL="457063" lvl="0" indent="-342797" algn="l">
              <a:lnSpc>
                <a:spcPct val="115000"/>
              </a:lnSpc>
              <a:spcBef>
                <a:spcPts val="0"/>
              </a:spcBef>
              <a:spcAft>
                <a:spcPts val="0"/>
              </a:spcAft>
              <a:buSzPts val="1800"/>
              <a:buChar char="●"/>
              <a:defRPr/>
            </a:lvl1pPr>
            <a:lvl2pPr marL="914126" lvl="1" indent="-317405" algn="l">
              <a:lnSpc>
                <a:spcPct val="115000"/>
              </a:lnSpc>
              <a:spcBef>
                <a:spcPts val="2133"/>
              </a:spcBef>
              <a:spcAft>
                <a:spcPts val="0"/>
              </a:spcAft>
              <a:buSzPts val="1400"/>
              <a:buChar char="○"/>
              <a:defRPr/>
            </a:lvl2pPr>
            <a:lvl3pPr marL="1371189" lvl="2" indent="-317405" algn="l">
              <a:lnSpc>
                <a:spcPct val="115000"/>
              </a:lnSpc>
              <a:spcBef>
                <a:spcPts val="2133"/>
              </a:spcBef>
              <a:spcAft>
                <a:spcPts val="0"/>
              </a:spcAft>
              <a:buSzPts val="1400"/>
              <a:buChar char="■"/>
              <a:defRPr/>
            </a:lvl3pPr>
            <a:lvl4pPr marL="1828251" lvl="3" indent="-317405" algn="l">
              <a:lnSpc>
                <a:spcPct val="115000"/>
              </a:lnSpc>
              <a:spcBef>
                <a:spcPts val="2133"/>
              </a:spcBef>
              <a:spcAft>
                <a:spcPts val="0"/>
              </a:spcAft>
              <a:buSzPts val="1400"/>
              <a:buChar char="●"/>
              <a:defRPr/>
            </a:lvl4pPr>
            <a:lvl5pPr marL="2285314" lvl="4" indent="-317405" algn="l">
              <a:lnSpc>
                <a:spcPct val="115000"/>
              </a:lnSpc>
              <a:spcBef>
                <a:spcPts val="2133"/>
              </a:spcBef>
              <a:spcAft>
                <a:spcPts val="0"/>
              </a:spcAft>
              <a:buSzPts val="1400"/>
              <a:buChar char="○"/>
              <a:defRPr/>
            </a:lvl5pPr>
            <a:lvl6pPr marL="2742377" lvl="5" indent="-317405" algn="l">
              <a:lnSpc>
                <a:spcPct val="115000"/>
              </a:lnSpc>
              <a:spcBef>
                <a:spcPts val="2133"/>
              </a:spcBef>
              <a:spcAft>
                <a:spcPts val="0"/>
              </a:spcAft>
              <a:buSzPts val="1400"/>
              <a:buChar char="■"/>
              <a:defRPr/>
            </a:lvl6pPr>
            <a:lvl7pPr marL="3199440" lvl="6" indent="-317405" algn="l">
              <a:lnSpc>
                <a:spcPct val="115000"/>
              </a:lnSpc>
              <a:spcBef>
                <a:spcPts val="2133"/>
              </a:spcBef>
              <a:spcAft>
                <a:spcPts val="0"/>
              </a:spcAft>
              <a:buSzPts val="1400"/>
              <a:buChar char="●"/>
              <a:defRPr/>
            </a:lvl7pPr>
            <a:lvl8pPr marL="3656503" lvl="7" indent="-317405" algn="l">
              <a:lnSpc>
                <a:spcPct val="115000"/>
              </a:lnSpc>
              <a:spcBef>
                <a:spcPts val="2133"/>
              </a:spcBef>
              <a:spcAft>
                <a:spcPts val="0"/>
              </a:spcAft>
              <a:buSzPts val="1400"/>
              <a:buChar char="○"/>
              <a:defRPr/>
            </a:lvl8pPr>
            <a:lvl9pPr marL="4113566" lvl="8" indent="-317405" algn="l">
              <a:lnSpc>
                <a:spcPct val="115000"/>
              </a:lnSpc>
              <a:spcBef>
                <a:spcPts val="2133"/>
              </a:spcBef>
              <a:spcAft>
                <a:spcPts val="2133"/>
              </a:spcAft>
              <a:buSzPts val="1400"/>
              <a:buChar char="■"/>
              <a:defRPr/>
            </a:lvl9pPr>
          </a:lstStyle>
          <a:p>
            <a:endParaRPr/>
          </a:p>
        </p:txBody>
      </p:sp>
      <p:sp>
        <p:nvSpPr>
          <p:cNvPr id="374" name="Google Shape;374;p12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25483489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75"/>
        <p:cNvGrpSpPr/>
        <p:nvPr/>
      </p:nvGrpSpPr>
      <p:grpSpPr>
        <a:xfrm>
          <a:off x="0" y="0"/>
          <a:ext cx="0" cy="0"/>
          <a:chOff x="0" y="0"/>
          <a:chExt cx="0" cy="0"/>
        </a:xfrm>
      </p:grpSpPr>
      <p:sp>
        <p:nvSpPr>
          <p:cNvPr id="376" name="Google Shape;376;p127"/>
          <p:cNvSpPr txBox="1">
            <a:spLocks noGrp="1"/>
          </p:cNvSpPr>
          <p:nvPr>
            <p:ph type="title"/>
          </p:nvPr>
        </p:nvSpPr>
        <p:spPr>
          <a:xfrm>
            <a:off x="415601"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77" name="Google Shape;377;p127"/>
          <p:cNvSpPr txBox="1">
            <a:spLocks noGrp="1"/>
          </p:cNvSpPr>
          <p:nvPr>
            <p:ph type="body" idx="1"/>
          </p:nvPr>
        </p:nvSpPr>
        <p:spPr>
          <a:xfrm>
            <a:off x="415600" y="1536634"/>
            <a:ext cx="5333200" cy="4555200"/>
          </a:xfrm>
          <a:prstGeom prst="rect">
            <a:avLst/>
          </a:prstGeom>
          <a:noFill/>
          <a:ln>
            <a:noFill/>
          </a:ln>
        </p:spPr>
        <p:txBody>
          <a:bodyPr spcFirstLastPara="1" wrap="square" lIns="91425" tIns="91425" rIns="91425" bIns="91425" anchor="t" anchorCtr="0">
            <a:noAutofit/>
          </a:bodyPr>
          <a:lstStyle>
            <a:lvl1pPr marL="457063" lvl="0" indent="-317405" algn="l">
              <a:lnSpc>
                <a:spcPct val="115000"/>
              </a:lnSpc>
              <a:spcBef>
                <a:spcPts val="0"/>
              </a:spcBef>
              <a:spcAft>
                <a:spcPts val="0"/>
              </a:spcAft>
              <a:buSzPts val="1400"/>
              <a:buChar char="●"/>
              <a:defRPr sz="1867"/>
            </a:lvl1pPr>
            <a:lvl2pPr marL="914126" lvl="1" indent="-304709" algn="l">
              <a:lnSpc>
                <a:spcPct val="115000"/>
              </a:lnSpc>
              <a:spcBef>
                <a:spcPts val="2133"/>
              </a:spcBef>
              <a:spcAft>
                <a:spcPts val="0"/>
              </a:spcAft>
              <a:buSzPts val="1200"/>
              <a:buChar char="○"/>
              <a:defRPr sz="1600"/>
            </a:lvl2pPr>
            <a:lvl3pPr marL="1371189" lvl="2" indent="-304709" algn="l">
              <a:lnSpc>
                <a:spcPct val="115000"/>
              </a:lnSpc>
              <a:spcBef>
                <a:spcPts val="2133"/>
              </a:spcBef>
              <a:spcAft>
                <a:spcPts val="0"/>
              </a:spcAft>
              <a:buSzPts val="1200"/>
              <a:buChar char="■"/>
              <a:defRPr sz="1600"/>
            </a:lvl3pPr>
            <a:lvl4pPr marL="1828251" lvl="3" indent="-304709" algn="l">
              <a:lnSpc>
                <a:spcPct val="115000"/>
              </a:lnSpc>
              <a:spcBef>
                <a:spcPts val="2133"/>
              </a:spcBef>
              <a:spcAft>
                <a:spcPts val="0"/>
              </a:spcAft>
              <a:buSzPts val="1200"/>
              <a:buChar char="●"/>
              <a:defRPr sz="1600"/>
            </a:lvl4pPr>
            <a:lvl5pPr marL="2285314" lvl="4" indent="-304709" algn="l">
              <a:lnSpc>
                <a:spcPct val="115000"/>
              </a:lnSpc>
              <a:spcBef>
                <a:spcPts val="2133"/>
              </a:spcBef>
              <a:spcAft>
                <a:spcPts val="0"/>
              </a:spcAft>
              <a:buSzPts val="1200"/>
              <a:buChar char="○"/>
              <a:defRPr sz="1600"/>
            </a:lvl5pPr>
            <a:lvl6pPr marL="2742377" lvl="5" indent="-304709" algn="l">
              <a:lnSpc>
                <a:spcPct val="115000"/>
              </a:lnSpc>
              <a:spcBef>
                <a:spcPts val="2133"/>
              </a:spcBef>
              <a:spcAft>
                <a:spcPts val="0"/>
              </a:spcAft>
              <a:buSzPts val="1200"/>
              <a:buChar char="■"/>
              <a:defRPr sz="1600"/>
            </a:lvl6pPr>
            <a:lvl7pPr marL="3199440" lvl="6" indent="-304709" algn="l">
              <a:lnSpc>
                <a:spcPct val="115000"/>
              </a:lnSpc>
              <a:spcBef>
                <a:spcPts val="2133"/>
              </a:spcBef>
              <a:spcAft>
                <a:spcPts val="0"/>
              </a:spcAft>
              <a:buSzPts val="1200"/>
              <a:buChar char="●"/>
              <a:defRPr sz="1600"/>
            </a:lvl7pPr>
            <a:lvl8pPr marL="3656503" lvl="7" indent="-304709" algn="l">
              <a:lnSpc>
                <a:spcPct val="115000"/>
              </a:lnSpc>
              <a:spcBef>
                <a:spcPts val="2133"/>
              </a:spcBef>
              <a:spcAft>
                <a:spcPts val="0"/>
              </a:spcAft>
              <a:buSzPts val="1200"/>
              <a:buChar char="○"/>
              <a:defRPr sz="1600"/>
            </a:lvl8pPr>
            <a:lvl9pPr marL="4113566" lvl="8" indent="-304709" algn="l">
              <a:lnSpc>
                <a:spcPct val="115000"/>
              </a:lnSpc>
              <a:spcBef>
                <a:spcPts val="2133"/>
              </a:spcBef>
              <a:spcAft>
                <a:spcPts val="2133"/>
              </a:spcAft>
              <a:buSzPts val="1200"/>
              <a:buChar char="■"/>
              <a:defRPr sz="1600"/>
            </a:lvl9pPr>
          </a:lstStyle>
          <a:p>
            <a:endParaRPr/>
          </a:p>
        </p:txBody>
      </p:sp>
      <p:sp>
        <p:nvSpPr>
          <p:cNvPr id="378" name="Google Shape;378;p127"/>
          <p:cNvSpPr txBox="1">
            <a:spLocks noGrp="1"/>
          </p:cNvSpPr>
          <p:nvPr>
            <p:ph type="body" idx="2"/>
          </p:nvPr>
        </p:nvSpPr>
        <p:spPr>
          <a:xfrm>
            <a:off x="6443200" y="1536634"/>
            <a:ext cx="5333200" cy="4555200"/>
          </a:xfrm>
          <a:prstGeom prst="rect">
            <a:avLst/>
          </a:prstGeom>
          <a:noFill/>
          <a:ln>
            <a:noFill/>
          </a:ln>
        </p:spPr>
        <p:txBody>
          <a:bodyPr spcFirstLastPara="1" wrap="square" lIns="91425" tIns="91425" rIns="91425" bIns="91425" anchor="t" anchorCtr="0">
            <a:noAutofit/>
          </a:bodyPr>
          <a:lstStyle>
            <a:lvl1pPr marL="457063" lvl="0" indent="-317405" algn="l">
              <a:lnSpc>
                <a:spcPct val="115000"/>
              </a:lnSpc>
              <a:spcBef>
                <a:spcPts val="0"/>
              </a:spcBef>
              <a:spcAft>
                <a:spcPts val="0"/>
              </a:spcAft>
              <a:buSzPts val="1400"/>
              <a:buChar char="●"/>
              <a:defRPr sz="1867"/>
            </a:lvl1pPr>
            <a:lvl2pPr marL="914126" lvl="1" indent="-304709" algn="l">
              <a:lnSpc>
                <a:spcPct val="115000"/>
              </a:lnSpc>
              <a:spcBef>
                <a:spcPts val="2133"/>
              </a:spcBef>
              <a:spcAft>
                <a:spcPts val="0"/>
              </a:spcAft>
              <a:buSzPts val="1200"/>
              <a:buChar char="○"/>
              <a:defRPr sz="1600"/>
            </a:lvl2pPr>
            <a:lvl3pPr marL="1371189" lvl="2" indent="-304709" algn="l">
              <a:lnSpc>
                <a:spcPct val="115000"/>
              </a:lnSpc>
              <a:spcBef>
                <a:spcPts val="2133"/>
              </a:spcBef>
              <a:spcAft>
                <a:spcPts val="0"/>
              </a:spcAft>
              <a:buSzPts val="1200"/>
              <a:buChar char="■"/>
              <a:defRPr sz="1600"/>
            </a:lvl3pPr>
            <a:lvl4pPr marL="1828251" lvl="3" indent="-304709" algn="l">
              <a:lnSpc>
                <a:spcPct val="115000"/>
              </a:lnSpc>
              <a:spcBef>
                <a:spcPts val="2133"/>
              </a:spcBef>
              <a:spcAft>
                <a:spcPts val="0"/>
              </a:spcAft>
              <a:buSzPts val="1200"/>
              <a:buChar char="●"/>
              <a:defRPr sz="1600"/>
            </a:lvl4pPr>
            <a:lvl5pPr marL="2285314" lvl="4" indent="-304709" algn="l">
              <a:lnSpc>
                <a:spcPct val="115000"/>
              </a:lnSpc>
              <a:spcBef>
                <a:spcPts val="2133"/>
              </a:spcBef>
              <a:spcAft>
                <a:spcPts val="0"/>
              </a:spcAft>
              <a:buSzPts val="1200"/>
              <a:buChar char="○"/>
              <a:defRPr sz="1600"/>
            </a:lvl5pPr>
            <a:lvl6pPr marL="2742377" lvl="5" indent="-304709" algn="l">
              <a:lnSpc>
                <a:spcPct val="115000"/>
              </a:lnSpc>
              <a:spcBef>
                <a:spcPts val="2133"/>
              </a:spcBef>
              <a:spcAft>
                <a:spcPts val="0"/>
              </a:spcAft>
              <a:buSzPts val="1200"/>
              <a:buChar char="■"/>
              <a:defRPr sz="1600"/>
            </a:lvl6pPr>
            <a:lvl7pPr marL="3199440" lvl="6" indent="-304709" algn="l">
              <a:lnSpc>
                <a:spcPct val="115000"/>
              </a:lnSpc>
              <a:spcBef>
                <a:spcPts val="2133"/>
              </a:spcBef>
              <a:spcAft>
                <a:spcPts val="0"/>
              </a:spcAft>
              <a:buSzPts val="1200"/>
              <a:buChar char="●"/>
              <a:defRPr sz="1600"/>
            </a:lvl7pPr>
            <a:lvl8pPr marL="3656503" lvl="7" indent="-304709" algn="l">
              <a:lnSpc>
                <a:spcPct val="115000"/>
              </a:lnSpc>
              <a:spcBef>
                <a:spcPts val="2133"/>
              </a:spcBef>
              <a:spcAft>
                <a:spcPts val="0"/>
              </a:spcAft>
              <a:buSzPts val="1200"/>
              <a:buChar char="○"/>
              <a:defRPr sz="1600"/>
            </a:lvl8pPr>
            <a:lvl9pPr marL="4113566" lvl="8" indent="-304709" algn="l">
              <a:lnSpc>
                <a:spcPct val="115000"/>
              </a:lnSpc>
              <a:spcBef>
                <a:spcPts val="2133"/>
              </a:spcBef>
              <a:spcAft>
                <a:spcPts val="2133"/>
              </a:spcAft>
              <a:buSzPts val="1200"/>
              <a:buChar char="■"/>
              <a:defRPr sz="1600"/>
            </a:lvl9pPr>
          </a:lstStyle>
          <a:p>
            <a:endParaRPr/>
          </a:p>
        </p:txBody>
      </p:sp>
      <p:sp>
        <p:nvSpPr>
          <p:cNvPr id="379" name="Google Shape;379;p12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18714821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80"/>
        <p:cNvGrpSpPr/>
        <p:nvPr/>
      </p:nvGrpSpPr>
      <p:grpSpPr>
        <a:xfrm>
          <a:off x="0" y="0"/>
          <a:ext cx="0" cy="0"/>
          <a:chOff x="0" y="0"/>
          <a:chExt cx="0" cy="0"/>
        </a:xfrm>
      </p:grpSpPr>
      <p:sp>
        <p:nvSpPr>
          <p:cNvPr id="381" name="Google Shape;381;p128"/>
          <p:cNvSpPr txBox="1">
            <a:spLocks noGrp="1"/>
          </p:cNvSpPr>
          <p:nvPr>
            <p:ph type="title"/>
          </p:nvPr>
        </p:nvSpPr>
        <p:spPr>
          <a:xfrm>
            <a:off x="415601"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82" name="Google Shape;382;p12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38635673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83"/>
        <p:cNvGrpSpPr/>
        <p:nvPr/>
      </p:nvGrpSpPr>
      <p:grpSpPr>
        <a:xfrm>
          <a:off x="0" y="0"/>
          <a:ext cx="0" cy="0"/>
          <a:chOff x="0" y="0"/>
          <a:chExt cx="0" cy="0"/>
        </a:xfrm>
      </p:grpSpPr>
      <p:sp>
        <p:nvSpPr>
          <p:cNvPr id="384" name="Google Shape;384;p129"/>
          <p:cNvSpPr txBox="1">
            <a:spLocks noGrp="1"/>
          </p:cNvSpPr>
          <p:nvPr>
            <p:ph type="title"/>
          </p:nvPr>
        </p:nvSpPr>
        <p:spPr>
          <a:xfrm>
            <a:off x="415601" y="740801"/>
            <a:ext cx="3744000" cy="100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199"/>
            </a:lvl1pPr>
            <a:lvl2pPr lvl="1" algn="l">
              <a:lnSpc>
                <a:spcPct val="100000"/>
              </a:lnSpc>
              <a:spcBef>
                <a:spcPts val="0"/>
              </a:spcBef>
              <a:spcAft>
                <a:spcPts val="0"/>
              </a:spcAft>
              <a:buSzPts val="2400"/>
              <a:buNone/>
              <a:defRPr sz="3199"/>
            </a:lvl2pPr>
            <a:lvl3pPr lvl="2" algn="l">
              <a:lnSpc>
                <a:spcPct val="100000"/>
              </a:lnSpc>
              <a:spcBef>
                <a:spcPts val="0"/>
              </a:spcBef>
              <a:spcAft>
                <a:spcPts val="0"/>
              </a:spcAft>
              <a:buSzPts val="2400"/>
              <a:buNone/>
              <a:defRPr sz="3199"/>
            </a:lvl3pPr>
            <a:lvl4pPr lvl="3" algn="l">
              <a:lnSpc>
                <a:spcPct val="100000"/>
              </a:lnSpc>
              <a:spcBef>
                <a:spcPts val="0"/>
              </a:spcBef>
              <a:spcAft>
                <a:spcPts val="0"/>
              </a:spcAft>
              <a:buSzPts val="2400"/>
              <a:buNone/>
              <a:defRPr sz="3199"/>
            </a:lvl4pPr>
            <a:lvl5pPr lvl="4" algn="l">
              <a:lnSpc>
                <a:spcPct val="100000"/>
              </a:lnSpc>
              <a:spcBef>
                <a:spcPts val="0"/>
              </a:spcBef>
              <a:spcAft>
                <a:spcPts val="0"/>
              </a:spcAft>
              <a:buSzPts val="2400"/>
              <a:buNone/>
              <a:defRPr sz="3199"/>
            </a:lvl5pPr>
            <a:lvl6pPr lvl="5" algn="l">
              <a:lnSpc>
                <a:spcPct val="100000"/>
              </a:lnSpc>
              <a:spcBef>
                <a:spcPts val="0"/>
              </a:spcBef>
              <a:spcAft>
                <a:spcPts val="0"/>
              </a:spcAft>
              <a:buSzPts val="2400"/>
              <a:buNone/>
              <a:defRPr sz="3199"/>
            </a:lvl6pPr>
            <a:lvl7pPr lvl="6" algn="l">
              <a:lnSpc>
                <a:spcPct val="100000"/>
              </a:lnSpc>
              <a:spcBef>
                <a:spcPts val="0"/>
              </a:spcBef>
              <a:spcAft>
                <a:spcPts val="0"/>
              </a:spcAft>
              <a:buSzPts val="2400"/>
              <a:buNone/>
              <a:defRPr sz="3199"/>
            </a:lvl7pPr>
            <a:lvl8pPr lvl="7" algn="l">
              <a:lnSpc>
                <a:spcPct val="100000"/>
              </a:lnSpc>
              <a:spcBef>
                <a:spcPts val="0"/>
              </a:spcBef>
              <a:spcAft>
                <a:spcPts val="0"/>
              </a:spcAft>
              <a:buSzPts val="2400"/>
              <a:buNone/>
              <a:defRPr sz="3199"/>
            </a:lvl8pPr>
            <a:lvl9pPr lvl="8" algn="l">
              <a:lnSpc>
                <a:spcPct val="100000"/>
              </a:lnSpc>
              <a:spcBef>
                <a:spcPts val="0"/>
              </a:spcBef>
              <a:spcAft>
                <a:spcPts val="0"/>
              </a:spcAft>
              <a:buSzPts val="2400"/>
              <a:buNone/>
              <a:defRPr sz="3199"/>
            </a:lvl9pPr>
          </a:lstStyle>
          <a:p>
            <a:endParaRPr/>
          </a:p>
        </p:txBody>
      </p:sp>
      <p:sp>
        <p:nvSpPr>
          <p:cNvPr id="385" name="Google Shape;385;p129"/>
          <p:cNvSpPr txBox="1">
            <a:spLocks noGrp="1"/>
          </p:cNvSpPr>
          <p:nvPr>
            <p:ph type="body" idx="1"/>
          </p:nvPr>
        </p:nvSpPr>
        <p:spPr>
          <a:xfrm>
            <a:off x="415601" y="1852800"/>
            <a:ext cx="3744000" cy="4239200"/>
          </a:xfrm>
          <a:prstGeom prst="rect">
            <a:avLst/>
          </a:prstGeom>
          <a:noFill/>
          <a:ln>
            <a:noFill/>
          </a:ln>
        </p:spPr>
        <p:txBody>
          <a:bodyPr spcFirstLastPara="1" wrap="square" lIns="91425" tIns="91425" rIns="91425" bIns="91425" anchor="t" anchorCtr="0">
            <a:noAutofit/>
          </a:bodyPr>
          <a:lstStyle>
            <a:lvl1pPr marL="457063" lvl="0" indent="-304709" algn="l">
              <a:lnSpc>
                <a:spcPct val="115000"/>
              </a:lnSpc>
              <a:spcBef>
                <a:spcPts val="0"/>
              </a:spcBef>
              <a:spcAft>
                <a:spcPts val="0"/>
              </a:spcAft>
              <a:buSzPts val="1200"/>
              <a:buChar char="●"/>
              <a:defRPr sz="1600"/>
            </a:lvl1pPr>
            <a:lvl2pPr marL="914126" lvl="1" indent="-304709" algn="l">
              <a:lnSpc>
                <a:spcPct val="115000"/>
              </a:lnSpc>
              <a:spcBef>
                <a:spcPts val="2133"/>
              </a:spcBef>
              <a:spcAft>
                <a:spcPts val="0"/>
              </a:spcAft>
              <a:buSzPts val="1200"/>
              <a:buChar char="○"/>
              <a:defRPr sz="1600"/>
            </a:lvl2pPr>
            <a:lvl3pPr marL="1371189" lvl="2" indent="-304709" algn="l">
              <a:lnSpc>
                <a:spcPct val="115000"/>
              </a:lnSpc>
              <a:spcBef>
                <a:spcPts val="2133"/>
              </a:spcBef>
              <a:spcAft>
                <a:spcPts val="0"/>
              </a:spcAft>
              <a:buSzPts val="1200"/>
              <a:buChar char="■"/>
              <a:defRPr sz="1600"/>
            </a:lvl3pPr>
            <a:lvl4pPr marL="1828251" lvl="3" indent="-304709" algn="l">
              <a:lnSpc>
                <a:spcPct val="115000"/>
              </a:lnSpc>
              <a:spcBef>
                <a:spcPts val="2133"/>
              </a:spcBef>
              <a:spcAft>
                <a:spcPts val="0"/>
              </a:spcAft>
              <a:buSzPts val="1200"/>
              <a:buChar char="●"/>
              <a:defRPr sz="1600"/>
            </a:lvl4pPr>
            <a:lvl5pPr marL="2285314" lvl="4" indent="-304709" algn="l">
              <a:lnSpc>
                <a:spcPct val="115000"/>
              </a:lnSpc>
              <a:spcBef>
                <a:spcPts val="2133"/>
              </a:spcBef>
              <a:spcAft>
                <a:spcPts val="0"/>
              </a:spcAft>
              <a:buSzPts val="1200"/>
              <a:buChar char="○"/>
              <a:defRPr sz="1600"/>
            </a:lvl5pPr>
            <a:lvl6pPr marL="2742377" lvl="5" indent="-304709" algn="l">
              <a:lnSpc>
                <a:spcPct val="115000"/>
              </a:lnSpc>
              <a:spcBef>
                <a:spcPts val="2133"/>
              </a:spcBef>
              <a:spcAft>
                <a:spcPts val="0"/>
              </a:spcAft>
              <a:buSzPts val="1200"/>
              <a:buChar char="■"/>
              <a:defRPr sz="1600"/>
            </a:lvl6pPr>
            <a:lvl7pPr marL="3199440" lvl="6" indent="-304709" algn="l">
              <a:lnSpc>
                <a:spcPct val="115000"/>
              </a:lnSpc>
              <a:spcBef>
                <a:spcPts val="2133"/>
              </a:spcBef>
              <a:spcAft>
                <a:spcPts val="0"/>
              </a:spcAft>
              <a:buSzPts val="1200"/>
              <a:buChar char="●"/>
              <a:defRPr sz="1600"/>
            </a:lvl7pPr>
            <a:lvl8pPr marL="3656503" lvl="7" indent="-304709" algn="l">
              <a:lnSpc>
                <a:spcPct val="115000"/>
              </a:lnSpc>
              <a:spcBef>
                <a:spcPts val="2133"/>
              </a:spcBef>
              <a:spcAft>
                <a:spcPts val="0"/>
              </a:spcAft>
              <a:buSzPts val="1200"/>
              <a:buChar char="○"/>
              <a:defRPr sz="1600"/>
            </a:lvl8pPr>
            <a:lvl9pPr marL="4113566" lvl="8" indent="-304709" algn="l">
              <a:lnSpc>
                <a:spcPct val="115000"/>
              </a:lnSpc>
              <a:spcBef>
                <a:spcPts val="2133"/>
              </a:spcBef>
              <a:spcAft>
                <a:spcPts val="2133"/>
              </a:spcAft>
              <a:buSzPts val="1200"/>
              <a:buChar char="■"/>
              <a:defRPr sz="1600"/>
            </a:lvl9pPr>
          </a:lstStyle>
          <a:p>
            <a:endParaRPr/>
          </a:p>
        </p:txBody>
      </p:sp>
      <p:sp>
        <p:nvSpPr>
          <p:cNvPr id="386" name="Google Shape;386;p12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29280471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87"/>
        <p:cNvGrpSpPr/>
        <p:nvPr/>
      </p:nvGrpSpPr>
      <p:grpSpPr>
        <a:xfrm>
          <a:off x="0" y="0"/>
          <a:ext cx="0" cy="0"/>
          <a:chOff x="0" y="0"/>
          <a:chExt cx="0" cy="0"/>
        </a:xfrm>
      </p:grpSpPr>
      <p:sp>
        <p:nvSpPr>
          <p:cNvPr id="388" name="Google Shape;388;p130"/>
          <p:cNvSpPr txBox="1">
            <a:spLocks noGrp="1"/>
          </p:cNvSpPr>
          <p:nvPr>
            <p:ph type="title"/>
          </p:nvPr>
        </p:nvSpPr>
        <p:spPr>
          <a:xfrm>
            <a:off x="653668" y="600201"/>
            <a:ext cx="84904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6398"/>
            </a:lvl1pPr>
            <a:lvl2pPr lvl="1" algn="l">
              <a:lnSpc>
                <a:spcPct val="100000"/>
              </a:lnSpc>
              <a:spcBef>
                <a:spcPts val="0"/>
              </a:spcBef>
              <a:spcAft>
                <a:spcPts val="0"/>
              </a:spcAft>
              <a:buSzPts val="4800"/>
              <a:buNone/>
              <a:defRPr sz="6398"/>
            </a:lvl2pPr>
            <a:lvl3pPr lvl="2" algn="l">
              <a:lnSpc>
                <a:spcPct val="100000"/>
              </a:lnSpc>
              <a:spcBef>
                <a:spcPts val="0"/>
              </a:spcBef>
              <a:spcAft>
                <a:spcPts val="0"/>
              </a:spcAft>
              <a:buSzPts val="4800"/>
              <a:buNone/>
              <a:defRPr sz="6398"/>
            </a:lvl3pPr>
            <a:lvl4pPr lvl="3" algn="l">
              <a:lnSpc>
                <a:spcPct val="100000"/>
              </a:lnSpc>
              <a:spcBef>
                <a:spcPts val="0"/>
              </a:spcBef>
              <a:spcAft>
                <a:spcPts val="0"/>
              </a:spcAft>
              <a:buSzPts val="4800"/>
              <a:buNone/>
              <a:defRPr sz="6398"/>
            </a:lvl4pPr>
            <a:lvl5pPr lvl="4" algn="l">
              <a:lnSpc>
                <a:spcPct val="100000"/>
              </a:lnSpc>
              <a:spcBef>
                <a:spcPts val="0"/>
              </a:spcBef>
              <a:spcAft>
                <a:spcPts val="0"/>
              </a:spcAft>
              <a:buSzPts val="4800"/>
              <a:buNone/>
              <a:defRPr sz="6398"/>
            </a:lvl5pPr>
            <a:lvl6pPr lvl="5" algn="l">
              <a:lnSpc>
                <a:spcPct val="100000"/>
              </a:lnSpc>
              <a:spcBef>
                <a:spcPts val="0"/>
              </a:spcBef>
              <a:spcAft>
                <a:spcPts val="0"/>
              </a:spcAft>
              <a:buSzPts val="4800"/>
              <a:buNone/>
              <a:defRPr sz="6398"/>
            </a:lvl6pPr>
            <a:lvl7pPr lvl="6" algn="l">
              <a:lnSpc>
                <a:spcPct val="100000"/>
              </a:lnSpc>
              <a:spcBef>
                <a:spcPts val="0"/>
              </a:spcBef>
              <a:spcAft>
                <a:spcPts val="0"/>
              </a:spcAft>
              <a:buSzPts val="4800"/>
              <a:buNone/>
              <a:defRPr sz="6398"/>
            </a:lvl7pPr>
            <a:lvl8pPr lvl="7" algn="l">
              <a:lnSpc>
                <a:spcPct val="100000"/>
              </a:lnSpc>
              <a:spcBef>
                <a:spcPts val="0"/>
              </a:spcBef>
              <a:spcAft>
                <a:spcPts val="0"/>
              </a:spcAft>
              <a:buSzPts val="4800"/>
              <a:buNone/>
              <a:defRPr sz="6398"/>
            </a:lvl8pPr>
            <a:lvl9pPr lvl="8" algn="l">
              <a:lnSpc>
                <a:spcPct val="100000"/>
              </a:lnSpc>
              <a:spcBef>
                <a:spcPts val="0"/>
              </a:spcBef>
              <a:spcAft>
                <a:spcPts val="0"/>
              </a:spcAft>
              <a:buSzPts val="4800"/>
              <a:buNone/>
              <a:defRPr sz="6398"/>
            </a:lvl9pPr>
          </a:lstStyle>
          <a:p>
            <a:endParaRPr/>
          </a:p>
        </p:txBody>
      </p:sp>
      <p:sp>
        <p:nvSpPr>
          <p:cNvPr id="389" name="Google Shape;389;p13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19800207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90"/>
        <p:cNvGrpSpPr/>
        <p:nvPr/>
      </p:nvGrpSpPr>
      <p:grpSpPr>
        <a:xfrm>
          <a:off x="0" y="0"/>
          <a:ext cx="0" cy="0"/>
          <a:chOff x="0" y="0"/>
          <a:chExt cx="0" cy="0"/>
        </a:xfrm>
      </p:grpSpPr>
      <p:sp>
        <p:nvSpPr>
          <p:cNvPr id="391" name="Google Shape;391;p131"/>
          <p:cNvSpPr/>
          <p:nvPr/>
        </p:nvSpPr>
        <p:spPr>
          <a:xfrm>
            <a:off x="6096000" y="-167"/>
            <a:ext cx="6096001" cy="6858000"/>
          </a:xfrm>
          <a:prstGeom prst="rect">
            <a:avLst/>
          </a:prstGeom>
          <a:solidFill>
            <a:schemeClr val="lt2"/>
          </a:solidFill>
          <a:ln>
            <a:noFill/>
          </a:ln>
        </p:spPr>
        <p:txBody>
          <a:bodyPr spcFirstLastPara="1" wrap="square" lIns="121856" tIns="121856" rIns="121856" bIns="121856" anchor="ctr" anchorCtr="0">
            <a:noAutofit/>
          </a:bodyPr>
          <a:lstStyle/>
          <a:p>
            <a:pPr marL="0" marR="0" lvl="0" indent="0" algn="l" defTabSz="914126"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92" name="Google Shape;392;p131"/>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5598"/>
            </a:lvl1pPr>
            <a:lvl2pPr lvl="1" algn="ctr">
              <a:lnSpc>
                <a:spcPct val="100000"/>
              </a:lnSpc>
              <a:spcBef>
                <a:spcPts val="0"/>
              </a:spcBef>
              <a:spcAft>
                <a:spcPts val="0"/>
              </a:spcAft>
              <a:buSzPts val="4200"/>
              <a:buNone/>
              <a:defRPr sz="5598"/>
            </a:lvl2pPr>
            <a:lvl3pPr lvl="2" algn="ctr">
              <a:lnSpc>
                <a:spcPct val="100000"/>
              </a:lnSpc>
              <a:spcBef>
                <a:spcPts val="0"/>
              </a:spcBef>
              <a:spcAft>
                <a:spcPts val="0"/>
              </a:spcAft>
              <a:buSzPts val="4200"/>
              <a:buNone/>
              <a:defRPr sz="5598"/>
            </a:lvl3pPr>
            <a:lvl4pPr lvl="3" algn="ctr">
              <a:lnSpc>
                <a:spcPct val="100000"/>
              </a:lnSpc>
              <a:spcBef>
                <a:spcPts val="0"/>
              </a:spcBef>
              <a:spcAft>
                <a:spcPts val="0"/>
              </a:spcAft>
              <a:buSzPts val="4200"/>
              <a:buNone/>
              <a:defRPr sz="5598"/>
            </a:lvl4pPr>
            <a:lvl5pPr lvl="4" algn="ctr">
              <a:lnSpc>
                <a:spcPct val="100000"/>
              </a:lnSpc>
              <a:spcBef>
                <a:spcPts val="0"/>
              </a:spcBef>
              <a:spcAft>
                <a:spcPts val="0"/>
              </a:spcAft>
              <a:buSzPts val="4200"/>
              <a:buNone/>
              <a:defRPr sz="5598"/>
            </a:lvl5pPr>
            <a:lvl6pPr lvl="5" algn="ctr">
              <a:lnSpc>
                <a:spcPct val="100000"/>
              </a:lnSpc>
              <a:spcBef>
                <a:spcPts val="0"/>
              </a:spcBef>
              <a:spcAft>
                <a:spcPts val="0"/>
              </a:spcAft>
              <a:buSzPts val="4200"/>
              <a:buNone/>
              <a:defRPr sz="5598"/>
            </a:lvl6pPr>
            <a:lvl7pPr lvl="6" algn="ctr">
              <a:lnSpc>
                <a:spcPct val="100000"/>
              </a:lnSpc>
              <a:spcBef>
                <a:spcPts val="0"/>
              </a:spcBef>
              <a:spcAft>
                <a:spcPts val="0"/>
              </a:spcAft>
              <a:buSzPts val="4200"/>
              <a:buNone/>
              <a:defRPr sz="5598"/>
            </a:lvl7pPr>
            <a:lvl8pPr lvl="7" algn="ctr">
              <a:lnSpc>
                <a:spcPct val="100000"/>
              </a:lnSpc>
              <a:spcBef>
                <a:spcPts val="0"/>
              </a:spcBef>
              <a:spcAft>
                <a:spcPts val="0"/>
              </a:spcAft>
              <a:buSzPts val="4200"/>
              <a:buNone/>
              <a:defRPr sz="5598"/>
            </a:lvl8pPr>
            <a:lvl9pPr lvl="8" algn="ctr">
              <a:lnSpc>
                <a:spcPct val="100000"/>
              </a:lnSpc>
              <a:spcBef>
                <a:spcPts val="0"/>
              </a:spcBef>
              <a:spcAft>
                <a:spcPts val="0"/>
              </a:spcAft>
              <a:buSzPts val="4200"/>
              <a:buNone/>
              <a:defRPr sz="5598"/>
            </a:lvl9pPr>
          </a:lstStyle>
          <a:p>
            <a:endParaRPr/>
          </a:p>
        </p:txBody>
      </p:sp>
      <p:sp>
        <p:nvSpPr>
          <p:cNvPr id="393" name="Google Shape;393;p131"/>
          <p:cNvSpPr txBox="1">
            <a:spLocks noGrp="1"/>
          </p:cNvSpPr>
          <p:nvPr>
            <p:ph type="subTitle" idx="1"/>
          </p:nvPr>
        </p:nvSpPr>
        <p:spPr>
          <a:xfrm>
            <a:off x="354000" y="3737434"/>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799"/>
            </a:lvl1pPr>
            <a:lvl2pPr lvl="1" algn="ctr">
              <a:lnSpc>
                <a:spcPct val="100000"/>
              </a:lnSpc>
              <a:spcBef>
                <a:spcPts val="0"/>
              </a:spcBef>
              <a:spcAft>
                <a:spcPts val="0"/>
              </a:spcAft>
              <a:buSzPts val="2100"/>
              <a:buNone/>
              <a:defRPr sz="2799"/>
            </a:lvl2pPr>
            <a:lvl3pPr lvl="2" algn="ctr">
              <a:lnSpc>
                <a:spcPct val="100000"/>
              </a:lnSpc>
              <a:spcBef>
                <a:spcPts val="0"/>
              </a:spcBef>
              <a:spcAft>
                <a:spcPts val="0"/>
              </a:spcAft>
              <a:buSzPts val="2100"/>
              <a:buNone/>
              <a:defRPr sz="2799"/>
            </a:lvl3pPr>
            <a:lvl4pPr lvl="3" algn="ctr">
              <a:lnSpc>
                <a:spcPct val="100000"/>
              </a:lnSpc>
              <a:spcBef>
                <a:spcPts val="0"/>
              </a:spcBef>
              <a:spcAft>
                <a:spcPts val="0"/>
              </a:spcAft>
              <a:buSzPts val="2100"/>
              <a:buNone/>
              <a:defRPr sz="2799"/>
            </a:lvl4pPr>
            <a:lvl5pPr lvl="4" algn="ctr">
              <a:lnSpc>
                <a:spcPct val="100000"/>
              </a:lnSpc>
              <a:spcBef>
                <a:spcPts val="0"/>
              </a:spcBef>
              <a:spcAft>
                <a:spcPts val="0"/>
              </a:spcAft>
              <a:buSzPts val="2100"/>
              <a:buNone/>
              <a:defRPr sz="2799"/>
            </a:lvl5pPr>
            <a:lvl6pPr lvl="5" algn="ctr">
              <a:lnSpc>
                <a:spcPct val="100000"/>
              </a:lnSpc>
              <a:spcBef>
                <a:spcPts val="0"/>
              </a:spcBef>
              <a:spcAft>
                <a:spcPts val="0"/>
              </a:spcAft>
              <a:buSzPts val="2100"/>
              <a:buNone/>
              <a:defRPr sz="2799"/>
            </a:lvl6pPr>
            <a:lvl7pPr lvl="6" algn="ctr">
              <a:lnSpc>
                <a:spcPct val="100000"/>
              </a:lnSpc>
              <a:spcBef>
                <a:spcPts val="0"/>
              </a:spcBef>
              <a:spcAft>
                <a:spcPts val="0"/>
              </a:spcAft>
              <a:buSzPts val="2100"/>
              <a:buNone/>
              <a:defRPr sz="2799"/>
            </a:lvl7pPr>
            <a:lvl8pPr lvl="7" algn="ctr">
              <a:lnSpc>
                <a:spcPct val="100000"/>
              </a:lnSpc>
              <a:spcBef>
                <a:spcPts val="0"/>
              </a:spcBef>
              <a:spcAft>
                <a:spcPts val="0"/>
              </a:spcAft>
              <a:buSzPts val="2100"/>
              <a:buNone/>
              <a:defRPr sz="2799"/>
            </a:lvl8pPr>
            <a:lvl9pPr lvl="8" algn="ctr">
              <a:lnSpc>
                <a:spcPct val="100000"/>
              </a:lnSpc>
              <a:spcBef>
                <a:spcPts val="0"/>
              </a:spcBef>
              <a:spcAft>
                <a:spcPts val="0"/>
              </a:spcAft>
              <a:buSzPts val="2100"/>
              <a:buNone/>
              <a:defRPr sz="2799"/>
            </a:lvl9pPr>
          </a:lstStyle>
          <a:p>
            <a:endParaRPr/>
          </a:p>
        </p:txBody>
      </p:sp>
      <p:sp>
        <p:nvSpPr>
          <p:cNvPr id="394" name="Google Shape;394;p131"/>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noAutofit/>
          </a:bodyPr>
          <a:lstStyle>
            <a:lvl1pPr marL="457063" lvl="0" indent="-342797" algn="l">
              <a:lnSpc>
                <a:spcPct val="115000"/>
              </a:lnSpc>
              <a:spcBef>
                <a:spcPts val="0"/>
              </a:spcBef>
              <a:spcAft>
                <a:spcPts val="0"/>
              </a:spcAft>
              <a:buSzPts val="1800"/>
              <a:buChar char="●"/>
              <a:defRPr/>
            </a:lvl1pPr>
            <a:lvl2pPr marL="914126" lvl="1" indent="-317405" algn="l">
              <a:lnSpc>
                <a:spcPct val="115000"/>
              </a:lnSpc>
              <a:spcBef>
                <a:spcPts val="2133"/>
              </a:spcBef>
              <a:spcAft>
                <a:spcPts val="0"/>
              </a:spcAft>
              <a:buSzPts val="1400"/>
              <a:buChar char="○"/>
              <a:defRPr/>
            </a:lvl2pPr>
            <a:lvl3pPr marL="1371189" lvl="2" indent="-317405" algn="l">
              <a:lnSpc>
                <a:spcPct val="115000"/>
              </a:lnSpc>
              <a:spcBef>
                <a:spcPts val="2133"/>
              </a:spcBef>
              <a:spcAft>
                <a:spcPts val="0"/>
              </a:spcAft>
              <a:buSzPts val="1400"/>
              <a:buChar char="■"/>
              <a:defRPr/>
            </a:lvl3pPr>
            <a:lvl4pPr marL="1828251" lvl="3" indent="-317405" algn="l">
              <a:lnSpc>
                <a:spcPct val="115000"/>
              </a:lnSpc>
              <a:spcBef>
                <a:spcPts val="2133"/>
              </a:spcBef>
              <a:spcAft>
                <a:spcPts val="0"/>
              </a:spcAft>
              <a:buSzPts val="1400"/>
              <a:buChar char="●"/>
              <a:defRPr/>
            </a:lvl4pPr>
            <a:lvl5pPr marL="2285314" lvl="4" indent="-317405" algn="l">
              <a:lnSpc>
                <a:spcPct val="115000"/>
              </a:lnSpc>
              <a:spcBef>
                <a:spcPts val="2133"/>
              </a:spcBef>
              <a:spcAft>
                <a:spcPts val="0"/>
              </a:spcAft>
              <a:buSzPts val="1400"/>
              <a:buChar char="○"/>
              <a:defRPr/>
            </a:lvl5pPr>
            <a:lvl6pPr marL="2742377" lvl="5" indent="-317405" algn="l">
              <a:lnSpc>
                <a:spcPct val="115000"/>
              </a:lnSpc>
              <a:spcBef>
                <a:spcPts val="2133"/>
              </a:spcBef>
              <a:spcAft>
                <a:spcPts val="0"/>
              </a:spcAft>
              <a:buSzPts val="1400"/>
              <a:buChar char="■"/>
              <a:defRPr/>
            </a:lvl6pPr>
            <a:lvl7pPr marL="3199440" lvl="6" indent="-317405" algn="l">
              <a:lnSpc>
                <a:spcPct val="115000"/>
              </a:lnSpc>
              <a:spcBef>
                <a:spcPts val="2133"/>
              </a:spcBef>
              <a:spcAft>
                <a:spcPts val="0"/>
              </a:spcAft>
              <a:buSzPts val="1400"/>
              <a:buChar char="●"/>
              <a:defRPr/>
            </a:lvl7pPr>
            <a:lvl8pPr marL="3656503" lvl="7" indent="-317405" algn="l">
              <a:lnSpc>
                <a:spcPct val="115000"/>
              </a:lnSpc>
              <a:spcBef>
                <a:spcPts val="2133"/>
              </a:spcBef>
              <a:spcAft>
                <a:spcPts val="0"/>
              </a:spcAft>
              <a:buSzPts val="1400"/>
              <a:buChar char="○"/>
              <a:defRPr/>
            </a:lvl8pPr>
            <a:lvl9pPr marL="4113566" lvl="8" indent="-317405" algn="l">
              <a:lnSpc>
                <a:spcPct val="115000"/>
              </a:lnSpc>
              <a:spcBef>
                <a:spcPts val="2133"/>
              </a:spcBef>
              <a:spcAft>
                <a:spcPts val="2133"/>
              </a:spcAft>
              <a:buSzPts val="1400"/>
              <a:buChar char="■"/>
              <a:defRPr/>
            </a:lvl9pPr>
          </a:lstStyle>
          <a:p>
            <a:endParaRPr/>
          </a:p>
        </p:txBody>
      </p:sp>
      <p:sp>
        <p:nvSpPr>
          <p:cNvPr id="395" name="Google Shape;395;p13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6589673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96"/>
        <p:cNvGrpSpPr/>
        <p:nvPr/>
      </p:nvGrpSpPr>
      <p:grpSpPr>
        <a:xfrm>
          <a:off x="0" y="0"/>
          <a:ext cx="0" cy="0"/>
          <a:chOff x="0" y="0"/>
          <a:chExt cx="0" cy="0"/>
        </a:xfrm>
      </p:grpSpPr>
      <p:sp>
        <p:nvSpPr>
          <p:cNvPr id="397" name="Google Shape;397;p132"/>
          <p:cNvSpPr txBox="1">
            <a:spLocks noGrp="1"/>
          </p:cNvSpPr>
          <p:nvPr>
            <p:ph type="body" idx="1"/>
          </p:nvPr>
        </p:nvSpPr>
        <p:spPr>
          <a:xfrm>
            <a:off x="415601" y="5640767"/>
            <a:ext cx="7998400" cy="806800"/>
          </a:xfrm>
          <a:prstGeom prst="rect">
            <a:avLst/>
          </a:prstGeom>
          <a:noFill/>
          <a:ln>
            <a:noFill/>
          </a:ln>
        </p:spPr>
        <p:txBody>
          <a:bodyPr spcFirstLastPara="1" wrap="square" lIns="91425" tIns="91425" rIns="91425" bIns="91425" anchor="ctr" anchorCtr="0">
            <a:noAutofit/>
          </a:bodyPr>
          <a:lstStyle>
            <a:lvl1pPr marL="457063" lvl="0" indent="-228531" algn="l">
              <a:lnSpc>
                <a:spcPct val="100000"/>
              </a:lnSpc>
              <a:spcBef>
                <a:spcPts val="0"/>
              </a:spcBef>
              <a:spcAft>
                <a:spcPts val="0"/>
              </a:spcAft>
              <a:buSzPts val="1800"/>
              <a:buNone/>
              <a:defRPr/>
            </a:lvl1pPr>
            <a:lvl2pPr marL="914126" lvl="1" indent="-317405" algn="l">
              <a:lnSpc>
                <a:spcPct val="115000"/>
              </a:lnSpc>
              <a:spcBef>
                <a:spcPts val="1600"/>
              </a:spcBef>
              <a:spcAft>
                <a:spcPts val="0"/>
              </a:spcAft>
              <a:buSzPts val="1400"/>
              <a:buChar char="○"/>
              <a:defRPr/>
            </a:lvl2pPr>
            <a:lvl3pPr marL="1371189" lvl="2" indent="-317405" algn="l">
              <a:lnSpc>
                <a:spcPct val="115000"/>
              </a:lnSpc>
              <a:spcBef>
                <a:spcPts val="1600"/>
              </a:spcBef>
              <a:spcAft>
                <a:spcPts val="0"/>
              </a:spcAft>
              <a:buSzPts val="1400"/>
              <a:buChar char="■"/>
              <a:defRPr/>
            </a:lvl3pPr>
            <a:lvl4pPr marL="1828251" lvl="3" indent="-317405" algn="l">
              <a:lnSpc>
                <a:spcPct val="115000"/>
              </a:lnSpc>
              <a:spcBef>
                <a:spcPts val="1600"/>
              </a:spcBef>
              <a:spcAft>
                <a:spcPts val="0"/>
              </a:spcAft>
              <a:buSzPts val="1400"/>
              <a:buChar char="●"/>
              <a:defRPr/>
            </a:lvl4pPr>
            <a:lvl5pPr marL="2285314" lvl="4" indent="-317405" algn="l">
              <a:lnSpc>
                <a:spcPct val="115000"/>
              </a:lnSpc>
              <a:spcBef>
                <a:spcPts val="1600"/>
              </a:spcBef>
              <a:spcAft>
                <a:spcPts val="0"/>
              </a:spcAft>
              <a:buSzPts val="1400"/>
              <a:buChar char="○"/>
              <a:defRPr/>
            </a:lvl5pPr>
            <a:lvl6pPr marL="2742377" lvl="5" indent="-317405" algn="l">
              <a:lnSpc>
                <a:spcPct val="115000"/>
              </a:lnSpc>
              <a:spcBef>
                <a:spcPts val="1600"/>
              </a:spcBef>
              <a:spcAft>
                <a:spcPts val="0"/>
              </a:spcAft>
              <a:buSzPts val="1400"/>
              <a:buChar char="■"/>
              <a:defRPr/>
            </a:lvl6pPr>
            <a:lvl7pPr marL="3199440" lvl="6" indent="-317405" algn="l">
              <a:lnSpc>
                <a:spcPct val="115000"/>
              </a:lnSpc>
              <a:spcBef>
                <a:spcPts val="1600"/>
              </a:spcBef>
              <a:spcAft>
                <a:spcPts val="0"/>
              </a:spcAft>
              <a:buSzPts val="1400"/>
              <a:buChar char="●"/>
              <a:defRPr/>
            </a:lvl7pPr>
            <a:lvl8pPr marL="3656503" lvl="7" indent="-317405" algn="l">
              <a:lnSpc>
                <a:spcPct val="115000"/>
              </a:lnSpc>
              <a:spcBef>
                <a:spcPts val="1600"/>
              </a:spcBef>
              <a:spcAft>
                <a:spcPts val="0"/>
              </a:spcAft>
              <a:buSzPts val="1400"/>
              <a:buChar char="○"/>
              <a:defRPr/>
            </a:lvl8pPr>
            <a:lvl9pPr marL="4113566" lvl="8" indent="-317405" algn="l">
              <a:lnSpc>
                <a:spcPct val="115000"/>
              </a:lnSpc>
              <a:spcBef>
                <a:spcPts val="1600"/>
              </a:spcBef>
              <a:spcAft>
                <a:spcPts val="1600"/>
              </a:spcAft>
              <a:buSzPts val="1400"/>
              <a:buChar char="■"/>
              <a:defRPr/>
            </a:lvl9pPr>
          </a:lstStyle>
          <a:p>
            <a:endParaRPr/>
          </a:p>
        </p:txBody>
      </p:sp>
      <p:sp>
        <p:nvSpPr>
          <p:cNvPr id="398" name="Google Shape;398;p13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8275512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99"/>
        <p:cNvGrpSpPr/>
        <p:nvPr/>
      </p:nvGrpSpPr>
      <p:grpSpPr>
        <a:xfrm>
          <a:off x="0" y="0"/>
          <a:ext cx="0" cy="0"/>
          <a:chOff x="0" y="0"/>
          <a:chExt cx="0" cy="0"/>
        </a:xfrm>
      </p:grpSpPr>
      <p:sp>
        <p:nvSpPr>
          <p:cNvPr id="400" name="Google Shape;400;p133"/>
          <p:cNvSpPr txBox="1">
            <a:spLocks noGrp="1"/>
          </p:cNvSpPr>
          <p:nvPr>
            <p:ph type="title"/>
          </p:nvPr>
        </p:nvSpPr>
        <p:spPr>
          <a:xfrm>
            <a:off x="415601" y="1474833"/>
            <a:ext cx="11360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5995"/>
            </a:lvl1pPr>
            <a:lvl2pPr lvl="1" algn="ctr">
              <a:lnSpc>
                <a:spcPct val="100000"/>
              </a:lnSpc>
              <a:spcBef>
                <a:spcPts val="0"/>
              </a:spcBef>
              <a:spcAft>
                <a:spcPts val="0"/>
              </a:spcAft>
              <a:buSzPts val="12000"/>
              <a:buNone/>
              <a:defRPr sz="15995"/>
            </a:lvl2pPr>
            <a:lvl3pPr lvl="2" algn="ctr">
              <a:lnSpc>
                <a:spcPct val="100000"/>
              </a:lnSpc>
              <a:spcBef>
                <a:spcPts val="0"/>
              </a:spcBef>
              <a:spcAft>
                <a:spcPts val="0"/>
              </a:spcAft>
              <a:buSzPts val="12000"/>
              <a:buNone/>
              <a:defRPr sz="15995"/>
            </a:lvl3pPr>
            <a:lvl4pPr lvl="3" algn="ctr">
              <a:lnSpc>
                <a:spcPct val="100000"/>
              </a:lnSpc>
              <a:spcBef>
                <a:spcPts val="0"/>
              </a:spcBef>
              <a:spcAft>
                <a:spcPts val="0"/>
              </a:spcAft>
              <a:buSzPts val="12000"/>
              <a:buNone/>
              <a:defRPr sz="15995"/>
            </a:lvl4pPr>
            <a:lvl5pPr lvl="4" algn="ctr">
              <a:lnSpc>
                <a:spcPct val="100000"/>
              </a:lnSpc>
              <a:spcBef>
                <a:spcPts val="0"/>
              </a:spcBef>
              <a:spcAft>
                <a:spcPts val="0"/>
              </a:spcAft>
              <a:buSzPts val="12000"/>
              <a:buNone/>
              <a:defRPr sz="15995"/>
            </a:lvl5pPr>
            <a:lvl6pPr lvl="5" algn="ctr">
              <a:lnSpc>
                <a:spcPct val="100000"/>
              </a:lnSpc>
              <a:spcBef>
                <a:spcPts val="0"/>
              </a:spcBef>
              <a:spcAft>
                <a:spcPts val="0"/>
              </a:spcAft>
              <a:buSzPts val="12000"/>
              <a:buNone/>
              <a:defRPr sz="15995"/>
            </a:lvl6pPr>
            <a:lvl7pPr lvl="6" algn="ctr">
              <a:lnSpc>
                <a:spcPct val="100000"/>
              </a:lnSpc>
              <a:spcBef>
                <a:spcPts val="0"/>
              </a:spcBef>
              <a:spcAft>
                <a:spcPts val="0"/>
              </a:spcAft>
              <a:buSzPts val="12000"/>
              <a:buNone/>
              <a:defRPr sz="15995"/>
            </a:lvl7pPr>
            <a:lvl8pPr lvl="7" algn="ctr">
              <a:lnSpc>
                <a:spcPct val="100000"/>
              </a:lnSpc>
              <a:spcBef>
                <a:spcPts val="0"/>
              </a:spcBef>
              <a:spcAft>
                <a:spcPts val="0"/>
              </a:spcAft>
              <a:buSzPts val="12000"/>
              <a:buNone/>
              <a:defRPr sz="15995"/>
            </a:lvl8pPr>
            <a:lvl9pPr lvl="8" algn="ctr">
              <a:lnSpc>
                <a:spcPct val="100000"/>
              </a:lnSpc>
              <a:spcBef>
                <a:spcPts val="0"/>
              </a:spcBef>
              <a:spcAft>
                <a:spcPts val="0"/>
              </a:spcAft>
              <a:buSzPts val="12000"/>
              <a:buNone/>
              <a:defRPr sz="15995"/>
            </a:lvl9pPr>
          </a:lstStyle>
          <a:p>
            <a:endParaRPr/>
          </a:p>
        </p:txBody>
      </p:sp>
      <p:sp>
        <p:nvSpPr>
          <p:cNvPr id="401" name="Google Shape;401;p133"/>
          <p:cNvSpPr txBox="1">
            <a:spLocks noGrp="1"/>
          </p:cNvSpPr>
          <p:nvPr>
            <p:ph type="body" idx="1"/>
          </p:nvPr>
        </p:nvSpPr>
        <p:spPr>
          <a:xfrm>
            <a:off x="415601" y="4202967"/>
            <a:ext cx="11360800" cy="1734400"/>
          </a:xfrm>
          <a:prstGeom prst="rect">
            <a:avLst/>
          </a:prstGeom>
          <a:noFill/>
          <a:ln>
            <a:noFill/>
          </a:ln>
        </p:spPr>
        <p:txBody>
          <a:bodyPr spcFirstLastPara="1" wrap="square" lIns="91425" tIns="91425" rIns="91425" bIns="91425" anchor="t" anchorCtr="0">
            <a:noAutofit/>
          </a:bodyPr>
          <a:lstStyle>
            <a:lvl1pPr marL="457063" lvl="0" indent="-342797" algn="ctr">
              <a:lnSpc>
                <a:spcPct val="115000"/>
              </a:lnSpc>
              <a:spcBef>
                <a:spcPts val="0"/>
              </a:spcBef>
              <a:spcAft>
                <a:spcPts val="0"/>
              </a:spcAft>
              <a:buSzPts val="1800"/>
              <a:buChar char="●"/>
              <a:defRPr/>
            </a:lvl1pPr>
            <a:lvl2pPr marL="914126" lvl="1" indent="-317405" algn="ctr">
              <a:lnSpc>
                <a:spcPct val="115000"/>
              </a:lnSpc>
              <a:spcBef>
                <a:spcPts val="2133"/>
              </a:spcBef>
              <a:spcAft>
                <a:spcPts val="0"/>
              </a:spcAft>
              <a:buSzPts val="1400"/>
              <a:buChar char="○"/>
              <a:defRPr/>
            </a:lvl2pPr>
            <a:lvl3pPr marL="1371189" lvl="2" indent="-317405" algn="ctr">
              <a:lnSpc>
                <a:spcPct val="115000"/>
              </a:lnSpc>
              <a:spcBef>
                <a:spcPts val="2133"/>
              </a:spcBef>
              <a:spcAft>
                <a:spcPts val="0"/>
              </a:spcAft>
              <a:buSzPts val="1400"/>
              <a:buChar char="■"/>
              <a:defRPr/>
            </a:lvl3pPr>
            <a:lvl4pPr marL="1828251" lvl="3" indent="-317405" algn="ctr">
              <a:lnSpc>
                <a:spcPct val="115000"/>
              </a:lnSpc>
              <a:spcBef>
                <a:spcPts val="2133"/>
              </a:spcBef>
              <a:spcAft>
                <a:spcPts val="0"/>
              </a:spcAft>
              <a:buSzPts val="1400"/>
              <a:buChar char="●"/>
              <a:defRPr/>
            </a:lvl4pPr>
            <a:lvl5pPr marL="2285314" lvl="4" indent="-317405" algn="ctr">
              <a:lnSpc>
                <a:spcPct val="115000"/>
              </a:lnSpc>
              <a:spcBef>
                <a:spcPts val="2133"/>
              </a:spcBef>
              <a:spcAft>
                <a:spcPts val="0"/>
              </a:spcAft>
              <a:buSzPts val="1400"/>
              <a:buChar char="○"/>
              <a:defRPr/>
            </a:lvl5pPr>
            <a:lvl6pPr marL="2742377" lvl="5" indent="-317405" algn="ctr">
              <a:lnSpc>
                <a:spcPct val="115000"/>
              </a:lnSpc>
              <a:spcBef>
                <a:spcPts val="2133"/>
              </a:spcBef>
              <a:spcAft>
                <a:spcPts val="0"/>
              </a:spcAft>
              <a:buSzPts val="1400"/>
              <a:buChar char="■"/>
              <a:defRPr/>
            </a:lvl6pPr>
            <a:lvl7pPr marL="3199440" lvl="6" indent="-317405" algn="ctr">
              <a:lnSpc>
                <a:spcPct val="115000"/>
              </a:lnSpc>
              <a:spcBef>
                <a:spcPts val="2133"/>
              </a:spcBef>
              <a:spcAft>
                <a:spcPts val="0"/>
              </a:spcAft>
              <a:buSzPts val="1400"/>
              <a:buChar char="●"/>
              <a:defRPr/>
            </a:lvl7pPr>
            <a:lvl8pPr marL="3656503" lvl="7" indent="-317405" algn="ctr">
              <a:lnSpc>
                <a:spcPct val="115000"/>
              </a:lnSpc>
              <a:spcBef>
                <a:spcPts val="2133"/>
              </a:spcBef>
              <a:spcAft>
                <a:spcPts val="0"/>
              </a:spcAft>
              <a:buSzPts val="1400"/>
              <a:buChar char="○"/>
              <a:defRPr/>
            </a:lvl8pPr>
            <a:lvl9pPr marL="4113566" lvl="8" indent="-317405" algn="ctr">
              <a:lnSpc>
                <a:spcPct val="115000"/>
              </a:lnSpc>
              <a:spcBef>
                <a:spcPts val="2133"/>
              </a:spcBef>
              <a:spcAft>
                <a:spcPts val="2133"/>
              </a:spcAft>
              <a:buSzPts val="1400"/>
              <a:buChar char="■"/>
              <a:defRPr/>
            </a:lvl9pPr>
          </a:lstStyle>
          <a:p>
            <a:endParaRPr/>
          </a:p>
        </p:txBody>
      </p:sp>
      <p:sp>
        <p:nvSpPr>
          <p:cNvPr id="402" name="Google Shape;402;p13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5156012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3"/>
        <p:cNvGrpSpPr/>
        <p:nvPr/>
      </p:nvGrpSpPr>
      <p:grpSpPr>
        <a:xfrm>
          <a:off x="0" y="0"/>
          <a:ext cx="0" cy="0"/>
          <a:chOff x="0" y="0"/>
          <a:chExt cx="0" cy="0"/>
        </a:xfrm>
      </p:grpSpPr>
      <p:sp>
        <p:nvSpPr>
          <p:cNvPr id="404" name="Google Shape;404;p13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3597756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151A1023-4220-4CE5-B5EF-344DCFB667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xmlns="" id="{17AB1272-66D6-4F7C-8D48-6903E68214C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77524" y="182880"/>
            <a:ext cx="11436951" cy="6492241"/>
          </a:xfrm>
          <a:prstGeom prst="rect">
            <a:avLst/>
          </a:prstGeom>
        </p:spPr>
      </p:pic>
      <p:pic>
        <p:nvPicPr>
          <p:cNvPr id="5" name="图片 4" descr="图片包含 矢量图形&#10;&#10;描述已自动生成">
            <a:extLst>
              <a:ext uri="{FF2B5EF4-FFF2-40B4-BE49-F238E27FC236}">
                <a16:creationId xmlns:a16="http://schemas.microsoft.com/office/drawing/2014/main" xmlns="" id="{AD4EFE15-4A23-403E-8AF7-9B5B0641F98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10192905" y="0"/>
            <a:ext cx="1999094" cy="1763486"/>
          </a:xfrm>
          <a:prstGeom prst="rect">
            <a:avLst/>
          </a:prstGeom>
          <a:effectLst>
            <a:outerShdw blurRad="50800" dist="38100" dir="2700000" algn="tl" rotWithShape="0">
              <a:prstClr val="black">
                <a:alpha val="40000"/>
              </a:prstClr>
            </a:outerShdw>
          </a:effectLst>
        </p:spPr>
      </p:pic>
      <p:sp>
        <p:nvSpPr>
          <p:cNvPr id="6" name="矩形: 圆角 5">
            <a:extLst>
              <a:ext uri="{FF2B5EF4-FFF2-40B4-BE49-F238E27FC236}">
                <a16:creationId xmlns:a16="http://schemas.microsoft.com/office/drawing/2014/main" xmlns="" id="{3C33D859-34D3-4234-AB03-95A8549D8C6D}"/>
              </a:ext>
            </a:extLst>
          </p:cNvPr>
          <p:cNvSpPr/>
          <p:nvPr userDrawn="1"/>
        </p:nvSpPr>
        <p:spPr>
          <a:xfrm>
            <a:off x="4306387" y="992777"/>
            <a:ext cx="3579223" cy="535577"/>
          </a:xfrm>
          <a:prstGeom prst="roundRect">
            <a:avLst>
              <a:gd name="adj" fmla="val 50000"/>
            </a:avLst>
          </a:prstGeom>
          <a:solidFill>
            <a:srgbClr val="396B67"/>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70号-灵悦黑体" panose="00000500000000000000" pitchFamily="2" charset="-122"/>
              <a:ea typeface="字魂70号-灵悦黑体" panose="00000500000000000000" pitchFamily="2" charset="-122"/>
              <a:cs typeface="+mn-cs"/>
            </a:endParaRPr>
          </a:p>
        </p:txBody>
      </p:sp>
    </p:spTree>
    <p:extLst>
      <p:ext uri="{BB962C8B-B14F-4D97-AF65-F5344CB8AC3E}">
        <p14:creationId xmlns:p14="http://schemas.microsoft.com/office/powerpoint/2010/main" val="1889745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872C1917-4A94-41D7-817F-74CD2F2A0B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9" name="图片 8">
            <a:extLst>
              <a:ext uri="{FF2B5EF4-FFF2-40B4-BE49-F238E27FC236}">
                <a16:creationId xmlns:a16="http://schemas.microsoft.com/office/drawing/2014/main" xmlns="" id="{65570613-31EB-44B1-B34B-ED17A47DBA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0" name="图片 9">
            <a:extLst>
              <a:ext uri="{FF2B5EF4-FFF2-40B4-BE49-F238E27FC236}">
                <a16:creationId xmlns:a16="http://schemas.microsoft.com/office/drawing/2014/main" xmlns="" id="{DB8F8CF6-17E6-4DF0-A26B-C4FA7E13137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11" name="图片 10">
            <a:extLst>
              <a:ext uri="{FF2B5EF4-FFF2-40B4-BE49-F238E27FC236}">
                <a16:creationId xmlns:a16="http://schemas.microsoft.com/office/drawing/2014/main" xmlns="" id="{E8EBB76D-25D6-4143-8107-479AA58A618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79989" y="22860"/>
            <a:ext cx="9432022" cy="5854499"/>
          </a:xfrm>
          <a:prstGeom prst="rect">
            <a:avLst/>
          </a:prstGeom>
        </p:spPr>
      </p:pic>
      <p:pic>
        <p:nvPicPr>
          <p:cNvPr id="12" name="图片 11" descr="图片包含 屏幕截图&#10;&#10;描述已自动生成">
            <a:extLst>
              <a:ext uri="{FF2B5EF4-FFF2-40B4-BE49-F238E27FC236}">
                <a16:creationId xmlns:a16="http://schemas.microsoft.com/office/drawing/2014/main" xmlns="" id="{CB8760D8-84F5-48F1-B4FE-BC163B1CD806}"/>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spTree>
    <p:extLst>
      <p:ext uri="{BB962C8B-B14F-4D97-AF65-F5344CB8AC3E}">
        <p14:creationId xmlns:p14="http://schemas.microsoft.com/office/powerpoint/2010/main" val="29959121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BBFFCB55-A78E-4DE0-92B1-EAB6AD237F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sp>
        <p:nvSpPr>
          <p:cNvPr id="3" name="矩形: 圆角 2">
            <a:extLst>
              <a:ext uri="{FF2B5EF4-FFF2-40B4-BE49-F238E27FC236}">
                <a16:creationId xmlns:a16="http://schemas.microsoft.com/office/drawing/2014/main" xmlns="" id="{338ADA5F-C62D-4273-AD50-E22051455C04}"/>
              </a:ext>
            </a:extLst>
          </p:cNvPr>
          <p:cNvSpPr/>
          <p:nvPr userDrawn="1"/>
        </p:nvSpPr>
        <p:spPr>
          <a:xfrm>
            <a:off x="992504" y="422910"/>
            <a:ext cx="10206990" cy="6023610"/>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70号-灵悦黑体" panose="00000500000000000000" pitchFamily="2" charset="-122"/>
              <a:ea typeface="字魂70号-灵悦黑体" panose="00000500000000000000" pitchFamily="2" charset="-122"/>
              <a:cs typeface="+mn-cs"/>
            </a:endParaRPr>
          </a:p>
        </p:txBody>
      </p:sp>
    </p:spTree>
    <p:extLst>
      <p:ext uri="{BB962C8B-B14F-4D97-AF65-F5344CB8AC3E}">
        <p14:creationId xmlns:p14="http://schemas.microsoft.com/office/powerpoint/2010/main" val="9316797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479867" y="1006497"/>
            <a:ext cx="7232400" cy="26684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9333">
                <a:solidFill>
                  <a:srgbClr val="191919"/>
                </a:solidFill>
                <a:latin typeface="Chau Philomene One" panose="02000806040000020003"/>
                <a:ea typeface="Chau Philomene One" panose="02000806040000020003"/>
                <a:cs typeface="Chau Philomene One" panose="02000806040000020003"/>
                <a:sym typeface="Chau Philomene One" panose="02000806040000020003"/>
              </a:defRPr>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1" name="Google Shape;11;p2"/>
          <p:cNvSpPr txBox="1">
            <a:spLocks noGrp="1"/>
          </p:cNvSpPr>
          <p:nvPr>
            <p:ph type="subTitle" idx="1"/>
          </p:nvPr>
        </p:nvSpPr>
        <p:spPr>
          <a:xfrm>
            <a:off x="2479733" y="3480297"/>
            <a:ext cx="7232400" cy="634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133">
                <a:latin typeface="Didact Gothic" panose="00000500000000000000"/>
                <a:ea typeface="Didact Gothic" panose="00000500000000000000"/>
                <a:cs typeface="Didact Gothic" panose="00000500000000000000"/>
                <a:sym typeface="Didact Gothic" panose="00000500000000000000"/>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2" name="Google Shape;12;p2"/>
          <p:cNvSpPr/>
          <p:nvPr/>
        </p:nvSpPr>
        <p:spPr>
          <a:xfrm>
            <a:off x="1576469" y="5372468"/>
            <a:ext cx="9228779" cy="1524305"/>
          </a:xfrm>
          <a:custGeom>
            <a:avLst/>
            <a:gdLst/>
            <a:ahLst/>
            <a:cxnLst/>
            <a:rect l="l" t="t" r="r" b="b"/>
            <a:pathLst>
              <a:path w="47044" h="24398" extrusionOk="0">
                <a:moveTo>
                  <a:pt x="21718" y="1"/>
                </a:moveTo>
                <a:cubicBezTo>
                  <a:pt x="21170" y="1"/>
                  <a:pt x="20611" y="15"/>
                  <a:pt x="20041" y="43"/>
                </a:cubicBezTo>
                <a:cubicBezTo>
                  <a:pt x="4817" y="819"/>
                  <a:pt x="1" y="22503"/>
                  <a:pt x="1" y="22503"/>
                </a:cubicBezTo>
                <a:lnTo>
                  <a:pt x="47044" y="24397"/>
                </a:lnTo>
                <a:cubicBezTo>
                  <a:pt x="42781" y="9259"/>
                  <a:pt x="35812" y="1"/>
                  <a:pt x="2171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 name="Google Shape;13;p2"/>
          <p:cNvSpPr/>
          <p:nvPr/>
        </p:nvSpPr>
        <p:spPr>
          <a:xfrm>
            <a:off x="3446536" y="5583767"/>
            <a:ext cx="5241917" cy="1508087"/>
          </a:xfrm>
          <a:custGeom>
            <a:avLst/>
            <a:gdLst/>
            <a:ahLst/>
            <a:cxnLst/>
            <a:rect l="l" t="t" r="r" b="b"/>
            <a:pathLst>
              <a:path w="59712" h="17179" extrusionOk="0">
                <a:moveTo>
                  <a:pt x="34193" y="0"/>
                </a:moveTo>
                <a:cubicBezTo>
                  <a:pt x="20009" y="0"/>
                  <a:pt x="2984" y="8382"/>
                  <a:pt x="0" y="17179"/>
                </a:cubicBezTo>
                <a:lnTo>
                  <a:pt x="59711" y="17179"/>
                </a:lnTo>
                <a:lnTo>
                  <a:pt x="59620" y="14964"/>
                </a:lnTo>
                <a:lnTo>
                  <a:pt x="59346" y="7843"/>
                </a:lnTo>
                <a:cubicBezTo>
                  <a:pt x="59346" y="7843"/>
                  <a:pt x="50787" y="904"/>
                  <a:pt x="36224" y="60"/>
                </a:cubicBezTo>
                <a:cubicBezTo>
                  <a:pt x="35555" y="20"/>
                  <a:pt x="34877" y="0"/>
                  <a:pt x="34193"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14" name="Google Shape;14;p2"/>
          <p:cNvGrpSpPr/>
          <p:nvPr/>
        </p:nvGrpSpPr>
        <p:grpSpPr>
          <a:xfrm>
            <a:off x="-7586" y="4962802"/>
            <a:ext cx="5081812" cy="1952245"/>
            <a:chOff x="0" y="3707300"/>
            <a:chExt cx="3811359" cy="1464184"/>
          </a:xfrm>
        </p:grpSpPr>
        <p:sp>
          <p:nvSpPr>
            <p:cNvPr id="15" name="Google Shape;15;p2"/>
            <p:cNvSpPr/>
            <p:nvPr/>
          </p:nvSpPr>
          <p:spPr>
            <a:xfrm>
              <a:off x="0" y="3735275"/>
              <a:ext cx="3811359" cy="1436209"/>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 name="Google Shape;16;p2"/>
            <p:cNvSpPr/>
            <p:nvPr/>
          </p:nvSpPr>
          <p:spPr>
            <a:xfrm>
              <a:off x="0" y="3707300"/>
              <a:ext cx="3811359" cy="1414988"/>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7" name="Google Shape;17;p2"/>
          <p:cNvGrpSpPr/>
          <p:nvPr/>
        </p:nvGrpSpPr>
        <p:grpSpPr>
          <a:xfrm flipH="1">
            <a:off x="7110201" y="4962802"/>
            <a:ext cx="5081812" cy="1952245"/>
            <a:chOff x="0" y="3707300"/>
            <a:chExt cx="3811359" cy="1464184"/>
          </a:xfrm>
        </p:grpSpPr>
        <p:sp>
          <p:nvSpPr>
            <p:cNvPr id="18" name="Google Shape;18;p2"/>
            <p:cNvSpPr/>
            <p:nvPr/>
          </p:nvSpPr>
          <p:spPr>
            <a:xfrm>
              <a:off x="0" y="3735275"/>
              <a:ext cx="3811359" cy="1436209"/>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 name="Google Shape;19;p2"/>
            <p:cNvSpPr/>
            <p:nvPr/>
          </p:nvSpPr>
          <p:spPr>
            <a:xfrm>
              <a:off x="0" y="3707300"/>
              <a:ext cx="3811359" cy="1414988"/>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0" name="Google Shape;20;p2"/>
          <p:cNvGrpSpPr/>
          <p:nvPr/>
        </p:nvGrpSpPr>
        <p:grpSpPr>
          <a:xfrm>
            <a:off x="10549015" y="210196"/>
            <a:ext cx="1872580" cy="5935597"/>
            <a:chOff x="7911761" y="157647"/>
            <a:chExt cx="1404435" cy="4451698"/>
          </a:xfrm>
        </p:grpSpPr>
        <p:sp>
          <p:nvSpPr>
            <p:cNvPr id="21" name="Google Shape;21;p2"/>
            <p:cNvSpPr/>
            <p:nvPr/>
          </p:nvSpPr>
          <p:spPr>
            <a:xfrm>
              <a:off x="8113524" y="1576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 name="Google Shape;22;p2"/>
            <p:cNvSpPr/>
            <p:nvPr/>
          </p:nvSpPr>
          <p:spPr>
            <a:xfrm>
              <a:off x="8862773" y="14237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 name="Google Shape;23;p2"/>
            <p:cNvSpPr/>
            <p:nvPr/>
          </p:nvSpPr>
          <p:spPr>
            <a:xfrm>
              <a:off x="8063667" y="19587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 name="Google Shape;24;p2"/>
            <p:cNvSpPr/>
            <p:nvPr/>
          </p:nvSpPr>
          <p:spPr>
            <a:xfrm>
              <a:off x="8586274" y="3878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 name="Google Shape;25;p2"/>
            <p:cNvSpPr/>
            <p:nvPr/>
          </p:nvSpPr>
          <p:spPr>
            <a:xfrm>
              <a:off x="8388384" y="6578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 name="Google Shape;26;p2"/>
            <p:cNvSpPr/>
            <p:nvPr/>
          </p:nvSpPr>
          <p:spPr>
            <a:xfrm>
              <a:off x="8587366" y="16889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 name="Google Shape;27;p2"/>
            <p:cNvSpPr/>
            <p:nvPr/>
          </p:nvSpPr>
          <p:spPr>
            <a:xfrm>
              <a:off x="8272233" y="20904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 name="Google Shape;28;p2"/>
            <p:cNvSpPr/>
            <p:nvPr/>
          </p:nvSpPr>
          <p:spPr>
            <a:xfrm>
              <a:off x="8179520" y="21336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 name="Google Shape;29;p2"/>
            <p:cNvSpPr/>
            <p:nvPr/>
          </p:nvSpPr>
          <p:spPr>
            <a:xfrm>
              <a:off x="7911761" y="3363089"/>
              <a:ext cx="440959" cy="453423"/>
            </a:xfrm>
            <a:custGeom>
              <a:avLst/>
              <a:gdLst/>
              <a:ahLst/>
              <a:cxnLst/>
              <a:rect l="l" t="t" r="r" b="b"/>
              <a:pathLst>
                <a:path w="8880" h="9131" extrusionOk="0">
                  <a:moveTo>
                    <a:pt x="4452" y="1"/>
                  </a:moveTo>
                  <a:cubicBezTo>
                    <a:pt x="1987" y="1"/>
                    <a:pt x="1" y="2055"/>
                    <a:pt x="1" y="4566"/>
                  </a:cubicBezTo>
                  <a:cubicBezTo>
                    <a:pt x="1" y="7099"/>
                    <a:pt x="1987" y="9131"/>
                    <a:pt x="4452" y="9131"/>
                  </a:cubicBezTo>
                  <a:cubicBezTo>
                    <a:pt x="6894" y="9131"/>
                    <a:pt x="8880" y="7099"/>
                    <a:pt x="8880" y="4566"/>
                  </a:cubicBezTo>
                  <a:cubicBezTo>
                    <a:pt x="8880" y="2055"/>
                    <a:pt x="6894" y="1"/>
                    <a:pt x="445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 name="Google Shape;30;p2"/>
            <p:cNvSpPr/>
            <p:nvPr/>
          </p:nvSpPr>
          <p:spPr>
            <a:xfrm>
              <a:off x="8591885" y="3282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1" name="Google Shape;31;p2"/>
            <p:cNvSpPr/>
            <p:nvPr/>
          </p:nvSpPr>
          <p:spPr>
            <a:xfrm>
              <a:off x="8124399" y="3502579"/>
              <a:ext cx="513061" cy="487935"/>
            </a:xfrm>
            <a:custGeom>
              <a:avLst/>
              <a:gdLst/>
              <a:ahLst/>
              <a:cxnLst/>
              <a:rect l="l" t="t" r="r" b="b"/>
              <a:pathLst>
                <a:path w="10332" h="9826" extrusionOk="0">
                  <a:moveTo>
                    <a:pt x="471" y="0"/>
                  </a:moveTo>
                  <a:cubicBezTo>
                    <a:pt x="244" y="0"/>
                    <a:pt x="1" y="190"/>
                    <a:pt x="56" y="479"/>
                  </a:cubicBezTo>
                  <a:cubicBezTo>
                    <a:pt x="832" y="3879"/>
                    <a:pt x="2338" y="7737"/>
                    <a:pt x="5762" y="9243"/>
                  </a:cubicBezTo>
                  <a:cubicBezTo>
                    <a:pt x="6572" y="9603"/>
                    <a:pt x="7529" y="9825"/>
                    <a:pt x="8466" y="9825"/>
                  </a:cubicBezTo>
                  <a:cubicBezTo>
                    <a:pt x="8955" y="9825"/>
                    <a:pt x="9439" y="9765"/>
                    <a:pt x="9893" y="9631"/>
                  </a:cubicBezTo>
                  <a:cubicBezTo>
                    <a:pt x="10332" y="9506"/>
                    <a:pt x="10197" y="8884"/>
                    <a:pt x="9821" y="8884"/>
                  </a:cubicBezTo>
                  <a:cubicBezTo>
                    <a:pt x="9787" y="8884"/>
                    <a:pt x="9750" y="8889"/>
                    <a:pt x="9711" y="8901"/>
                  </a:cubicBezTo>
                  <a:cubicBezTo>
                    <a:pt x="9313" y="9015"/>
                    <a:pt x="8898" y="9065"/>
                    <a:pt x="8481" y="9065"/>
                  </a:cubicBezTo>
                  <a:cubicBezTo>
                    <a:pt x="7726" y="9065"/>
                    <a:pt x="6964" y="8900"/>
                    <a:pt x="6287" y="8650"/>
                  </a:cubicBezTo>
                  <a:cubicBezTo>
                    <a:pt x="2932" y="7417"/>
                    <a:pt x="1516" y="3446"/>
                    <a:pt x="809" y="273"/>
                  </a:cubicBezTo>
                  <a:cubicBezTo>
                    <a:pt x="764" y="83"/>
                    <a:pt x="621" y="0"/>
                    <a:pt x="4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 name="Google Shape;32;p2"/>
            <p:cNvSpPr/>
            <p:nvPr/>
          </p:nvSpPr>
          <p:spPr>
            <a:xfrm>
              <a:off x="7991563" y="3555217"/>
              <a:ext cx="236817" cy="174496"/>
            </a:xfrm>
            <a:custGeom>
              <a:avLst/>
              <a:gdLst/>
              <a:ahLst/>
              <a:cxnLst/>
              <a:rect l="l" t="t" r="r" b="b"/>
              <a:pathLst>
                <a:path w="4769" h="3514" extrusionOk="0">
                  <a:moveTo>
                    <a:pt x="458" y="0"/>
                  </a:moveTo>
                  <a:cubicBezTo>
                    <a:pt x="231" y="0"/>
                    <a:pt x="1" y="181"/>
                    <a:pt x="83" y="468"/>
                  </a:cubicBezTo>
                  <a:cubicBezTo>
                    <a:pt x="448" y="1747"/>
                    <a:pt x="1133" y="3071"/>
                    <a:pt x="2525" y="3436"/>
                  </a:cubicBezTo>
                  <a:cubicBezTo>
                    <a:pt x="2727" y="3488"/>
                    <a:pt x="2939" y="3514"/>
                    <a:pt x="3152" y="3514"/>
                  </a:cubicBezTo>
                  <a:cubicBezTo>
                    <a:pt x="3588" y="3514"/>
                    <a:pt x="4029" y="3407"/>
                    <a:pt x="4397" y="3208"/>
                  </a:cubicBezTo>
                  <a:cubicBezTo>
                    <a:pt x="4768" y="3032"/>
                    <a:pt x="4537" y="2521"/>
                    <a:pt x="4191" y="2521"/>
                  </a:cubicBezTo>
                  <a:cubicBezTo>
                    <a:pt x="4133" y="2521"/>
                    <a:pt x="4071" y="2536"/>
                    <a:pt x="4009" y="2568"/>
                  </a:cubicBezTo>
                  <a:cubicBezTo>
                    <a:pt x="3810" y="2668"/>
                    <a:pt x="3421" y="2733"/>
                    <a:pt x="3083" y="2733"/>
                  </a:cubicBezTo>
                  <a:cubicBezTo>
                    <a:pt x="3032" y="2733"/>
                    <a:pt x="2983" y="2731"/>
                    <a:pt x="2936" y="2728"/>
                  </a:cubicBezTo>
                  <a:cubicBezTo>
                    <a:pt x="1703" y="2660"/>
                    <a:pt x="1110" y="1267"/>
                    <a:pt x="813" y="263"/>
                  </a:cubicBezTo>
                  <a:cubicBezTo>
                    <a:pt x="759" y="80"/>
                    <a:pt x="609" y="0"/>
                    <a:pt x="45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33" name="Google Shape;33;p2"/>
          <p:cNvGrpSpPr/>
          <p:nvPr/>
        </p:nvGrpSpPr>
        <p:grpSpPr>
          <a:xfrm>
            <a:off x="-525947" y="-6470"/>
            <a:ext cx="2169080" cy="5889428"/>
            <a:chOff x="-394460" y="71347"/>
            <a:chExt cx="1626810" cy="4417071"/>
          </a:xfrm>
        </p:grpSpPr>
        <p:sp>
          <p:nvSpPr>
            <p:cNvPr id="34" name="Google Shape;34;p2"/>
            <p:cNvSpPr/>
            <p:nvPr/>
          </p:nvSpPr>
          <p:spPr>
            <a:xfrm>
              <a:off x="-249075" y="71347"/>
              <a:ext cx="1481425" cy="1498863"/>
            </a:xfrm>
            <a:custGeom>
              <a:avLst/>
              <a:gdLst/>
              <a:ahLst/>
              <a:cxnLst/>
              <a:rect l="l" t="t" r="r" b="b"/>
              <a:pathLst>
                <a:path w="9770" h="9885" extrusionOk="0">
                  <a:moveTo>
                    <a:pt x="4885" y="1"/>
                  </a:moveTo>
                  <a:cubicBezTo>
                    <a:pt x="2192" y="1"/>
                    <a:pt x="1" y="2215"/>
                    <a:pt x="1" y="4931"/>
                  </a:cubicBezTo>
                  <a:cubicBezTo>
                    <a:pt x="1" y="7670"/>
                    <a:pt x="2192" y="9884"/>
                    <a:pt x="4885" y="9884"/>
                  </a:cubicBezTo>
                  <a:cubicBezTo>
                    <a:pt x="7579" y="9884"/>
                    <a:pt x="9770" y="7670"/>
                    <a:pt x="9770" y="4931"/>
                  </a:cubicBezTo>
                  <a:cubicBezTo>
                    <a:pt x="9770" y="2215"/>
                    <a:pt x="7579" y="1"/>
                    <a:pt x="488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 name="Google Shape;35;p2"/>
            <p:cNvSpPr/>
            <p:nvPr/>
          </p:nvSpPr>
          <p:spPr>
            <a:xfrm>
              <a:off x="-394460" y="1868634"/>
              <a:ext cx="719825" cy="808620"/>
            </a:xfrm>
            <a:custGeom>
              <a:avLst/>
              <a:gdLst/>
              <a:ahLst/>
              <a:cxnLst/>
              <a:rect l="l" t="t" r="r" b="b"/>
              <a:pathLst>
                <a:path w="15362" h="17257" extrusionOk="0">
                  <a:moveTo>
                    <a:pt x="7670" y="0"/>
                  </a:moveTo>
                  <a:cubicBezTo>
                    <a:pt x="3447" y="0"/>
                    <a:pt x="0" y="3858"/>
                    <a:pt x="0" y="8628"/>
                  </a:cubicBezTo>
                  <a:cubicBezTo>
                    <a:pt x="0" y="13376"/>
                    <a:pt x="3447" y="17256"/>
                    <a:pt x="7670" y="17256"/>
                  </a:cubicBezTo>
                  <a:cubicBezTo>
                    <a:pt x="11915" y="17256"/>
                    <a:pt x="15362" y="13376"/>
                    <a:pt x="15362" y="8628"/>
                  </a:cubicBezTo>
                  <a:cubicBezTo>
                    <a:pt x="15362" y="3858"/>
                    <a:pt x="11915" y="0"/>
                    <a:pt x="767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 name="Google Shape;36;p2"/>
            <p:cNvSpPr/>
            <p:nvPr/>
          </p:nvSpPr>
          <p:spPr>
            <a:xfrm>
              <a:off x="669783" y="3425935"/>
              <a:ext cx="457798" cy="463186"/>
            </a:xfrm>
            <a:custGeom>
              <a:avLst/>
              <a:gdLst/>
              <a:ahLst/>
              <a:cxnLst/>
              <a:rect l="l" t="t" r="r" b="b"/>
              <a:pathLst>
                <a:path w="9770" h="9885" extrusionOk="0">
                  <a:moveTo>
                    <a:pt x="4885" y="1"/>
                  </a:moveTo>
                  <a:cubicBezTo>
                    <a:pt x="2192" y="1"/>
                    <a:pt x="1" y="2215"/>
                    <a:pt x="1" y="4931"/>
                  </a:cubicBezTo>
                  <a:cubicBezTo>
                    <a:pt x="1" y="7670"/>
                    <a:pt x="2192" y="9884"/>
                    <a:pt x="4885" y="9884"/>
                  </a:cubicBezTo>
                  <a:cubicBezTo>
                    <a:pt x="7579" y="9884"/>
                    <a:pt x="9770" y="7670"/>
                    <a:pt x="9770" y="4931"/>
                  </a:cubicBezTo>
                  <a:cubicBezTo>
                    <a:pt x="9770" y="2215"/>
                    <a:pt x="7579" y="1"/>
                    <a:pt x="488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 name="Google Shape;37;p2"/>
            <p:cNvSpPr/>
            <p:nvPr/>
          </p:nvSpPr>
          <p:spPr>
            <a:xfrm>
              <a:off x="472970" y="680825"/>
              <a:ext cx="36408" cy="3807594"/>
            </a:xfrm>
            <a:custGeom>
              <a:avLst/>
              <a:gdLst/>
              <a:ahLst/>
              <a:cxnLst/>
              <a:rect l="l" t="t" r="r" b="b"/>
              <a:pathLst>
                <a:path w="777" h="81259" extrusionOk="0">
                  <a:moveTo>
                    <a:pt x="389" y="1"/>
                  </a:moveTo>
                  <a:cubicBezTo>
                    <a:pt x="195" y="1"/>
                    <a:pt x="1" y="126"/>
                    <a:pt x="1" y="377"/>
                  </a:cubicBezTo>
                  <a:lnTo>
                    <a:pt x="1" y="19254"/>
                  </a:lnTo>
                  <a:lnTo>
                    <a:pt x="1" y="55866"/>
                  </a:lnTo>
                  <a:lnTo>
                    <a:pt x="1" y="80152"/>
                  </a:lnTo>
                  <a:lnTo>
                    <a:pt x="1" y="80882"/>
                  </a:lnTo>
                  <a:cubicBezTo>
                    <a:pt x="1" y="81133"/>
                    <a:pt x="195" y="81259"/>
                    <a:pt x="389" y="81259"/>
                  </a:cubicBezTo>
                  <a:cubicBezTo>
                    <a:pt x="583" y="81259"/>
                    <a:pt x="777" y="81133"/>
                    <a:pt x="777" y="80882"/>
                  </a:cubicBezTo>
                  <a:lnTo>
                    <a:pt x="777" y="62006"/>
                  </a:lnTo>
                  <a:lnTo>
                    <a:pt x="777" y="25394"/>
                  </a:lnTo>
                  <a:lnTo>
                    <a:pt x="777" y="1108"/>
                  </a:lnTo>
                  <a:lnTo>
                    <a:pt x="777" y="377"/>
                  </a:lnTo>
                  <a:cubicBezTo>
                    <a:pt x="777" y="126"/>
                    <a:pt x="583" y="1"/>
                    <a:pt x="38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8" name="Google Shape;38;p2"/>
            <p:cNvSpPr/>
            <p:nvPr/>
          </p:nvSpPr>
          <p:spPr>
            <a:xfrm>
              <a:off x="465379" y="991500"/>
              <a:ext cx="353118" cy="470356"/>
            </a:xfrm>
            <a:custGeom>
              <a:avLst/>
              <a:gdLst/>
              <a:ahLst/>
              <a:cxnLst/>
              <a:rect l="l" t="t" r="r" b="b"/>
              <a:pathLst>
                <a:path w="7536" h="10038" extrusionOk="0">
                  <a:moveTo>
                    <a:pt x="7170" y="1"/>
                  </a:moveTo>
                  <a:cubicBezTo>
                    <a:pt x="6982" y="1"/>
                    <a:pt x="6782" y="120"/>
                    <a:pt x="6759" y="360"/>
                  </a:cubicBezTo>
                  <a:cubicBezTo>
                    <a:pt x="6348" y="4058"/>
                    <a:pt x="4134" y="8029"/>
                    <a:pt x="414" y="9285"/>
                  </a:cubicBezTo>
                  <a:cubicBezTo>
                    <a:pt x="1" y="9409"/>
                    <a:pt x="130" y="10037"/>
                    <a:pt x="496" y="10037"/>
                  </a:cubicBezTo>
                  <a:cubicBezTo>
                    <a:pt x="535" y="10037"/>
                    <a:pt x="576" y="10030"/>
                    <a:pt x="619" y="10015"/>
                  </a:cubicBezTo>
                  <a:cubicBezTo>
                    <a:pt x="4682" y="8646"/>
                    <a:pt x="7079" y="4400"/>
                    <a:pt x="7513" y="360"/>
                  </a:cubicBezTo>
                  <a:cubicBezTo>
                    <a:pt x="7535" y="120"/>
                    <a:pt x="7358" y="1"/>
                    <a:pt x="717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9" name="Google Shape;39;p2"/>
            <p:cNvSpPr/>
            <p:nvPr/>
          </p:nvSpPr>
          <p:spPr>
            <a:xfrm>
              <a:off x="-57535" y="2309166"/>
              <a:ext cx="572224" cy="648648"/>
            </a:xfrm>
            <a:custGeom>
              <a:avLst/>
              <a:gdLst/>
              <a:ahLst/>
              <a:cxnLst/>
              <a:rect l="l" t="t" r="r" b="b"/>
              <a:pathLst>
                <a:path w="12212" h="13843" extrusionOk="0">
                  <a:moveTo>
                    <a:pt x="362" y="0"/>
                  </a:moveTo>
                  <a:cubicBezTo>
                    <a:pt x="173" y="0"/>
                    <a:pt x="1" y="120"/>
                    <a:pt x="23" y="368"/>
                  </a:cubicBezTo>
                  <a:cubicBezTo>
                    <a:pt x="571" y="4956"/>
                    <a:pt x="2146" y="9818"/>
                    <a:pt x="6300" y="12375"/>
                  </a:cubicBezTo>
                  <a:cubicBezTo>
                    <a:pt x="7662" y="13208"/>
                    <a:pt x="9440" y="13842"/>
                    <a:pt x="11119" y="13842"/>
                  </a:cubicBezTo>
                  <a:cubicBezTo>
                    <a:pt x="11325" y="13842"/>
                    <a:pt x="11530" y="13833"/>
                    <a:pt x="11733" y="13813"/>
                  </a:cubicBezTo>
                  <a:cubicBezTo>
                    <a:pt x="12198" y="13768"/>
                    <a:pt x="12212" y="13057"/>
                    <a:pt x="11774" y="13057"/>
                  </a:cubicBezTo>
                  <a:cubicBezTo>
                    <a:pt x="11760" y="13057"/>
                    <a:pt x="11747" y="13058"/>
                    <a:pt x="11733" y="13059"/>
                  </a:cubicBezTo>
                  <a:cubicBezTo>
                    <a:pt x="11561" y="13074"/>
                    <a:pt x="11389" y="13081"/>
                    <a:pt x="11215" y="13081"/>
                  </a:cubicBezTo>
                  <a:cubicBezTo>
                    <a:pt x="9771" y="13081"/>
                    <a:pt x="8274" y="12591"/>
                    <a:pt x="7031" y="11918"/>
                  </a:cubicBezTo>
                  <a:cubicBezTo>
                    <a:pt x="2876" y="9658"/>
                    <a:pt x="1302" y="4751"/>
                    <a:pt x="799" y="368"/>
                  </a:cubicBezTo>
                  <a:cubicBezTo>
                    <a:pt x="765" y="126"/>
                    <a:pt x="555" y="0"/>
                    <a:pt x="36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 name="Google Shape;40;p2"/>
            <p:cNvSpPr/>
            <p:nvPr/>
          </p:nvSpPr>
          <p:spPr>
            <a:xfrm>
              <a:off x="466550" y="3622794"/>
              <a:ext cx="534972" cy="334750"/>
            </a:xfrm>
            <a:custGeom>
              <a:avLst/>
              <a:gdLst/>
              <a:ahLst/>
              <a:cxnLst/>
              <a:rect l="l" t="t" r="r" b="b"/>
              <a:pathLst>
                <a:path w="11417" h="7144" extrusionOk="0">
                  <a:moveTo>
                    <a:pt x="10914" y="0"/>
                  </a:moveTo>
                  <a:cubicBezTo>
                    <a:pt x="10802" y="0"/>
                    <a:pt x="10696" y="60"/>
                    <a:pt x="10637" y="205"/>
                  </a:cubicBezTo>
                  <a:cubicBezTo>
                    <a:pt x="8948" y="4108"/>
                    <a:pt x="4657" y="6345"/>
                    <a:pt x="503" y="6368"/>
                  </a:cubicBezTo>
                  <a:cubicBezTo>
                    <a:pt x="1" y="6391"/>
                    <a:pt x="1" y="7144"/>
                    <a:pt x="503" y="7144"/>
                  </a:cubicBezTo>
                  <a:cubicBezTo>
                    <a:pt x="4908" y="7098"/>
                    <a:pt x="9496" y="4725"/>
                    <a:pt x="11277" y="570"/>
                  </a:cubicBezTo>
                  <a:cubicBezTo>
                    <a:pt x="11417" y="275"/>
                    <a:pt x="11153" y="0"/>
                    <a:pt x="1091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 name="Google Shape;41;p2"/>
            <p:cNvSpPr/>
            <p:nvPr/>
          </p:nvSpPr>
          <p:spPr>
            <a:xfrm>
              <a:off x="801367" y="3591773"/>
              <a:ext cx="112317" cy="205376"/>
            </a:xfrm>
            <a:custGeom>
              <a:avLst/>
              <a:gdLst/>
              <a:ahLst/>
              <a:cxnLst/>
              <a:rect l="l" t="t" r="r" b="b"/>
              <a:pathLst>
                <a:path w="2397" h="4383" extrusionOk="0">
                  <a:moveTo>
                    <a:pt x="1021" y="1"/>
                  </a:moveTo>
                  <a:cubicBezTo>
                    <a:pt x="873" y="1"/>
                    <a:pt x="730" y="83"/>
                    <a:pt x="685" y="274"/>
                  </a:cubicBezTo>
                  <a:cubicBezTo>
                    <a:pt x="434" y="1369"/>
                    <a:pt x="0" y="4337"/>
                    <a:pt x="1918" y="4382"/>
                  </a:cubicBezTo>
                  <a:cubicBezTo>
                    <a:pt x="2397" y="4382"/>
                    <a:pt x="2397" y="3629"/>
                    <a:pt x="1918" y="3606"/>
                  </a:cubicBezTo>
                  <a:cubicBezTo>
                    <a:pt x="1872" y="3606"/>
                    <a:pt x="1621" y="3515"/>
                    <a:pt x="1484" y="3355"/>
                  </a:cubicBezTo>
                  <a:cubicBezTo>
                    <a:pt x="913" y="2602"/>
                    <a:pt x="1233" y="1301"/>
                    <a:pt x="1415" y="479"/>
                  </a:cubicBezTo>
                  <a:cubicBezTo>
                    <a:pt x="1484" y="190"/>
                    <a:pt x="1246" y="1"/>
                    <a:pt x="102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361888979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2"/>
        <p:cNvGrpSpPr/>
        <p:nvPr/>
      </p:nvGrpSpPr>
      <p:grpSpPr>
        <a:xfrm>
          <a:off x="0" y="0"/>
          <a:ext cx="0" cy="0"/>
          <a:chOff x="0" y="0"/>
          <a:chExt cx="0" cy="0"/>
        </a:xfrm>
      </p:grpSpPr>
      <p:sp>
        <p:nvSpPr>
          <p:cNvPr id="43" name="Google Shape;43;p3"/>
          <p:cNvSpPr txBox="1">
            <a:spLocks noGrp="1"/>
          </p:cNvSpPr>
          <p:nvPr>
            <p:ph type="title"/>
          </p:nvPr>
        </p:nvSpPr>
        <p:spPr>
          <a:xfrm>
            <a:off x="960000" y="2470600"/>
            <a:ext cx="5010400" cy="1842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667"/>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44" name="Google Shape;44;p3"/>
          <p:cNvSpPr txBox="1">
            <a:spLocks noGrp="1"/>
          </p:cNvSpPr>
          <p:nvPr>
            <p:ph type="title" idx="2" hasCustomPrompt="1"/>
          </p:nvPr>
        </p:nvSpPr>
        <p:spPr>
          <a:xfrm>
            <a:off x="1192951" y="1237151"/>
            <a:ext cx="1150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466"/>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5" name="Google Shape;45;p3"/>
          <p:cNvSpPr txBox="1">
            <a:spLocks noGrp="1"/>
          </p:cNvSpPr>
          <p:nvPr>
            <p:ph type="subTitle" idx="1"/>
          </p:nvPr>
        </p:nvSpPr>
        <p:spPr>
          <a:xfrm>
            <a:off x="960000" y="4379433"/>
            <a:ext cx="5010400" cy="5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6" name="Google Shape;46;p3"/>
          <p:cNvSpPr/>
          <p:nvPr/>
        </p:nvSpPr>
        <p:spPr>
          <a:xfrm rot="10800000" flipH="1">
            <a:off x="6791034" y="5551688"/>
            <a:ext cx="5484853" cy="1306313"/>
          </a:xfrm>
          <a:custGeom>
            <a:avLst/>
            <a:gdLst/>
            <a:ahLst/>
            <a:cxnLst/>
            <a:rect l="l" t="t" r="r" b="b"/>
            <a:pathLst>
              <a:path w="78247" h="18804" extrusionOk="0">
                <a:moveTo>
                  <a:pt x="1" y="0"/>
                </a:moveTo>
                <a:cubicBezTo>
                  <a:pt x="1" y="0"/>
                  <a:pt x="9901" y="15665"/>
                  <a:pt x="29951" y="18296"/>
                </a:cubicBezTo>
                <a:cubicBezTo>
                  <a:pt x="32535" y="18639"/>
                  <a:pt x="34997" y="18804"/>
                  <a:pt x="37358" y="18804"/>
                </a:cubicBezTo>
                <a:cubicBezTo>
                  <a:pt x="53313" y="18804"/>
                  <a:pt x="64667" y="11266"/>
                  <a:pt x="7824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 name="Google Shape;47;p3"/>
          <p:cNvSpPr/>
          <p:nvPr/>
        </p:nvSpPr>
        <p:spPr>
          <a:xfrm>
            <a:off x="3211580" y="4944491"/>
            <a:ext cx="4725517" cy="2421501"/>
          </a:xfrm>
          <a:custGeom>
            <a:avLst/>
            <a:gdLst/>
            <a:ahLst/>
            <a:cxnLst/>
            <a:rect l="l" t="t" r="r" b="b"/>
            <a:pathLst>
              <a:path w="84788" h="43448" extrusionOk="0">
                <a:moveTo>
                  <a:pt x="40041" y="0"/>
                </a:moveTo>
                <a:cubicBezTo>
                  <a:pt x="39736" y="0"/>
                  <a:pt x="39431" y="5"/>
                  <a:pt x="39124" y="14"/>
                </a:cubicBezTo>
                <a:cubicBezTo>
                  <a:pt x="11404" y="841"/>
                  <a:pt x="1" y="43448"/>
                  <a:pt x="1" y="43448"/>
                </a:cubicBezTo>
                <a:lnTo>
                  <a:pt x="84788" y="36079"/>
                </a:lnTo>
                <a:cubicBezTo>
                  <a:pt x="84788" y="36079"/>
                  <a:pt x="67214" y="0"/>
                  <a:pt x="4004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48" name="Google Shape;48;p3"/>
          <p:cNvGrpSpPr/>
          <p:nvPr/>
        </p:nvGrpSpPr>
        <p:grpSpPr>
          <a:xfrm>
            <a:off x="-45866" y="3893733"/>
            <a:ext cx="9998671" cy="3371664"/>
            <a:chOff x="-34400" y="2920300"/>
            <a:chExt cx="7499003" cy="2528748"/>
          </a:xfrm>
        </p:grpSpPr>
        <p:grpSp>
          <p:nvGrpSpPr>
            <p:cNvPr id="49" name="Google Shape;49;p3"/>
            <p:cNvGrpSpPr/>
            <p:nvPr/>
          </p:nvGrpSpPr>
          <p:grpSpPr>
            <a:xfrm>
              <a:off x="377295" y="3991903"/>
              <a:ext cx="3480268" cy="1282215"/>
              <a:chOff x="377295" y="3991903"/>
              <a:chExt cx="3480268" cy="1282215"/>
            </a:xfrm>
          </p:grpSpPr>
          <p:sp>
            <p:nvSpPr>
              <p:cNvPr id="50" name="Google Shape;50;p3"/>
              <p:cNvSpPr/>
              <p:nvPr/>
            </p:nvSpPr>
            <p:spPr>
              <a:xfrm>
                <a:off x="377295" y="3991903"/>
                <a:ext cx="3480268" cy="1282215"/>
              </a:xfrm>
              <a:custGeom>
                <a:avLst/>
                <a:gdLst/>
                <a:ahLst/>
                <a:cxnLst/>
                <a:rect l="l" t="t" r="r" b="b"/>
                <a:pathLst>
                  <a:path w="83260" h="30675" extrusionOk="0">
                    <a:moveTo>
                      <a:pt x="40643" y="1"/>
                    </a:moveTo>
                    <a:cubicBezTo>
                      <a:pt x="34730" y="1"/>
                      <a:pt x="28823" y="9522"/>
                      <a:pt x="28823" y="9522"/>
                    </a:cubicBezTo>
                    <a:cubicBezTo>
                      <a:pt x="28823" y="9522"/>
                      <a:pt x="29509" y="2487"/>
                      <a:pt x="24899" y="2487"/>
                    </a:cubicBezTo>
                    <a:cubicBezTo>
                      <a:pt x="24006" y="2487"/>
                      <a:pt x="22914" y="2751"/>
                      <a:pt x="21580" y="3381"/>
                    </a:cubicBezTo>
                    <a:cubicBezTo>
                      <a:pt x="13359" y="7291"/>
                      <a:pt x="1" y="29021"/>
                      <a:pt x="1" y="29021"/>
                    </a:cubicBezTo>
                    <a:lnTo>
                      <a:pt x="12181" y="29271"/>
                    </a:lnTo>
                    <a:lnTo>
                      <a:pt x="78773" y="30600"/>
                    </a:lnTo>
                    <a:lnTo>
                      <a:pt x="83259" y="30675"/>
                    </a:lnTo>
                    <a:cubicBezTo>
                      <a:pt x="83259" y="30675"/>
                      <a:pt x="81029" y="12730"/>
                      <a:pt x="74061" y="8970"/>
                    </a:cubicBezTo>
                    <a:cubicBezTo>
                      <a:pt x="72673" y="8219"/>
                      <a:pt x="71272" y="7918"/>
                      <a:pt x="69920" y="7918"/>
                    </a:cubicBezTo>
                    <a:cubicBezTo>
                      <a:pt x="64511" y="7918"/>
                      <a:pt x="59876" y="12730"/>
                      <a:pt x="59876" y="12730"/>
                    </a:cubicBezTo>
                    <a:cubicBezTo>
                      <a:pt x="59876" y="12730"/>
                      <a:pt x="60552" y="7567"/>
                      <a:pt x="56793" y="5061"/>
                    </a:cubicBezTo>
                    <a:cubicBezTo>
                      <a:pt x="55969" y="4511"/>
                      <a:pt x="55104" y="4297"/>
                      <a:pt x="54258" y="4297"/>
                    </a:cubicBezTo>
                    <a:cubicBezTo>
                      <a:pt x="51243" y="4297"/>
                      <a:pt x="48447" y="7016"/>
                      <a:pt x="48447" y="7016"/>
                    </a:cubicBezTo>
                    <a:cubicBezTo>
                      <a:pt x="48447" y="7016"/>
                      <a:pt x="47470" y="875"/>
                      <a:pt x="41354" y="48"/>
                    </a:cubicBezTo>
                    <a:cubicBezTo>
                      <a:pt x="41117" y="16"/>
                      <a:pt x="40880" y="1"/>
                      <a:pt x="4064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 name="Google Shape;51;p3"/>
              <p:cNvSpPr/>
              <p:nvPr/>
            </p:nvSpPr>
            <p:spPr>
              <a:xfrm>
                <a:off x="886470" y="4363135"/>
                <a:ext cx="2783587" cy="907854"/>
              </a:xfrm>
              <a:custGeom>
                <a:avLst/>
                <a:gdLst/>
                <a:ahLst/>
                <a:cxnLst/>
                <a:rect l="l" t="t" r="r" b="b"/>
                <a:pathLst>
                  <a:path w="66593" h="21719" extrusionOk="0">
                    <a:moveTo>
                      <a:pt x="25066" y="0"/>
                    </a:moveTo>
                    <a:cubicBezTo>
                      <a:pt x="24693" y="0"/>
                      <a:pt x="24300" y="29"/>
                      <a:pt x="23885" y="89"/>
                    </a:cubicBezTo>
                    <a:cubicBezTo>
                      <a:pt x="17193" y="1067"/>
                      <a:pt x="14687" y="8987"/>
                      <a:pt x="14687" y="8987"/>
                    </a:cubicBezTo>
                    <a:cubicBezTo>
                      <a:pt x="14687" y="8987"/>
                      <a:pt x="13607" y="1892"/>
                      <a:pt x="9114" y="1892"/>
                    </a:cubicBezTo>
                    <a:cubicBezTo>
                      <a:pt x="9067" y="1892"/>
                      <a:pt x="9020" y="1892"/>
                      <a:pt x="8973" y="1894"/>
                    </a:cubicBezTo>
                    <a:cubicBezTo>
                      <a:pt x="5138" y="2019"/>
                      <a:pt x="1203" y="15829"/>
                      <a:pt x="0" y="20390"/>
                    </a:cubicBezTo>
                    <a:lnTo>
                      <a:pt x="66592" y="21719"/>
                    </a:lnTo>
                    <a:cubicBezTo>
                      <a:pt x="65339" y="17308"/>
                      <a:pt x="62081" y="8034"/>
                      <a:pt x="56592" y="6355"/>
                    </a:cubicBezTo>
                    <a:cubicBezTo>
                      <a:pt x="55574" y="6042"/>
                      <a:pt x="54605" y="5907"/>
                      <a:pt x="53692" y="5907"/>
                    </a:cubicBezTo>
                    <a:cubicBezTo>
                      <a:pt x="48111" y="5907"/>
                      <a:pt x="44612" y="10942"/>
                      <a:pt x="44612" y="10942"/>
                    </a:cubicBezTo>
                    <a:cubicBezTo>
                      <a:pt x="44612" y="10942"/>
                      <a:pt x="44487" y="4826"/>
                      <a:pt x="40452" y="2997"/>
                    </a:cubicBezTo>
                    <a:cubicBezTo>
                      <a:pt x="39864" y="2734"/>
                      <a:pt x="39260" y="2621"/>
                      <a:pt x="38659" y="2621"/>
                    </a:cubicBezTo>
                    <a:cubicBezTo>
                      <a:pt x="35136" y="2621"/>
                      <a:pt x="31680" y="6480"/>
                      <a:pt x="31680" y="6480"/>
                    </a:cubicBezTo>
                    <a:cubicBezTo>
                      <a:pt x="31680" y="6480"/>
                      <a:pt x="30688" y="0"/>
                      <a:pt x="250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 name="Google Shape;52;p3"/>
              <p:cNvSpPr/>
              <p:nvPr/>
            </p:nvSpPr>
            <p:spPr>
              <a:xfrm>
                <a:off x="1325419" y="4877826"/>
                <a:ext cx="448430" cy="337953"/>
              </a:xfrm>
              <a:custGeom>
                <a:avLst/>
                <a:gdLst/>
                <a:ahLst/>
                <a:cxnLst/>
                <a:rect l="l" t="t" r="r" b="b"/>
                <a:pathLst>
                  <a:path w="10728" h="8085" extrusionOk="0">
                    <a:moveTo>
                      <a:pt x="557" y="0"/>
                    </a:moveTo>
                    <a:cubicBezTo>
                      <a:pt x="228" y="0"/>
                      <a:pt x="0" y="541"/>
                      <a:pt x="351" y="809"/>
                    </a:cubicBezTo>
                    <a:cubicBezTo>
                      <a:pt x="3560" y="3190"/>
                      <a:pt x="6768" y="5596"/>
                      <a:pt x="9976" y="8002"/>
                    </a:cubicBezTo>
                    <a:cubicBezTo>
                      <a:pt x="10051" y="8060"/>
                      <a:pt x="10125" y="8084"/>
                      <a:pt x="10194" y="8084"/>
                    </a:cubicBezTo>
                    <a:cubicBezTo>
                      <a:pt x="10517" y="8084"/>
                      <a:pt x="10728" y="7544"/>
                      <a:pt x="10377" y="7275"/>
                    </a:cubicBezTo>
                    <a:cubicBezTo>
                      <a:pt x="7194" y="4894"/>
                      <a:pt x="3986" y="2488"/>
                      <a:pt x="778" y="82"/>
                    </a:cubicBezTo>
                    <a:cubicBezTo>
                      <a:pt x="702" y="25"/>
                      <a:pt x="627"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 name="Google Shape;53;p3"/>
              <p:cNvSpPr/>
              <p:nvPr/>
            </p:nvSpPr>
            <p:spPr>
              <a:xfrm>
                <a:off x="1915437" y="4621463"/>
                <a:ext cx="120091" cy="597949"/>
              </a:xfrm>
              <a:custGeom>
                <a:avLst/>
                <a:gdLst/>
                <a:ahLst/>
                <a:cxnLst/>
                <a:rect l="l" t="t" r="r" b="b"/>
                <a:pathLst>
                  <a:path w="2873" h="14305" extrusionOk="0">
                    <a:moveTo>
                      <a:pt x="515" y="1"/>
                    </a:moveTo>
                    <a:cubicBezTo>
                      <a:pt x="274" y="1"/>
                      <a:pt x="1" y="209"/>
                      <a:pt x="46" y="526"/>
                    </a:cubicBezTo>
                    <a:cubicBezTo>
                      <a:pt x="698" y="5012"/>
                      <a:pt x="1374" y="9499"/>
                      <a:pt x="2026" y="13985"/>
                    </a:cubicBezTo>
                    <a:cubicBezTo>
                      <a:pt x="2056" y="14208"/>
                      <a:pt x="2206" y="14304"/>
                      <a:pt x="2369" y="14304"/>
                    </a:cubicBezTo>
                    <a:cubicBezTo>
                      <a:pt x="2607" y="14304"/>
                      <a:pt x="2873" y="14097"/>
                      <a:pt x="2828" y="13784"/>
                    </a:cubicBezTo>
                    <a:cubicBezTo>
                      <a:pt x="2176" y="9273"/>
                      <a:pt x="1500" y="4787"/>
                      <a:pt x="848" y="300"/>
                    </a:cubicBezTo>
                    <a:cubicBezTo>
                      <a:pt x="818" y="91"/>
                      <a:pt x="674" y="1"/>
                      <a:pt x="5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 name="Google Shape;54;p3"/>
              <p:cNvSpPr/>
              <p:nvPr/>
            </p:nvSpPr>
            <p:spPr>
              <a:xfrm>
                <a:off x="1766459" y="4781434"/>
                <a:ext cx="234540" cy="181287"/>
              </a:xfrm>
              <a:custGeom>
                <a:avLst/>
                <a:gdLst/>
                <a:ahLst/>
                <a:cxnLst/>
                <a:rect l="l" t="t" r="r" b="b"/>
                <a:pathLst>
                  <a:path w="5611" h="4337" extrusionOk="0">
                    <a:moveTo>
                      <a:pt x="557" y="0"/>
                    </a:moveTo>
                    <a:cubicBezTo>
                      <a:pt x="228" y="0"/>
                      <a:pt x="1" y="541"/>
                      <a:pt x="352" y="809"/>
                    </a:cubicBezTo>
                    <a:cubicBezTo>
                      <a:pt x="1856" y="1962"/>
                      <a:pt x="3359" y="3115"/>
                      <a:pt x="4838" y="4243"/>
                    </a:cubicBezTo>
                    <a:cubicBezTo>
                      <a:pt x="4918" y="4308"/>
                      <a:pt x="4997" y="4336"/>
                      <a:pt x="5071" y="4336"/>
                    </a:cubicBezTo>
                    <a:cubicBezTo>
                      <a:pt x="5394" y="4336"/>
                      <a:pt x="5611" y="3806"/>
                      <a:pt x="5264" y="3541"/>
                    </a:cubicBezTo>
                    <a:cubicBezTo>
                      <a:pt x="3760" y="2388"/>
                      <a:pt x="2282" y="1235"/>
                      <a:pt x="778" y="83"/>
                    </a:cubicBezTo>
                    <a:cubicBezTo>
                      <a:pt x="703" y="25"/>
                      <a:pt x="628"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 name="Google Shape;55;p3"/>
              <p:cNvSpPr/>
              <p:nvPr/>
            </p:nvSpPr>
            <p:spPr>
              <a:xfrm>
                <a:off x="2314132" y="4748704"/>
                <a:ext cx="200180" cy="482748"/>
              </a:xfrm>
              <a:custGeom>
                <a:avLst/>
                <a:gdLst/>
                <a:ahLst/>
                <a:cxnLst/>
                <a:rect l="l" t="t" r="r" b="b"/>
                <a:pathLst>
                  <a:path w="4789" h="11549" extrusionOk="0">
                    <a:moveTo>
                      <a:pt x="4282" y="0"/>
                    </a:moveTo>
                    <a:cubicBezTo>
                      <a:pt x="4111" y="0"/>
                      <a:pt x="3937" y="89"/>
                      <a:pt x="3867" y="289"/>
                    </a:cubicBezTo>
                    <a:cubicBezTo>
                      <a:pt x="2613" y="3873"/>
                      <a:pt x="1360" y="7457"/>
                      <a:pt x="107" y="11041"/>
                    </a:cubicBezTo>
                    <a:cubicBezTo>
                      <a:pt x="1" y="11345"/>
                      <a:pt x="255" y="11548"/>
                      <a:pt x="510" y="11548"/>
                    </a:cubicBezTo>
                    <a:cubicBezTo>
                      <a:pt x="675" y="11548"/>
                      <a:pt x="840" y="11463"/>
                      <a:pt x="909" y="11267"/>
                    </a:cubicBezTo>
                    <a:cubicBezTo>
                      <a:pt x="2162" y="7683"/>
                      <a:pt x="3415" y="4099"/>
                      <a:pt x="4669" y="515"/>
                    </a:cubicBezTo>
                    <a:cubicBezTo>
                      <a:pt x="4789" y="199"/>
                      <a:pt x="4539" y="0"/>
                      <a:pt x="428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 name="Google Shape;56;p3"/>
              <p:cNvSpPr/>
              <p:nvPr/>
            </p:nvSpPr>
            <p:spPr>
              <a:xfrm>
                <a:off x="1270953" y="4820476"/>
                <a:ext cx="110018" cy="111104"/>
              </a:xfrm>
              <a:custGeom>
                <a:avLst/>
                <a:gdLst/>
                <a:ahLst/>
                <a:cxnLst/>
                <a:rect l="l" t="t" r="r" b="b"/>
                <a:pathLst>
                  <a:path w="2632" h="2658" extrusionOk="0">
                    <a:moveTo>
                      <a:pt x="1304" y="1"/>
                    </a:moveTo>
                    <a:cubicBezTo>
                      <a:pt x="577" y="1"/>
                      <a:pt x="0" y="602"/>
                      <a:pt x="0" y="1329"/>
                    </a:cubicBezTo>
                    <a:cubicBezTo>
                      <a:pt x="0" y="2056"/>
                      <a:pt x="577" y="2657"/>
                      <a:pt x="1304" y="2657"/>
                    </a:cubicBezTo>
                    <a:cubicBezTo>
                      <a:pt x="2055" y="2657"/>
                      <a:pt x="2632" y="2056"/>
                      <a:pt x="2632" y="1329"/>
                    </a:cubicBezTo>
                    <a:cubicBezTo>
                      <a:pt x="2632" y="602"/>
                      <a:pt x="2055" y="1"/>
                      <a:pt x="13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 name="Google Shape;57;p3"/>
              <p:cNvSpPr/>
              <p:nvPr/>
            </p:nvSpPr>
            <p:spPr>
              <a:xfrm>
                <a:off x="1732976" y="4745067"/>
                <a:ext cx="111063" cy="110018"/>
              </a:xfrm>
              <a:custGeom>
                <a:avLst/>
                <a:gdLst/>
                <a:ahLst/>
                <a:cxnLst/>
                <a:rect l="l" t="t" r="r" b="b"/>
                <a:pathLst>
                  <a:path w="2657" h="2632" extrusionOk="0">
                    <a:moveTo>
                      <a:pt x="1328" y="0"/>
                    </a:moveTo>
                    <a:cubicBezTo>
                      <a:pt x="602" y="0"/>
                      <a:pt x="0" y="577"/>
                      <a:pt x="0" y="1328"/>
                    </a:cubicBezTo>
                    <a:cubicBezTo>
                      <a:pt x="0" y="2055"/>
                      <a:pt x="602" y="2632"/>
                      <a:pt x="1328" y="2632"/>
                    </a:cubicBezTo>
                    <a:cubicBezTo>
                      <a:pt x="2055" y="2632"/>
                      <a:pt x="2657" y="2055"/>
                      <a:pt x="2657" y="1328"/>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 name="Google Shape;58;p3"/>
              <p:cNvSpPr/>
              <p:nvPr/>
            </p:nvSpPr>
            <p:spPr>
              <a:xfrm>
                <a:off x="1875433" y="4561730"/>
                <a:ext cx="111104" cy="110018"/>
              </a:xfrm>
              <a:custGeom>
                <a:avLst/>
                <a:gdLst/>
                <a:ahLst/>
                <a:cxnLst/>
                <a:rect l="l" t="t" r="r" b="b"/>
                <a:pathLst>
                  <a:path w="2658" h="2632" extrusionOk="0">
                    <a:moveTo>
                      <a:pt x="1329" y="0"/>
                    </a:moveTo>
                    <a:cubicBezTo>
                      <a:pt x="602" y="0"/>
                      <a:pt x="1" y="577"/>
                      <a:pt x="1" y="1328"/>
                    </a:cubicBezTo>
                    <a:cubicBezTo>
                      <a:pt x="1" y="2055"/>
                      <a:pt x="602" y="2632"/>
                      <a:pt x="1329" y="2632"/>
                    </a:cubicBezTo>
                    <a:cubicBezTo>
                      <a:pt x="2056" y="2632"/>
                      <a:pt x="2657" y="2055"/>
                      <a:pt x="2657" y="1328"/>
                    </a:cubicBezTo>
                    <a:cubicBezTo>
                      <a:pt x="2657" y="577"/>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 name="Google Shape;59;p3"/>
              <p:cNvSpPr/>
              <p:nvPr/>
            </p:nvSpPr>
            <p:spPr>
              <a:xfrm>
                <a:off x="2451656" y="4681154"/>
                <a:ext cx="111063" cy="110018"/>
              </a:xfrm>
              <a:custGeom>
                <a:avLst/>
                <a:gdLst/>
                <a:ahLst/>
                <a:cxnLst/>
                <a:rect l="l" t="t" r="r" b="b"/>
                <a:pathLst>
                  <a:path w="2657" h="2632" extrusionOk="0">
                    <a:moveTo>
                      <a:pt x="1328" y="0"/>
                    </a:moveTo>
                    <a:cubicBezTo>
                      <a:pt x="602" y="0"/>
                      <a:pt x="0" y="577"/>
                      <a:pt x="0" y="1304"/>
                    </a:cubicBezTo>
                    <a:cubicBezTo>
                      <a:pt x="0" y="2055"/>
                      <a:pt x="602" y="2632"/>
                      <a:pt x="1328" y="2632"/>
                    </a:cubicBezTo>
                    <a:cubicBezTo>
                      <a:pt x="2055" y="2632"/>
                      <a:pt x="2657" y="2055"/>
                      <a:pt x="2657" y="1304"/>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 name="Google Shape;60;p3"/>
              <p:cNvSpPr/>
              <p:nvPr/>
            </p:nvSpPr>
            <p:spPr>
              <a:xfrm>
                <a:off x="2600425" y="4913733"/>
                <a:ext cx="111063" cy="110018"/>
              </a:xfrm>
              <a:custGeom>
                <a:avLst/>
                <a:gdLst/>
                <a:ahLst/>
                <a:cxnLst/>
                <a:rect l="l" t="t" r="r" b="b"/>
                <a:pathLst>
                  <a:path w="2657" h="2632" extrusionOk="0">
                    <a:moveTo>
                      <a:pt x="1328" y="0"/>
                    </a:moveTo>
                    <a:cubicBezTo>
                      <a:pt x="602" y="0"/>
                      <a:pt x="0" y="602"/>
                      <a:pt x="0" y="1329"/>
                    </a:cubicBezTo>
                    <a:cubicBezTo>
                      <a:pt x="0" y="2055"/>
                      <a:pt x="602" y="2632"/>
                      <a:pt x="1328" y="2632"/>
                    </a:cubicBezTo>
                    <a:cubicBezTo>
                      <a:pt x="2055" y="2632"/>
                      <a:pt x="2657" y="2055"/>
                      <a:pt x="2657" y="1329"/>
                    </a:cubicBezTo>
                    <a:cubicBezTo>
                      <a:pt x="2657" y="602"/>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1" name="Google Shape;61;p3"/>
            <p:cNvGrpSpPr/>
            <p:nvPr/>
          </p:nvGrpSpPr>
          <p:grpSpPr>
            <a:xfrm>
              <a:off x="4740748" y="4022919"/>
              <a:ext cx="2723855" cy="1296260"/>
              <a:chOff x="4740748" y="4022919"/>
              <a:chExt cx="2723855" cy="1296260"/>
            </a:xfrm>
          </p:grpSpPr>
          <p:sp>
            <p:nvSpPr>
              <p:cNvPr id="62" name="Google Shape;62;p3"/>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 name="Google Shape;63;p3"/>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 name="Google Shape;64;p3"/>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 name="Google Shape;65;p3"/>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 name="Google Shape;66;p3"/>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 name="Google Shape;67;p3"/>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 name="Google Shape;68;p3"/>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 name="Google Shape;69;p3"/>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0" name="Google Shape;70;p3"/>
            <p:cNvGrpSpPr/>
            <p:nvPr/>
          </p:nvGrpSpPr>
          <p:grpSpPr>
            <a:xfrm>
              <a:off x="-34400" y="2920300"/>
              <a:ext cx="1006460" cy="2407938"/>
              <a:chOff x="-34400" y="2920300"/>
              <a:chExt cx="1006460" cy="2407938"/>
            </a:xfrm>
          </p:grpSpPr>
          <p:sp>
            <p:nvSpPr>
              <p:cNvPr id="71" name="Google Shape;71;p3"/>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 name="Google Shape;72;p3"/>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 name="Google Shape;73;p3"/>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 name="Google Shape;74;p3"/>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5" name="Google Shape;75;p3"/>
            <p:cNvGrpSpPr/>
            <p:nvPr/>
          </p:nvGrpSpPr>
          <p:grpSpPr>
            <a:xfrm>
              <a:off x="3020522" y="3839455"/>
              <a:ext cx="1061260" cy="1595677"/>
              <a:chOff x="3020522" y="3839455"/>
              <a:chExt cx="1061260" cy="1595677"/>
            </a:xfrm>
          </p:grpSpPr>
          <p:sp>
            <p:nvSpPr>
              <p:cNvPr id="76" name="Google Shape;76;p3"/>
              <p:cNvSpPr/>
              <p:nvPr/>
            </p:nvSpPr>
            <p:spPr>
              <a:xfrm>
                <a:off x="3020522" y="3839455"/>
                <a:ext cx="1061260" cy="1595673"/>
              </a:xfrm>
              <a:custGeom>
                <a:avLst/>
                <a:gdLst/>
                <a:ahLst/>
                <a:cxnLst/>
                <a:rect l="l" t="t" r="r" b="b"/>
                <a:pathLst>
                  <a:path w="25389" h="38174" extrusionOk="0">
                    <a:moveTo>
                      <a:pt x="11225" y="1"/>
                    </a:moveTo>
                    <a:cubicBezTo>
                      <a:pt x="10430" y="1"/>
                      <a:pt x="9478" y="573"/>
                      <a:pt x="8371" y="1690"/>
                    </a:cubicBezTo>
                    <a:cubicBezTo>
                      <a:pt x="5639" y="4397"/>
                      <a:pt x="6391" y="11089"/>
                      <a:pt x="7319" y="17755"/>
                    </a:cubicBezTo>
                    <a:cubicBezTo>
                      <a:pt x="7562" y="19469"/>
                      <a:pt x="7530" y="20086"/>
                      <a:pt x="7305" y="20086"/>
                    </a:cubicBezTo>
                    <a:cubicBezTo>
                      <a:pt x="6725" y="20086"/>
                      <a:pt x="4864" y="15986"/>
                      <a:pt x="3150" y="15986"/>
                    </a:cubicBezTo>
                    <a:cubicBezTo>
                      <a:pt x="2932" y="15986"/>
                      <a:pt x="2717" y="16052"/>
                      <a:pt x="2506" y="16201"/>
                    </a:cubicBezTo>
                    <a:cubicBezTo>
                      <a:pt x="0" y="17981"/>
                      <a:pt x="1479" y="21941"/>
                      <a:pt x="3559" y="23294"/>
                    </a:cubicBezTo>
                    <a:cubicBezTo>
                      <a:pt x="5639" y="24648"/>
                      <a:pt x="7018" y="26327"/>
                      <a:pt x="5765" y="27379"/>
                    </a:cubicBezTo>
                    <a:cubicBezTo>
                      <a:pt x="5599" y="27515"/>
                      <a:pt x="5432" y="27571"/>
                      <a:pt x="5264" y="27571"/>
                    </a:cubicBezTo>
                    <a:cubicBezTo>
                      <a:pt x="4443" y="27571"/>
                      <a:pt x="3597" y="26239"/>
                      <a:pt x="2852" y="26239"/>
                    </a:cubicBezTo>
                    <a:cubicBezTo>
                      <a:pt x="2589" y="26239"/>
                      <a:pt x="2338" y="26405"/>
                      <a:pt x="2105" y="26853"/>
                    </a:cubicBezTo>
                    <a:cubicBezTo>
                      <a:pt x="1278" y="28382"/>
                      <a:pt x="2306" y="32091"/>
                      <a:pt x="6491" y="34773"/>
                    </a:cubicBezTo>
                    <a:cubicBezTo>
                      <a:pt x="7694" y="35550"/>
                      <a:pt x="9123" y="36227"/>
                      <a:pt x="10877" y="36778"/>
                    </a:cubicBezTo>
                    <a:cubicBezTo>
                      <a:pt x="13861" y="37682"/>
                      <a:pt x="16524" y="38173"/>
                      <a:pt x="18738" y="38173"/>
                    </a:cubicBezTo>
                    <a:cubicBezTo>
                      <a:pt x="20821" y="38173"/>
                      <a:pt x="22506" y="37739"/>
                      <a:pt x="23685" y="36803"/>
                    </a:cubicBezTo>
                    <a:cubicBezTo>
                      <a:pt x="24537" y="36101"/>
                      <a:pt x="25113" y="35174"/>
                      <a:pt x="25389" y="33946"/>
                    </a:cubicBezTo>
                    <a:cubicBezTo>
                      <a:pt x="25389" y="33946"/>
                      <a:pt x="21649" y="7936"/>
                      <a:pt x="18639" y="7936"/>
                    </a:cubicBezTo>
                    <a:cubicBezTo>
                      <a:pt x="18591" y="7936"/>
                      <a:pt x="18544" y="7942"/>
                      <a:pt x="18497" y="7956"/>
                    </a:cubicBezTo>
                    <a:cubicBezTo>
                      <a:pt x="15501" y="8773"/>
                      <a:pt x="16687" y="12745"/>
                      <a:pt x="15412" y="12745"/>
                    </a:cubicBezTo>
                    <a:cubicBezTo>
                      <a:pt x="15396" y="12745"/>
                      <a:pt x="15380" y="12744"/>
                      <a:pt x="15364" y="12743"/>
                    </a:cubicBezTo>
                    <a:cubicBezTo>
                      <a:pt x="14010" y="12643"/>
                      <a:pt x="14537" y="7830"/>
                      <a:pt x="13684" y="3670"/>
                    </a:cubicBezTo>
                    <a:cubicBezTo>
                      <a:pt x="13196" y="1196"/>
                      <a:pt x="12374" y="1"/>
                      <a:pt x="1122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7" name="Google Shape;77;p3"/>
              <p:cNvSpPr/>
              <p:nvPr/>
            </p:nvSpPr>
            <p:spPr>
              <a:xfrm>
                <a:off x="3208040" y="4053768"/>
                <a:ext cx="803563" cy="1381365"/>
              </a:xfrm>
              <a:custGeom>
                <a:avLst/>
                <a:gdLst/>
                <a:ahLst/>
                <a:cxnLst/>
                <a:rect l="l" t="t" r="r" b="b"/>
                <a:pathLst>
                  <a:path w="19224" h="33047" extrusionOk="0">
                    <a:moveTo>
                      <a:pt x="5992" y="1"/>
                    </a:moveTo>
                    <a:cubicBezTo>
                      <a:pt x="5848" y="1"/>
                      <a:pt x="5697" y="32"/>
                      <a:pt x="5539" y="97"/>
                    </a:cubicBezTo>
                    <a:cubicBezTo>
                      <a:pt x="2532" y="1350"/>
                      <a:pt x="3559" y="5435"/>
                      <a:pt x="4286" y="8668"/>
                    </a:cubicBezTo>
                    <a:cubicBezTo>
                      <a:pt x="5038" y="11902"/>
                      <a:pt x="5965" y="16914"/>
                      <a:pt x="4411" y="17340"/>
                    </a:cubicBezTo>
                    <a:cubicBezTo>
                      <a:pt x="4274" y="17375"/>
                      <a:pt x="4138" y="17390"/>
                      <a:pt x="4004" y="17390"/>
                    </a:cubicBezTo>
                    <a:cubicBezTo>
                      <a:pt x="3008" y="17390"/>
                      <a:pt x="2112" y="16548"/>
                      <a:pt x="1670" y="16548"/>
                    </a:cubicBezTo>
                    <a:cubicBezTo>
                      <a:pt x="1484" y="16548"/>
                      <a:pt x="1379" y="16696"/>
                      <a:pt x="1379" y="17115"/>
                    </a:cubicBezTo>
                    <a:cubicBezTo>
                      <a:pt x="1379" y="18694"/>
                      <a:pt x="4812" y="21300"/>
                      <a:pt x="2406" y="23180"/>
                    </a:cubicBezTo>
                    <a:cubicBezTo>
                      <a:pt x="376" y="24784"/>
                      <a:pt x="0" y="25711"/>
                      <a:pt x="2005" y="29646"/>
                    </a:cubicBezTo>
                    <a:cubicBezTo>
                      <a:pt x="3208" y="30423"/>
                      <a:pt x="4637" y="31100"/>
                      <a:pt x="6391" y="31651"/>
                    </a:cubicBezTo>
                    <a:cubicBezTo>
                      <a:pt x="9375" y="32555"/>
                      <a:pt x="12038" y="33046"/>
                      <a:pt x="14252" y="33046"/>
                    </a:cubicBezTo>
                    <a:cubicBezTo>
                      <a:pt x="16335" y="33046"/>
                      <a:pt x="18020" y="32612"/>
                      <a:pt x="19199" y="31676"/>
                    </a:cubicBezTo>
                    <a:lnTo>
                      <a:pt x="19224" y="28092"/>
                    </a:lnTo>
                    <a:cubicBezTo>
                      <a:pt x="19224" y="28092"/>
                      <a:pt x="16417" y="8869"/>
                      <a:pt x="14537" y="8343"/>
                    </a:cubicBezTo>
                    <a:cubicBezTo>
                      <a:pt x="14441" y="8317"/>
                      <a:pt x="14348" y="8305"/>
                      <a:pt x="14259" y="8305"/>
                    </a:cubicBezTo>
                    <a:cubicBezTo>
                      <a:pt x="12793" y="8305"/>
                      <a:pt x="12193" y="11558"/>
                      <a:pt x="11039" y="11558"/>
                    </a:cubicBezTo>
                    <a:cubicBezTo>
                      <a:pt x="10887" y="11558"/>
                      <a:pt x="10726" y="11502"/>
                      <a:pt x="10552" y="11375"/>
                    </a:cubicBezTo>
                    <a:cubicBezTo>
                      <a:pt x="9079" y="10282"/>
                      <a:pt x="8619" y="1"/>
                      <a:pt x="599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8" name="Google Shape;78;p3"/>
              <p:cNvSpPr/>
              <p:nvPr/>
            </p:nvSpPr>
            <p:spPr>
              <a:xfrm>
                <a:off x="3531912" y="4495935"/>
                <a:ext cx="241688" cy="889211"/>
              </a:xfrm>
              <a:custGeom>
                <a:avLst/>
                <a:gdLst/>
                <a:ahLst/>
                <a:cxnLst/>
                <a:rect l="l" t="t" r="r" b="b"/>
                <a:pathLst>
                  <a:path w="5782" h="21273" extrusionOk="0">
                    <a:moveTo>
                      <a:pt x="504" y="0"/>
                    </a:moveTo>
                    <a:cubicBezTo>
                      <a:pt x="246" y="0"/>
                      <a:pt x="1" y="193"/>
                      <a:pt x="122" y="496"/>
                    </a:cubicBezTo>
                    <a:cubicBezTo>
                      <a:pt x="1751" y="4507"/>
                      <a:pt x="2628" y="8842"/>
                      <a:pt x="3506" y="13078"/>
                    </a:cubicBezTo>
                    <a:cubicBezTo>
                      <a:pt x="4032" y="15710"/>
                      <a:pt x="4508" y="18316"/>
                      <a:pt x="4909" y="20973"/>
                    </a:cubicBezTo>
                    <a:cubicBezTo>
                      <a:pt x="4949" y="21182"/>
                      <a:pt x="5100" y="21272"/>
                      <a:pt x="5262" y="21272"/>
                    </a:cubicBezTo>
                    <a:cubicBezTo>
                      <a:pt x="5508" y="21272"/>
                      <a:pt x="5782" y="21064"/>
                      <a:pt x="5736" y="20747"/>
                    </a:cubicBezTo>
                    <a:cubicBezTo>
                      <a:pt x="5310" y="18116"/>
                      <a:pt x="4834" y="15484"/>
                      <a:pt x="4308" y="12852"/>
                    </a:cubicBezTo>
                    <a:cubicBezTo>
                      <a:pt x="3455" y="8642"/>
                      <a:pt x="2578" y="4281"/>
                      <a:pt x="924" y="271"/>
                    </a:cubicBezTo>
                    <a:cubicBezTo>
                      <a:pt x="845" y="83"/>
                      <a:pt x="672" y="0"/>
                      <a:pt x="50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9" name="Google Shape;79;p3"/>
            <p:cNvGrpSpPr/>
            <p:nvPr/>
          </p:nvGrpSpPr>
          <p:grpSpPr>
            <a:xfrm>
              <a:off x="4376621" y="3930330"/>
              <a:ext cx="1138339" cy="1457482"/>
              <a:chOff x="4376621" y="3930330"/>
              <a:chExt cx="1138339" cy="1457482"/>
            </a:xfrm>
          </p:grpSpPr>
          <p:sp>
            <p:nvSpPr>
              <p:cNvPr id="80" name="Google Shape;80;p3"/>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 name="Google Shape;81;p3"/>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 name="Google Shape;82;p3"/>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83" name="Google Shape;83;p3"/>
            <p:cNvGrpSpPr/>
            <p:nvPr/>
          </p:nvGrpSpPr>
          <p:grpSpPr>
            <a:xfrm>
              <a:off x="3804453" y="3817886"/>
              <a:ext cx="944680" cy="1631161"/>
              <a:chOff x="3804453" y="3817886"/>
              <a:chExt cx="944680" cy="1631161"/>
            </a:xfrm>
          </p:grpSpPr>
          <p:sp>
            <p:nvSpPr>
              <p:cNvPr id="84" name="Google Shape;84;p3"/>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 name="Google Shape;85;p3"/>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 name="Google Shape;86;p3"/>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spTree>
    <p:extLst>
      <p:ext uri="{BB962C8B-B14F-4D97-AF65-F5344CB8AC3E}">
        <p14:creationId xmlns:p14="http://schemas.microsoft.com/office/powerpoint/2010/main" val="36861707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26" Type="http://schemas.openxmlformats.org/officeDocument/2006/relationships/slideLayout" Target="../slideLayouts/slideLayout33.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slideLayout" Target="../slideLayouts/slideLayout32.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29" Type="http://schemas.openxmlformats.org/officeDocument/2006/relationships/slideLayout" Target="../slideLayouts/slideLayout36.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slideLayout" Target="../slideLayouts/slideLayout31.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slideLayout" Target="../slideLayouts/slideLayout30.xml"/><Relationship Id="rId28" Type="http://schemas.openxmlformats.org/officeDocument/2006/relationships/slideLayout" Target="../slideLayouts/slideLayout35.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31"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 Id="rId27" Type="http://schemas.openxmlformats.org/officeDocument/2006/relationships/slideLayout" Target="../slideLayouts/slideLayout34.xml"/><Relationship Id="rId30"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3.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图片包含 户外&#10;&#10;描述已自动生成">
            <a:extLst>
              <a:ext uri="{FF2B5EF4-FFF2-40B4-BE49-F238E27FC236}">
                <a16:creationId xmlns:a16="http://schemas.microsoft.com/office/drawing/2014/main" xmlns="" id="{51D981AD-9FC1-4415-8F8F-8DBB61E1CAAF}"/>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469241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1400" y="593367"/>
            <a:ext cx="102692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Chau Philomene One" panose="02000806040000020003"/>
              <a:buNone/>
              <a:defRPr sz="3500">
                <a:solidFill>
                  <a:schemeClr val="dk1"/>
                </a:solidFill>
                <a:latin typeface="Chau Philomene One" panose="02000806040000020003"/>
                <a:ea typeface="Chau Philomene One" panose="02000806040000020003"/>
                <a:cs typeface="Chau Philomene One" panose="02000806040000020003"/>
                <a:sym typeface="Chau Philomene One" panose="02000806040000020003"/>
              </a:defRPr>
            </a:lvl1pPr>
            <a:lvl2pPr lvl="1"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2pPr>
            <a:lvl3pPr lvl="2"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3pPr>
            <a:lvl4pPr lvl="3"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4pPr>
            <a:lvl5pPr lvl="4"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5pPr>
            <a:lvl6pPr lvl="5"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6pPr>
            <a:lvl7pPr lvl="6"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7pPr>
            <a:lvl8pPr lvl="7"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8pPr>
            <a:lvl9pPr lvl="8"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1pPr>
            <a:lvl2pPr marL="914400" lvl="1"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2pPr>
            <a:lvl3pPr marL="1371600" lvl="2"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3pPr>
            <a:lvl4pPr marL="1828800" lvl="3"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4pPr>
            <a:lvl5pPr marL="2286000" lvl="4"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5pPr>
            <a:lvl6pPr marL="2743200" lvl="5"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6pPr>
            <a:lvl7pPr marL="3200400" lvl="6"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7pPr>
            <a:lvl8pPr marL="3657600" lvl="7"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8pPr>
            <a:lvl9pPr marL="4114800" lvl="8" indent="-317500">
              <a:lnSpc>
                <a:spcPct val="115000"/>
              </a:lnSpc>
              <a:spcBef>
                <a:spcPts val="1600"/>
              </a:spcBef>
              <a:spcAft>
                <a:spcPts val="160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9pPr>
          </a:lstStyle>
          <a:p>
            <a:endParaRPr/>
          </a:p>
        </p:txBody>
      </p:sp>
      <p:sp>
        <p:nvSpPr>
          <p:cNvPr id="8" name="Google Shape;8;p1"/>
          <p:cNvSpPr txBox="1">
            <a:spLocks noGrp="1"/>
          </p:cNvSpPr>
          <p:nvPr>
            <p:ph type="sldNum" idx="12"/>
          </p:nvPr>
        </p:nvSpPr>
        <p:spPr>
          <a:xfrm>
            <a:off x="11205845" y="6231535"/>
            <a:ext cx="731600" cy="524800"/>
          </a:xfrm>
          <a:prstGeom prst="rect">
            <a:avLst/>
          </a:prstGeom>
          <a:noFill/>
          <a:ln>
            <a:noFill/>
          </a:ln>
        </p:spPr>
        <p:txBody>
          <a:bodyPr spcFirstLastPara="1" wrap="square" lIns="91425" tIns="91425" rIns="91425" bIns="91425" anchor="t" anchorCtr="0">
            <a:noAutofit/>
          </a:bodyPr>
          <a:lstStyle>
            <a:lvl1pPr lvl="0"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1pPr>
            <a:lvl2pPr lvl="1"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2pPr>
            <a:lvl3pPr lvl="2"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3pPr>
            <a:lvl4pPr lvl="3"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4pPr>
            <a:lvl5pPr lvl="4"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5pPr>
            <a:lvl6pPr lvl="5"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6pPr>
            <a:lvl7pPr lvl="6"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7pPr>
            <a:lvl8pPr lvl="7"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8pPr>
            <a:lvl9pPr lvl="8"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9pPr>
          </a:lstStyle>
          <a:p>
            <a:pPr defTabSz="1219170">
              <a:buClr>
                <a:srgbClr val="000000"/>
              </a:buClr>
            </a:pPr>
            <a:fld id="{00000000-1234-1234-1234-123412341234}" type="slidenum">
              <a:rPr lang="en-GB" kern="0" smtClean="0">
                <a:solidFill>
                  <a:srgbClr val="CBF0F1"/>
                </a:solidFill>
              </a:rPr>
              <a:pPr defTabSz="1219170">
                <a:buClr>
                  <a:srgbClr val="000000"/>
                </a:buClr>
              </a:pPr>
              <a:t>‹#›</a:t>
            </a:fld>
            <a:endParaRPr lang="en-GB" kern="0">
              <a:solidFill>
                <a:srgbClr val="CBF0F1"/>
              </a:solidFill>
            </a:endParaRPr>
          </a:p>
        </p:txBody>
      </p:sp>
    </p:spTree>
    <p:extLst>
      <p:ext uri="{BB962C8B-B14F-4D97-AF65-F5344CB8AC3E}">
        <p14:creationId xmlns:p14="http://schemas.microsoft.com/office/powerpoint/2010/main" val="618479327"/>
      </p:ext>
    </p:extLst>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 id="2147483692" r:id="rId23"/>
    <p:sldLayoutId id="2147483693" r:id="rId24"/>
    <p:sldLayoutId id="2147483694" r:id="rId25"/>
    <p:sldLayoutId id="2147483695" r:id="rId26"/>
    <p:sldLayoutId id="2147483696" r:id="rId27"/>
    <p:sldLayoutId id="2147483697" r:id="rId28"/>
    <p:sldLayoutId id="2147483698" r:id="rId29"/>
    <p:sldLayoutId id="2147483699" r:id="rId30"/>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6"/>
        <p:cNvGrpSpPr/>
        <p:nvPr/>
      </p:nvGrpSpPr>
      <p:grpSpPr>
        <a:xfrm>
          <a:off x="0" y="0"/>
          <a:ext cx="0" cy="0"/>
          <a:chOff x="0" y="0"/>
          <a:chExt cx="0" cy="0"/>
        </a:xfrm>
      </p:grpSpPr>
      <p:sp>
        <p:nvSpPr>
          <p:cNvPr id="357" name="Google Shape;357;p42"/>
          <p:cNvSpPr txBox="1">
            <a:spLocks noGrp="1"/>
          </p:cNvSpPr>
          <p:nvPr>
            <p:ph type="title"/>
          </p:nvPr>
        </p:nvSpPr>
        <p:spPr>
          <a:xfrm>
            <a:off x="415601"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358" name="Google Shape;358;p42"/>
          <p:cNvSpPr txBox="1">
            <a:spLocks noGrp="1"/>
          </p:cNvSpPr>
          <p:nvPr>
            <p:ph type="body" idx="1"/>
          </p:nvPr>
        </p:nvSpPr>
        <p:spPr>
          <a:xfrm>
            <a:off x="415601" y="1536634"/>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endParaRPr/>
          </a:p>
        </p:txBody>
      </p:sp>
      <p:sp>
        <p:nvSpPr>
          <p:cNvPr id="359" name="Google Shape;359;p4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614572927"/>
      </p:ext>
    </p:extLst>
  </p:cSld>
  <p:clrMap bg1="lt1" tx1="dk1" bg2="dk2"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6.emf"/></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44.jpe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6.emf"/></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38.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jp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夏日欢快轻松口哨尤克里里">
            <a:hlinkClick r:id="" action="ppaction://media"/>
            <a:extLst>
              <a:ext uri="{FF2B5EF4-FFF2-40B4-BE49-F238E27FC236}">
                <a16:creationId xmlns:a16="http://schemas.microsoft.com/office/drawing/2014/main" xmlns="" id="{87D785C4-7DB5-4B95-8ABA-80A225AD33CE}"/>
              </a:ext>
            </a:extLst>
          </p:cNvPr>
          <p:cNvPicPr>
            <a:picLocks noChangeAspect="1"/>
          </p:cNvPicPr>
          <p:nvPr>
            <a:audioFile r:link="rId2"/>
            <p:extLst>
              <p:ext uri="{DAA4B4D4-6D71-4841-9C94-3DE7FCFB9230}">
                <p14:media xmlns:p14="http://schemas.microsoft.com/office/powerpoint/2010/main" r:embed="rId1">
                  <p14:fade in="500" out="500"/>
                </p14:media>
              </p:ext>
            </p:extLst>
          </p:nvPr>
        </p:nvPicPr>
        <p:blipFill>
          <a:blip r:embed="rId5"/>
          <a:stretch>
            <a:fillRect/>
          </a:stretch>
        </p:blipFill>
        <p:spPr>
          <a:xfrm>
            <a:off x="11257817" y="7248892"/>
            <a:ext cx="609600" cy="609600"/>
          </a:xfrm>
          <a:prstGeom prst="rect">
            <a:avLst/>
          </a:prstGeom>
        </p:spPr>
      </p:pic>
      <p:pic>
        <p:nvPicPr>
          <p:cNvPr id="9" name="Picture 8">
            <a:extLst>
              <a:ext uri="{FF2B5EF4-FFF2-40B4-BE49-F238E27FC236}">
                <a16:creationId xmlns:a16="http://schemas.microsoft.com/office/drawing/2014/main" xmlns="" id="{73340037-9FBF-49A0-AEEA-C09E013A7914}"/>
              </a:ext>
            </a:extLst>
          </p:cNvPr>
          <p:cNvPicPr>
            <a:picLocks noChangeAspect="1"/>
          </p:cNvPicPr>
          <p:nvPr/>
        </p:nvPicPr>
        <p:blipFill>
          <a:blip r:embed="rId6"/>
          <a:stretch>
            <a:fillRect/>
          </a:stretch>
        </p:blipFill>
        <p:spPr>
          <a:xfrm>
            <a:off x="3529541" y="1273028"/>
            <a:ext cx="5432007" cy="957155"/>
          </a:xfrm>
          <a:prstGeom prst="rect">
            <a:avLst/>
          </a:prstGeom>
        </p:spPr>
      </p:pic>
      <p:sp>
        <p:nvSpPr>
          <p:cNvPr id="2" name="TextBox 1">
            <a:extLst>
              <a:ext uri="{FF2B5EF4-FFF2-40B4-BE49-F238E27FC236}">
                <a16:creationId xmlns:a16="http://schemas.microsoft.com/office/drawing/2014/main" xmlns="" id="{11B16B1D-AD42-00A0-214C-B7DA0F70E813}"/>
              </a:ext>
            </a:extLst>
          </p:cNvPr>
          <p:cNvSpPr txBox="1"/>
          <p:nvPr/>
        </p:nvSpPr>
        <p:spPr>
          <a:xfrm>
            <a:off x="2304393" y="2979683"/>
            <a:ext cx="7583214" cy="144655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vi-VN" sz="4400" b="1" dirty="0">
                <a:ln/>
                <a:solidFill>
                  <a:srgbClr val="C00000"/>
                </a:solidFill>
                <a:latin typeface="Cambria" panose="02040503050406030204" pitchFamily="18" charset="0"/>
                <a:ea typeface="Cambria" panose="02040503050406030204" pitchFamily="18" charset="0"/>
              </a:rPr>
              <a:t>Bài 10: Hoạt động sản xuất thủ công và công nghiệp</a:t>
            </a:r>
            <a:endParaRPr lang="en-US" sz="4400" b="1" dirty="0">
              <a:ln/>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080990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4233"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repeatCount="indefinite" fill="remove" display="0">
                  <p:stCondLst>
                    <p:cond delay="indefinite"/>
                  </p:stCondLst>
                  <p:endCondLst>
                    <p:cond evt="onStopAudio" delay="0">
                      <p:tgtEl>
                        <p:sldTgt/>
                      </p:tgtEl>
                    </p:cond>
                  </p:endCondLst>
                </p:cTn>
                <p:tgtEl>
                  <p:spTgt spid="1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1202" name="Google Shape;1202;p34"/>
          <p:cNvSpPr/>
          <p:nvPr/>
        </p:nvSpPr>
        <p:spPr>
          <a:xfrm flipH="1">
            <a:off x="161498" y="1063039"/>
            <a:ext cx="1094077" cy="34625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03" name="Google Shape;1203;p34"/>
          <p:cNvSpPr/>
          <p:nvPr/>
        </p:nvSpPr>
        <p:spPr>
          <a:xfrm flipH="1">
            <a:off x="896056" y="126818"/>
            <a:ext cx="1472685" cy="6135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04" name="Google Shape;1204;p34"/>
          <p:cNvSpPr/>
          <p:nvPr/>
        </p:nvSpPr>
        <p:spPr>
          <a:xfrm>
            <a:off x="9115902" y="214128"/>
            <a:ext cx="1395049" cy="438981"/>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05" name="Google Shape;1205;p34"/>
          <p:cNvSpPr/>
          <p:nvPr/>
        </p:nvSpPr>
        <p:spPr>
          <a:xfrm>
            <a:off x="10426063" y="846467"/>
            <a:ext cx="1843805" cy="671784"/>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pic>
        <p:nvPicPr>
          <p:cNvPr id="10"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01003">
            <a:off x="89234" y="-118130"/>
            <a:ext cx="1618541" cy="1347083"/>
          </a:xfrm>
          <a:prstGeom prst="rect">
            <a:avLst/>
          </a:prstGeom>
        </p:spPr>
      </p:pic>
      <p:pic>
        <p:nvPicPr>
          <p:cNvPr id="22" name="Picture 21">
            <a:extLst>
              <a:ext uri="{FF2B5EF4-FFF2-40B4-BE49-F238E27FC236}">
                <a16:creationId xmlns:a16="http://schemas.microsoft.com/office/drawing/2014/main" xmlns="" id="{268BA2A3-622A-41B3-B8B3-57FC49A5921D}"/>
              </a:ext>
            </a:extLst>
          </p:cNvPr>
          <p:cNvPicPr>
            <a:picLocks noChangeAspect="1"/>
          </p:cNvPicPr>
          <p:nvPr/>
        </p:nvPicPr>
        <p:blipFill>
          <a:blip r:embed="rId4"/>
          <a:stretch>
            <a:fillRect/>
          </a:stretch>
        </p:blipFill>
        <p:spPr>
          <a:xfrm>
            <a:off x="1681050" y="-114092"/>
            <a:ext cx="9316746" cy="4778224"/>
          </a:xfrm>
          <a:prstGeom prst="rect">
            <a:avLst/>
          </a:prstGeom>
        </p:spPr>
      </p:pic>
      <p:grpSp>
        <p:nvGrpSpPr>
          <p:cNvPr id="27" name="Group 26">
            <a:extLst>
              <a:ext uri="{FF2B5EF4-FFF2-40B4-BE49-F238E27FC236}">
                <a16:creationId xmlns:a16="http://schemas.microsoft.com/office/drawing/2014/main" xmlns="" id="{1FE08C14-601A-4710-983A-3CD8C1169A1D}"/>
              </a:ext>
            </a:extLst>
          </p:cNvPr>
          <p:cNvGrpSpPr/>
          <p:nvPr/>
        </p:nvGrpSpPr>
        <p:grpSpPr>
          <a:xfrm>
            <a:off x="4488203" y="4240647"/>
            <a:ext cx="3916499" cy="2746185"/>
            <a:chOff x="1197026" y="4232126"/>
            <a:chExt cx="3751815" cy="2630711"/>
          </a:xfrm>
        </p:grpSpPr>
        <p:pic>
          <p:nvPicPr>
            <p:cNvPr id="29" name="Picture 28">
              <a:extLst>
                <a:ext uri="{FF2B5EF4-FFF2-40B4-BE49-F238E27FC236}">
                  <a16:creationId xmlns:a16="http://schemas.microsoft.com/office/drawing/2014/main" xmlns="" id="{C0F61DFF-DA5C-4F9C-A167-987487BEA67B}"/>
                </a:ext>
              </a:extLst>
            </p:cNvPr>
            <p:cNvPicPr>
              <a:picLocks noChangeAspect="1"/>
            </p:cNvPicPr>
            <p:nvPr/>
          </p:nvPicPr>
          <p:blipFill>
            <a:blip r:embed="rId5"/>
            <a:stretch>
              <a:fillRect/>
            </a:stretch>
          </p:blipFill>
          <p:spPr>
            <a:xfrm>
              <a:off x="2901180" y="4246637"/>
              <a:ext cx="2047661" cy="2616200"/>
            </a:xfrm>
            <a:prstGeom prst="rect">
              <a:avLst/>
            </a:prstGeom>
          </p:spPr>
        </p:pic>
        <p:pic>
          <p:nvPicPr>
            <p:cNvPr id="30" name="Picture 29">
              <a:extLst>
                <a:ext uri="{FF2B5EF4-FFF2-40B4-BE49-F238E27FC236}">
                  <a16:creationId xmlns:a16="http://schemas.microsoft.com/office/drawing/2014/main" xmlns="" id="{714CDEBD-A514-41CB-B791-2EF52E3CD5FD}"/>
                </a:ext>
              </a:extLst>
            </p:cNvPr>
            <p:cNvPicPr>
              <a:picLocks noChangeAspect="1"/>
            </p:cNvPicPr>
            <p:nvPr/>
          </p:nvPicPr>
          <p:blipFill>
            <a:blip r:embed="rId6"/>
            <a:stretch>
              <a:fillRect/>
            </a:stretch>
          </p:blipFill>
          <p:spPr>
            <a:xfrm>
              <a:off x="1197026" y="4232126"/>
              <a:ext cx="1811038" cy="2616200"/>
            </a:xfrm>
            <a:prstGeom prst="rect">
              <a:avLst/>
            </a:prstGeom>
          </p:spPr>
        </p:pic>
      </p:grpSp>
      <p:pic>
        <p:nvPicPr>
          <p:cNvPr id="3" name="Picture 2">
            <a:extLst>
              <a:ext uri="{FF2B5EF4-FFF2-40B4-BE49-F238E27FC236}">
                <a16:creationId xmlns:a16="http://schemas.microsoft.com/office/drawing/2014/main" xmlns="" id="{12965541-4836-6DB8-C1FE-FD0C75C848FD}"/>
              </a:ext>
            </a:extLst>
          </p:cNvPr>
          <p:cNvPicPr>
            <a:picLocks noChangeAspect="1"/>
          </p:cNvPicPr>
          <p:nvPr/>
        </p:nvPicPr>
        <p:blipFill>
          <a:blip r:embed="rId7"/>
          <a:stretch>
            <a:fillRect/>
          </a:stretch>
        </p:blipFill>
        <p:spPr>
          <a:xfrm>
            <a:off x="2301488" y="433604"/>
            <a:ext cx="8075870" cy="3388981"/>
          </a:xfrm>
          <a:prstGeom prst="rect">
            <a:avLst/>
          </a:prstGeom>
        </p:spPr>
      </p:pic>
    </p:spTree>
    <p:extLst>
      <p:ext uri="{BB962C8B-B14F-4D97-AF65-F5344CB8AC3E}">
        <p14:creationId xmlns:p14="http://schemas.microsoft.com/office/powerpoint/2010/main" val="11097240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1647;p46"/>
          <p:cNvGrpSpPr/>
          <p:nvPr/>
        </p:nvGrpSpPr>
        <p:grpSpPr>
          <a:xfrm>
            <a:off x="2398443" y="2704670"/>
            <a:ext cx="3503920" cy="3884389"/>
            <a:chOff x="3440163" y="1715825"/>
            <a:chExt cx="2040801" cy="2262400"/>
          </a:xfrm>
        </p:grpSpPr>
        <p:grpSp>
          <p:nvGrpSpPr>
            <p:cNvPr id="3" name="Google Shape;1648;p46"/>
            <p:cNvGrpSpPr/>
            <p:nvPr/>
          </p:nvGrpSpPr>
          <p:grpSpPr>
            <a:xfrm flipH="1">
              <a:off x="4433661" y="1715825"/>
              <a:ext cx="1047303" cy="2262400"/>
              <a:chOff x="4656536" y="1715825"/>
              <a:chExt cx="1047303" cy="2262400"/>
            </a:xfrm>
          </p:grpSpPr>
          <p:sp>
            <p:nvSpPr>
              <p:cNvPr id="79" name="Google Shape;1649;p46"/>
              <p:cNvSpPr/>
              <p:nvPr/>
            </p:nvSpPr>
            <p:spPr>
              <a:xfrm>
                <a:off x="4656536" y="3862030"/>
                <a:ext cx="1004699" cy="116194"/>
              </a:xfrm>
              <a:custGeom>
                <a:avLst/>
                <a:gdLst/>
                <a:ahLst/>
                <a:cxnLst/>
                <a:rect l="l" t="t" r="r" b="b"/>
                <a:pathLst>
                  <a:path w="61141" h="7071" extrusionOk="0">
                    <a:moveTo>
                      <a:pt x="30558" y="0"/>
                    </a:moveTo>
                    <a:cubicBezTo>
                      <a:pt x="13695" y="0"/>
                      <a:pt x="0" y="1571"/>
                      <a:pt x="0" y="3535"/>
                    </a:cubicBezTo>
                    <a:cubicBezTo>
                      <a:pt x="0" y="5499"/>
                      <a:pt x="13695" y="7070"/>
                      <a:pt x="30558" y="7070"/>
                    </a:cubicBezTo>
                    <a:cubicBezTo>
                      <a:pt x="47447" y="7070"/>
                      <a:pt x="61141" y="5499"/>
                      <a:pt x="61141" y="3535"/>
                    </a:cubicBezTo>
                    <a:cubicBezTo>
                      <a:pt x="61141" y="1571"/>
                      <a:pt x="47447" y="0"/>
                      <a:pt x="3055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0" name="Google Shape;1650;p46"/>
              <p:cNvSpPr/>
              <p:nvPr/>
            </p:nvSpPr>
            <p:spPr>
              <a:xfrm>
                <a:off x="4769262" y="2510930"/>
                <a:ext cx="560660" cy="609711"/>
              </a:xfrm>
              <a:custGeom>
                <a:avLst/>
                <a:gdLst/>
                <a:ahLst/>
                <a:cxnLst/>
                <a:rect l="l" t="t" r="r" b="b"/>
                <a:pathLst>
                  <a:path w="34119" h="37104" extrusionOk="0">
                    <a:moveTo>
                      <a:pt x="19122" y="0"/>
                    </a:moveTo>
                    <a:cubicBezTo>
                      <a:pt x="17440" y="0"/>
                      <a:pt x="15672" y="79"/>
                      <a:pt x="13905" y="264"/>
                    </a:cubicBezTo>
                    <a:cubicBezTo>
                      <a:pt x="6154" y="1102"/>
                      <a:pt x="3850" y="8198"/>
                      <a:pt x="3248" y="13959"/>
                    </a:cubicBezTo>
                    <a:cubicBezTo>
                      <a:pt x="2619" y="19719"/>
                      <a:pt x="1" y="33257"/>
                      <a:pt x="2226" y="35299"/>
                    </a:cubicBezTo>
                    <a:cubicBezTo>
                      <a:pt x="3441" y="36414"/>
                      <a:pt x="10060" y="37104"/>
                      <a:pt x="16346" y="37104"/>
                    </a:cubicBezTo>
                    <a:cubicBezTo>
                      <a:pt x="21718" y="37104"/>
                      <a:pt x="26846" y="36600"/>
                      <a:pt x="28149" y="35430"/>
                    </a:cubicBezTo>
                    <a:cubicBezTo>
                      <a:pt x="30951" y="32890"/>
                      <a:pt x="34119" y="8670"/>
                      <a:pt x="29956" y="1652"/>
                    </a:cubicBezTo>
                    <a:cubicBezTo>
                      <a:pt x="29531" y="904"/>
                      <a:pt x="24816" y="0"/>
                      <a:pt x="1912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1" name="Google Shape;1651;p46"/>
              <p:cNvSpPr/>
              <p:nvPr/>
            </p:nvSpPr>
            <p:spPr>
              <a:xfrm>
                <a:off x="4769262" y="2535924"/>
                <a:ext cx="195793" cy="574858"/>
              </a:xfrm>
              <a:custGeom>
                <a:avLst/>
                <a:gdLst/>
                <a:ahLst/>
                <a:cxnLst/>
                <a:rect l="l" t="t" r="r" b="b"/>
                <a:pathLst>
                  <a:path w="11915" h="34983" extrusionOk="0">
                    <a:moveTo>
                      <a:pt x="9768" y="0"/>
                    </a:moveTo>
                    <a:cubicBezTo>
                      <a:pt x="5290" y="2462"/>
                      <a:pt x="3719" y="7882"/>
                      <a:pt x="3248" y="12438"/>
                    </a:cubicBezTo>
                    <a:cubicBezTo>
                      <a:pt x="2619" y="18198"/>
                      <a:pt x="1" y="31736"/>
                      <a:pt x="2226" y="33778"/>
                    </a:cubicBezTo>
                    <a:cubicBezTo>
                      <a:pt x="2750" y="34276"/>
                      <a:pt x="4321" y="34668"/>
                      <a:pt x="6416" y="34983"/>
                    </a:cubicBezTo>
                    <a:cubicBezTo>
                      <a:pt x="6992" y="34668"/>
                      <a:pt x="7516" y="34197"/>
                      <a:pt x="7935" y="33595"/>
                    </a:cubicBezTo>
                    <a:cubicBezTo>
                      <a:pt x="8694" y="32547"/>
                      <a:pt x="9139" y="31343"/>
                      <a:pt x="9479" y="30086"/>
                    </a:cubicBezTo>
                    <a:cubicBezTo>
                      <a:pt x="9846" y="28803"/>
                      <a:pt x="10056" y="27494"/>
                      <a:pt x="10265" y="26185"/>
                    </a:cubicBezTo>
                    <a:cubicBezTo>
                      <a:pt x="10605" y="24011"/>
                      <a:pt x="10893" y="21838"/>
                      <a:pt x="11103" y="19639"/>
                    </a:cubicBezTo>
                    <a:cubicBezTo>
                      <a:pt x="11496" y="15397"/>
                      <a:pt x="11784" y="11129"/>
                      <a:pt x="11888" y="6913"/>
                    </a:cubicBezTo>
                    <a:cubicBezTo>
                      <a:pt x="11915" y="5054"/>
                      <a:pt x="11810" y="3195"/>
                      <a:pt x="11051" y="1624"/>
                    </a:cubicBezTo>
                    <a:cubicBezTo>
                      <a:pt x="10736" y="969"/>
                      <a:pt x="10291" y="419"/>
                      <a:pt x="976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2" name="Google Shape;1652;p46"/>
              <p:cNvSpPr/>
              <p:nvPr/>
            </p:nvSpPr>
            <p:spPr>
              <a:xfrm>
                <a:off x="4874249" y="3026008"/>
                <a:ext cx="569271" cy="808923"/>
              </a:xfrm>
              <a:custGeom>
                <a:avLst/>
                <a:gdLst/>
                <a:ahLst/>
                <a:cxnLst/>
                <a:rect l="l" t="t" r="r" b="b"/>
                <a:pathLst>
                  <a:path w="34643" h="49227" extrusionOk="0">
                    <a:moveTo>
                      <a:pt x="34643" y="0"/>
                    </a:moveTo>
                    <a:lnTo>
                      <a:pt x="34643" y="0"/>
                    </a:lnTo>
                    <a:cubicBezTo>
                      <a:pt x="33621" y="157"/>
                      <a:pt x="32626" y="262"/>
                      <a:pt x="31631" y="367"/>
                    </a:cubicBezTo>
                    <a:cubicBezTo>
                      <a:pt x="28777" y="733"/>
                      <a:pt x="25897" y="943"/>
                      <a:pt x="23043" y="1021"/>
                    </a:cubicBezTo>
                    <a:cubicBezTo>
                      <a:pt x="21934" y="1046"/>
                      <a:pt x="20823" y="1059"/>
                      <a:pt x="19710" y="1059"/>
                    </a:cubicBezTo>
                    <a:cubicBezTo>
                      <a:pt x="15988" y="1059"/>
                      <a:pt x="12252" y="913"/>
                      <a:pt x="8563" y="550"/>
                    </a:cubicBezTo>
                    <a:cubicBezTo>
                      <a:pt x="8458" y="550"/>
                      <a:pt x="8354" y="550"/>
                      <a:pt x="8249" y="524"/>
                    </a:cubicBezTo>
                    <a:cubicBezTo>
                      <a:pt x="7594" y="472"/>
                      <a:pt x="6966" y="393"/>
                      <a:pt x="6311" y="314"/>
                    </a:cubicBezTo>
                    <a:cubicBezTo>
                      <a:pt x="6311" y="1179"/>
                      <a:pt x="6285" y="1859"/>
                      <a:pt x="6233" y="2331"/>
                    </a:cubicBezTo>
                    <a:cubicBezTo>
                      <a:pt x="5971" y="5132"/>
                      <a:pt x="3876" y="19874"/>
                      <a:pt x="2148" y="32574"/>
                    </a:cubicBezTo>
                    <a:cubicBezTo>
                      <a:pt x="2122" y="32652"/>
                      <a:pt x="2122" y="32757"/>
                      <a:pt x="2095" y="32862"/>
                    </a:cubicBezTo>
                    <a:cubicBezTo>
                      <a:pt x="1179" y="39643"/>
                      <a:pt x="367" y="45797"/>
                      <a:pt x="1" y="49227"/>
                    </a:cubicBezTo>
                    <a:lnTo>
                      <a:pt x="10029" y="49227"/>
                    </a:lnTo>
                    <a:cubicBezTo>
                      <a:pt x="10029" y="49227"/>
                      <a:pt x="11391" y="41319"/>
                      <a:pt x="13041" y="32757"/>
                    </a:cubicBezTo>
                    <a:cubicBezTo>
                      <a:pt x="13067" y="32678"/>
                      <a:pt x="13067" y="32626"/>
                      <a:pt x="13067" y="32547"/>
                    </a:cubicBezTo>
                    <a:cubicBezTo>
                      <a:pt x="14978" y="22623"/>
                      <a:pt x="17256" y="11836"/>
                      <a:pt x="18277" y="11312"/>
                    </a:cubicBezTo>
                    <a:cubicBezTo>
                      <a:pt x="18382" y="11233"/>
                      <a:pt x="18513" y="11181"/>
                      <a:pt x="18618" y="11102"/>
                    </a:cubicBezTo>
                    <a:lnTo>
                      <a:pt x="18644" y="11102"/>
                    </a:lnTo>
                    <a:cubicBezTo>
                      <a:pt x="19444" y="10702"/>
                      <a:pt x="20055" y="10566"/>
                      <a:pt x="20542" y="10566"/>
                    </a:cubicBezTo>
                    <a:cubicBezTo>
                      <a:pt x="20629" y="10566"/>
                      <a:pt x="20712" y="10571"/>
                      <a:pt x="20791" y="10579"/>
                    </a:cubicBezTo>
                    <a:cubicBezTo>
                      <a:pt x="20922" y="10579"/>
                      <a:pt x="21027" y="10605"/>
                      <a:pt x="21158" y="10605"/>
                    </a:cubicBezTo>
                    <a:cubicBezTo>
                      <a:pt x="21550" y="10683"/>
                      <a:pt x="21158" y="22414"/>
                      <a:pt x="20791" y="33254"/>
                    </a:cubicBezTo>
                    <a:cubicBezTo>
                      <a:pt x="20791" y="33359"/>
                      <a:pt x="20791" y="33464"/>
                      <a:pt x="20791" y="33569"/>
                    </a:cubicBezTo>
                    <a:cubicBezTo>
                      <a:pt x="20582" y="40088"/>
                      <a:pt x="20372" y="46216"/>
                      <a:pt x="20346" y="49227"/>
                    </a:cubicBezTo>
                    <a:lnTo>
                      <a:pt x="30453" y="49227"/>
                    </a:lnTo>
                    <a:cubicBezTo>
                      <a:pt x="30453" y="49227"/>
                      <a:pt x="31291" y="41398"/>
                      <a:pt x="32208" y="33516"/>
                    </a:cubicBezTo>
                    <a:cubicBezTo>
                      <a:pt x="32208" y="33411"/>
                      <a:pt x="32208" y="33333"/>
                      <a:pt x="32234" y="33254"/>
                    </a:cubicBezTo>
                    <a:cubicBezTo>
                      <a:pt x="32731" y="28960"/>
                      <a:pt x="33229" y="24692"/>
                      <a:pt x="33674" y="21681"/>
                    </a:cubicBezTo>
                    <a:cubicBezTo>
                      <a:pt x="34198" y="17910"/>
                      <a:pt x="34643" y="9139"/>
                      <a:pt x="3464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3" name="Google Shape;1653;p46"/>
              <p:cNvSpPr/>
              <p:nvPr/>
            </p:nvSpPr>
            <p:spPr>
              <a:xfrm>
                <a:off x="5208566" y="3772966"/>
                <a:ext cx="173001" cy="61967"/>
              </a:xfrm>
              <a:custGeom>
                <a:avLst/>
                <a:gdLst/>
                <a:ahLst/>
                <a:cxnLst/>
                <a:rect l="l" t="t" r="r" b="b"/>
                <a:pathLst>
                  <a:path w="10528" h="3771" extrusionOk="0">
                    <a:moveTo>
                      <a:pt x="10527" y="0"/>
                    </a:moveTo>
                    <a:lnTo>
                      <a:pt x="10527" y="0"/>
                    </a:lnTo>
                    <a:cubicBezTo>
                      <a:pt x="7045" y="419"/>
                      <a:pt x="3536" y="707"/>
                      <a:pt x="53" y="812"/>
                    </a:cubicBezTo>
                    <a:cubicBezTo>
                      <a:pt x="27" y="1990"/>
                      <a:pt x="1" y="2985"/>
                      <a:pt x="1" y="3771"/>
                    </a:cubicBezTo>
                    <a:lnTo>
                      <a:pt x="10108" y="3771"/>
                    </a:lnTo>
                    <a:cubicBezTo>
                      <a:pt x="10108" y="3771"/>
                      <a:pt x="10265" y="2304"/>
                      <a:pt x="10527" y="0"/>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4" name="Google Shape;1654;p46"/>
              <p:cNvSpPr/>
              <p:nvPr/>
            </p:nvSpPr>
            <p:spPr>
              <a:xfrm>
                <a:off x="4874249" y="3767363"/>
                <a:ext cx="173856" cy="67570"/>
              </a:xfrm>
              <a:custGeom>
                <a:avLst/>
                <a:gdLst/>
                <a:ahLst/>
                <a:cxnLst/>
                <a:rect l="l" t="t" r="r" b="b"/>
                <a:pathLst>
                  <a:path w="10580" h="4112" extrusionOk="0">
                    <a:moveTo>
                      <a:pt x="498" y="1"/>
                    </a:moveTo>
                    <a:cubicBezTo>
                      <a:pt x="289" y="1624"/>
                      <a:pt x="132" y="3012"/>
                      <a:pt x="1" y="4112"/>
                    </a:cubicBezTo>
                    <a:lnTo>
                      <a:pt x="10029" y="4112"/>
                    </a:lnTo>
                    <a:cubicBezTo>
                      <a:pt x="10029" y="4112"/>
                      <a:pt x="10239" y="2933"/>
                      <a:pt x="10579" y="1022"/>
                    </a:cubicBezTo>
                    <a:cubicBezTo>
                      <a:pt x="8380" y="891"/>
                      <a:pt x="6180" y="708"/>
                      <a:pt x="3981" y="446"/>
                    </a:cubicBezTo>
                    <a:cubicBezTo>
                      <a:pt x="3221" y="367"/>
                      <a:pt x="2462" y="289"/>
                      <a:pt x="1703" y="184"/>
                    </a:cubicBezTo>
                    <a:cubicBezTo>
                      <a:pt x="1284" y="132"/>
                      <a:pt x="891" y="79"/>
                      <a:pt x="498" y="1"/>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5" name="Google Shape;1655;p46"/>
              <p:cNvSpPr/>
              <p:nvPr/>
            </p:nvSpPr>
            <p:spPr>
              <a:xfrm>
                <a:off x="5208566" y="3806094"/>
                <a:ext cx="169123" cy="28839"/>
              </a:xfrm>
              <a:custGeom>
                <a:avLst/>
                <a:gdLst/>
                <a:ahLst/>
                <a:cxnLst/>
                <a:rect l="l" t="t" r="r" b="b"/>
                <a:pathLst>
                  <a:path w="10292" h="1755" extrusionOk="0">
                    <a:moveTo>
                      <a:pt x="10291" y="0"/>
                    </a:moveTo>
                    <a:lnTo>
                      <a:pt x="10291" y="0"/>
                    </a:lnTo>
                    <a:cubicBezTo>
                      <a:pt x="8432" y="210"/>
                      <a:pt x="6573" y="367"/>
                      <a:pt x="4688" y="419"/>
                    </a:cubicBezTo>
                    <a:cubicBezTo>
                      <a:pt x="4164" y="432"/>
                      <a:pt x="3634" y="439"/>
                      <a:pt x="3104" y="439"/>
                    </a:cubicBezTo>
                    <a:cubicBezTo>
                      <a:pt x="2574" y="439"/>
                      <a:pt x="2043" y="432"/>
                      <a:pt x="1520" y="419"/>
                    </a:cubicBezTo>
                    <a:cubicBezTo>
                      <a:pt x="1022" y="393"/>
                      <a:pt x="525" y="341"/>
                      <a:pt x="27" y="288"/>
                    </a:cubicBezTo>
                    <a:cubicBezTo>
                      <a:pt x="1" y="838"/>
                      <a:pt x="1" y="1336"/>
                      <a:pt x="1" y="1755"/>
                    </a:cubicBezTo>
                    <a:lnTo>
                      <a:pt x="10108" y="1755"/>
                    </a:lnTo>
                    <a:cubicBezTo>
                      <a:pt x="10108" y="1755"/>
                      <a:pt x="10187" y="1100"/>
                      <a:pt x="1029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6" name="Google Shape;1656;p46"/>
              <p:cNvSpPr/>
              <p:nvPr/>
            </p:nvSpPr>
            <p:spPr>
              <a:xfrm>
                <a:off x="4874249" y="3806521"/>
                <a:ext cx="169978" cy="28412"/>
              </a:xfrm>
              <a:custGeom>
                <a:avLst/>
                <a:gdLst/>
                <a:ahLst/>
                <a:cxnLst/>
                <a:rect l="l" t="t" r="r" b="b"/>
                <a:pathLst>
                  <a:path w="10344" h="1729" extrusionOk="0">
                    <a:moveTo>
                      <a:pt x="10344" y="1"/>
                    </a:moveTo>
                    <a:lnTo>
                      <a:pt x="10344" y="1"/>
                    </a:lnTo>
                    <a:cubicBezTo>
                      <a:pt x="9898" y="53"/>
                      <a:pt x="9479" y="79"/>
                      <a:pt x="9034" y="131"/>
                    </a:cubicBezTo>
                    <a:cubicBezTo>
                      <a:pt x="7336" y="275"/>
                      <a:pt x="5616" y="397"/>
                      <a:pt x="3914" y="397"/>
                    </a:cubicBezTo>
                    <a:cubicBezTo>
                      <a:pt x="3753" y="397"/>
                      <a:pt x="3592" y="396"/>
                      <a:pt x="3431" y="393"/>
                    </a:cubicBezTo>
                    <a:cubicBezTo>
                      <a:pt x="2488" y="393"/>
                      <a:pt x="1572" y="367"/>
                      <a:pt x="629" y="289"/>
                    </a:cubicBezTo>
                    <a:cubicBezTo>
                      <a:pt x="472" y="289"/>
                      <a:pt x="315" y="262"/>
                      <a:pt x="184" y="236"/>
                    </a:cubicBezTo>
                    <a:cubicBezTo>
                      <a:pt x="105" y="786"/>
                      <a:pt x="53" y="1284"/>
                      <a:pt x="1" y="1729"/>
                    </a:cubicBezTo>
                    <a:lnTo>
                      <a:pt x="10029" y="1729"/>
                    </a:lnTo>
                    <a:cubicBezTo>
                      <a:pt x="10029" y="1729"/>
                      <a:pt x="10134" y="1100"/>
                      <a:pt x="1034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7" name="Google Shape;1657;p46"/>
              <p:cNvSpPr/>
              <p:nvPr/>
            </p:nvSpPr>
            <p:spPr>
              <a:xfrm>
                <a:off x="5184049" y="3825797"/>
                <a:ext cx="299482" cy="94372"/>
              </a:xfrm>
              <a:custGeom>
                <a:avLst/>
                <a:gdLst/>
                <a:ahLst/>
                <a:cxnLst/>
                <a:rect l="l" t="t" r="r" b="b"/>
                <a:pathLst>
                  <a:path w="18225" h="5743" extrusionOk="0">
                    <a:moveTo>
                      <a:pt x="9126" y="1"/>
                    </a:moveTo>
                    <a:cubicBezTo>
                      <a:pt x="6159" y="1"/>
                      <a:pt x="1740" y="101"/>
                      <a:pt x="1441" y="189"/>
                    </a:cubicBezTo>
                    <a:cubicBezTo>
                      <a:pt x="969" y="320"/>
                      <a:pt x="0" y="4431"/>
                      <a:pt x="524" y="5347"/>
                    </a:cubicBezTo>
                    <a:cubicBezTo>
                      <a:pt x="692" y="5643"/>
                      <a:pt x="2688" y="5742"/>
                      <a:pt x="5288" y="5742"/>
                    </a:cubicBezTo>
                    <a:cubicBezTo>
                      <a:pt x="9588" y="5742"/>
                      <a:pt x="15540" y="5472"/>
                      <a:pt x="17596" y="5374"/>
                    </a:cubicBezTo>
                    <a:cubicBezTo>
                      <a:pt x="17989" y="5347"/>
                      <a:pt x="18225" y="4955"/>
                      <a:pt x="18068" y="4588"/>
                    </a:cubicBezTo>
                    <a:cubicBezTo>
                      <a:pt x="17701" y="3907"/>
                      <a:pt x="16863" y="2912"/>
                      <a:pt x="15266" y="1865"/>
                    </a:cubicBezTo>
                    <a:cubicBezTo>
                      <a:pt x="12648" y="137"/>
                      <a:pt x="11783" y="84"/>
                      <a:pt x="11783" y="84"/>
                    </a:cubicBezTo>
                    <a:cubicBezTo>
                      <a:pt x="11664" y="25"/>
                      <a:pt x="10566" y="1"/>
                      <a:pt x="912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8" name="Google Shape;1658;p46"/>
              <p:cNvSpPr/>
              <p:nvPr/>
            </p:nvSpPr>
            <p:spPr>
              <a:xfrm>
                <a:off x="5190079" y="3894304"/>
                <a:ext cx="293452" cy="25865"/>
              </a:xfrm>
              <a:custGeom>
                <a:avLst/>
                <a:gdLst/>
                <a:ahLst/>
                <a:cxnLst/>
                <a:rect l="l" t="t" r="r" b="b"/>
                <a:pathLst>
                  <a:path w="17858" h="1574" extrusionOk="0">
                    <a:moveTo>
                      <a:pt x="17439" y="0"/>
                    </a:moveTo>
                    <a:cubicBezTo>
                      <a:pt x="14061" y="288"/>
                      <a:pt x="10709" y="471"/>
                      <a:pt x="7358" y="471"/>
                    </a:cubicBezTo>
                    <a:cubicBezTo>
                      <a:pt x="6749" y="471"/>
                      <a:pt x="6137" y="475"/>
                      <a:pt x="5523" y="475"/>
                    </a:cubicBezTo>
                    <a:cubicBezTo>
                      <a:pt x="3682" y="475"/>
                      <a:pt x="1826" y="445"/>
                      <a:pt x="0" y="210"/>
                    </a:cubicBezTo>
                    <a:lnTo>
                      <a:pt x="0" y="210"/>
                    </a:lnTo>
                    <a:cubicBezTo>
                      <a:pt x="0" y="629"/>
                      <a:pt x="52" y="969"/>
                      <a:pt x="157" y="1178"/>
                    </a:cubicBezTo>
                    <a:cubicBezTo>
                      <a:pt x="325" y="1474"/>
                      <a:pt x="2321" y="1573"/>
                      <a:pt x="4921" y="1573"/>
                    </a:cubicBezTo>
                    <a:cubicBezTo>
                      <a:pt x="9221" y="1573"/>
                      <a:pt x="15173" y="1303"/>
                      <a:pt x="17229" y="1205"/>
                    </a:cubicBezTo>
                    <a:cubicBezTo>
                      <a:pt x="17622" y="1178"/>
                      <a:pt x="17858" y="786"/>
                      <a:pt x="17701" y="419"/>
                    </a:cubicBezTo>
                    <a:cubicBezTo>
                      <a:pt x="17622" y="288"/>
                      <a:pt x="17544" y="157"/>
                      <a:pt x="1743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9" name="Google Shape;1659;p46"/>
              <p:cNvSpPr/>
              <p:nvPr/>
            </p:nvSpPr>
            <p:spPr>
              <a:xfrm>
                <a:off x="4847579" y="3825797"/>
                <a:ext cx="299482" cy="94372"/>
              </a:xfrm>
              <a:custGeom>
                <a:avLst/>
                <a:gdLst/>
                <a:ahLst/>
                <a:cxnLst/>
                <a:rect l="l" t="t" r="r" b="b"/>
                <a:pathLst>
                  <a:path w="18225" h="5743" extrusionOk="0">
                    <a:moveTo>
                      <a:pt x="9126" y="1"/>
                    </a:moveTo>
                    <a:cubicBezTo>
                      <a:pt x="6159" y="1"/>
                      <a:pt x="1740" y="101"/>
                      <a:pt x="1440" y="189"/>
                    </a:cubicBezTo>
                    <a:cubicBezTo>
                      <a:pt x="969" y="320"/>
                      <a:pt x="0" y="4431"/>
                      <a:pt x="524" y="5347"/>
                    </a:cubicBezTo>
                    <a:cubicBezTo>
                      <a:pt x="692" y="5643"/>
                      <a:pt x="2688" y="5742"/>
                      <a:pt x="5288" y="5742"/>
                    </a:cubicBezTo>
                    <a:cubicBezTo>
                      <a:pt x="9588" y="5742"/>
                      <a:pt x="15540" y="5472"/>
                      <a:pt x="17596" y="5374"/>
                    </a:cubicBezTo>
                    <a:cubicBezTo>
                      <a:pt x="17989" y="5347"/>
                      <a:pt x="18225" y="4955"/>
                      <a:pt x="18068" y="4588"/>
                    </a:cubicBezTo>
                    <a:cubicBezTo>
                      <a:pt x="17701" y="3907"/>
                      <a:pt x="16863" y="2912"/>
                      <a:pt x="15266" y="1865"/>
                    </a:cubicBezTo>
                    <a:cubicBezTo>
                      <a:pt x="12647" y="137"/>
                      <a:pt x="11783" y="84"/>
                      <a:pt x="11783" y="84"/>
                    </a:cubicBezTo>
                    <a:cubicBezTo>
                      <a:pt x="11664" y="25"/>
                      <a:pt x="10566" y="1"/>
                      <a:pt x="912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0" name="Google Shape;1660;p46"/>
              <p:cNvSpPr/>
              <p:nvPr/>
            </p:nvSpPr>
            <p:spPr>
              <a:xfrm>
                <a:off x="4853593" y="3893860"/>
                <a:ext cx="293468" cy="26308"/>
              </a:xfrm>
              <a:custGeom>
                <a:avLst/>
                <a:gdLst/>
                <a:ahLst/>
                <a:cxnLst/>
                <a:rect l="l" t="t" r="r" b="b"/>
                <a:pathLst>
                  <a:path w="17859" h="1601" extrusionOk="0">
                    <a:moveTo>
                      <a:pt x="17413" y="1"/>
                    </a:moveTo>
                    <a:cubicBezTo>
                      <a:pt x="17073" y="53"/>
                      <a:pt x="16707" y="106"/>
                      <a:pt x="16366" y="132"/>
                    </a:cubicBezTo>
                    <a:cubicBezTo>
                      <a:pt x="13250" y="498"/>
                      <a:pt x="10160" y="760"/>
                      <a:pt x="7044" y="760"/>
                    </a:cubicBezTo>
                    <a:cubicBezTo>
                      <a:pt x="5473" y="760"/>
                      <a:pt x="3902" y="708"/>
                      <a:pt x="2331" y="629"/>
                    </a:cubicBezTo>
                    <a:cubicBezTo>
                      <a:pt x="1546" y="577"/>
                      <a:pt x="786" y="525"/>
                      <a:pt x="1" y="472"/>
                    </a:cubicBezTo>
                    <a:lnTo>
                      <a:pt x="1" y="472"/>
                    </a:lnTo>
                    <a:cubicBezTo>
                      <a:pt x="1" y="787"/>
                      <a:pt x="53" y="1048"/>
                      <a:pt x="158" y="1205"/>
                    </a:cubicBezTo>
                    <a:cubicBezTo>
                      <a:pt x="326" y="1501"/>
                      <a:pt x="2322" y="1600"/>
                      <a:pt x="4922" y="1600"/>
                    </a:cubicBezTo>
                    <a:cubicBezTo>
                      <a:pt x="9222" y="1600"/>
                      <a:pt x="15174" y="1330"/>
                      <a:pt x="17230" y="1232"/>
                    </a:cubicBezTo>
                    <a:cubicBezTo>
                      <a:pt x="17623" y="1205"/>
                      <a:pt x="17859" y="813"/>
                      <a:pt x="17702" y="446"/>
                    </a:cubicBezTo>
                    <a:cubicBezTo>
                      <a:pt x="17623" y="315"/>
                      <a:pt x="17518" y="158"/>
                      <a:pt x="1741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1" name="Google Shape;1661;p46"/>
              <p:cNvSpPr/>
              <p:nvPr/>
            </p:nvSpPr>
            <p:spPr>
              <a:xfrm>
                <a:off x="5508046" y="2494498"/>
                <a:ext cx="195793" cy="277660"/>
              </a:xfrm>
              <a:custGeom>
                <a:avLst/>
                <a:gdLst/>
                <a:ahLst/>
                <a:cxnLst/>
                <a:rect l="l" t="t" r="r" b="b"/>
                <a:pathLst>
                  <a:path w="11915" h="16897" extrusionOk="0">
                    <a:moveTo>
                      <a:pt x="7657" y="0"/>
                    </a:moveTo>
                    <a:cubicBezTo>
                      <a:pt x="6612" y="0"/>
                      <a:pt x="5132" y="5192"/>
                      <a:pt x="5132" y="5192"/>
                    </a:cubicBezTo>
                    <a:cubicBezTo>
                      <a:pt x="5132" y="5192"/>
                      <a:pt x="5761" y="819"/>
                      <a:pt x="4844" y="793"/>
                    </a:cubicBezTo>
                    <a:cubicBezTo>
                      <a:pt x="4842" y="793"/>
                      <a:pt x="4840" y="793"/>
                      <a:pt x="4838" y="793"/>
                    </a:cubicBezTo>
                    <a:cubicBezTo>
                      <a:pt x="3921" y="793"/>
                      <a:pt x="2462" y="6632"/>
                      <a:pt x="2462" y="6632"/>
                    </a:cubicBezTo>
                    <a:cubicBezTo>
                      <a:pt x="2462" y="6632"/>
                      <a:pt x="1646" y="3666"/>
                      <a:pt x="879" y="3666"/>
                    </a:cubicBezTo>
                    <a:cubicBezTo>
                      <a:pt x="857" y="3666"/>
                      <a:pt x="834" y="3668"/>
                      <a:pt x="812" y="3673"/>
                    </a:cubicBezTo>
                    <a:cubicBezTo>
                      <a:pt x="0" y="3857"/>
                      <a:pt x="1257" y="10272"/>
                      <a:pt x="1231" y="11555"/>
                    </a:cubicBezTo>
                    <a:cubicBezTo>
                      <a:pt x="1231" y="12864"/>
                      <a:pt x="576" y="15823"/>
                      <a:pt x="576" y="15823"/>
                    </a:cubicBezTo>
                    <a:lnTo>
                      <a:pt x="6939" y="16896"/>
                    </a:lnTo>
                    <a:cubicBezTo>
                      <a:pt x="6939" y="16896"/>
                      <a:pt x="8144" y="12681"/>
                      <a:pt x="8824" y="10926"/>
                    </a:cubicBezTo>
                    <a:cubicBezTo>
                      <a:pt x="9531" y="9198"/>
                      <a:pt x="11914" y="4878"/>
                      <a:pt x="11417" y="4590"/>
                    </a:cubicBezTo>
                    <a:cubicBezTo>
                      <a:pt x="11390" y="4575"/>
                      <a:pt x="11360" y="4568"/>
                      <a:pt x="11327" y="4568"/>
                    </a:cubicBezTo>
                    <a:cubicBezTo>
                      <a:pt x="10707" y="4568"/>
                      <a:pt x="9008" y="6999"/>
                      <a:pt x="9008" y="6999"/>
                    </a:cubicBezTo>
                    <a:cubicBezTo>
                      <a:pt x="9008" y="6999"/>
                      <a:pt x="11050" y="2050"/>
                      <a:pt x="10317" y="1762"/>
                    </a:cubicBezTo>
                    <a:cubicBezTo>
                      <a:pt x="10292" y="1751"/>
                      <a:pt x="10265" y="1746"/>
                      <a:pt x="10236" y="1746"/>
                    </a:cubicBezTo>
                    <a:cubicBezTo>
                      <a:pt x="9437" y="1746"/>
                      <a:pt x="7122" y="5742"/>
                      <a:pt x="7122" y="5742"/>
                    </a:cubicBezTo>
                    <a:cubicBezTo>
                      <a:pt x="7122" y="5742"/>
                      <a:pt x="8746" y="243"/>
                      <a:pt x="7725" y="8"/>
                    </a:cubicBezTo>
                    <a:cubicBezTo>
                      <a:pt x="7702" y="3"/>
                      <a:pt x="7680" y="0"/>
                      <a:pt x="7657" y="0"/>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2" name="Google Shape;1662;p46"/>
              <p:cNvSpPr/>
              <p:nvPr/>
            </p:nvSpPr>
            <p:spPr>
              <a:xfrm>
                <a:off x="5319583" y="2570547"/>
                <a:ext cx="211716" cy="374628"/>
              </a:xfrm>
              <a:custGeom>
                <a:avLst/>
                <a:gdLst/>
                <a:ahLst/>
                <a:cxnLst/>
                <a:rect l="l" t="t" r="r" b="b"/>
                <a:pathLst>
                  <a:path w="12884" h="22798" extrusionOk="0">
                    <a:moveTo>
                      <a:pt x="3271" y="1"/>
                    </a:moveTo>
                    <a:cubicBezTo>
                      <a:pt x="2723" y="1"/>
                      <a:pt x="2197" y="137"/>
                      <a:pt x="1781" y="486"/>
                    </a:cubicBezTo>
                    <a:cubicBezTo>
                      <a:pt x="1205" y="957"/>
                      <a:pt x="943" y="1690"/>
                      <a:pt x="760" y="2423"/>
                    </a:cubicBezTo>
                    <a:cubicBezTo>
                      <a:pt x="1" y="5801"/>
                      <a:pt x="891" y="9336"/>
                      <a:pt x="2121" y="12583"/>
                    </a:cubicBezTo>
                    <a:cubicBezTo>
                      <a:pt x="2881" y="14573"/>
                      <a:pt x="3745" y="16510"/>
                      <a:pt x="4792" y="18343"/>
                    </a:cubicBezTo>
                    <a:cubicBezTo>
                      <a:pt x="5709" y="19967"/>
                      <a:pt x="6861" y="21669"/>
                      <a:pt x="8615" y="22480"/>
                    </a:cubicBezTo>
                    <a:cubicBezTo>
                      <a:pt x="9049" y="22666"/>
                      <a:pt x="9538" y="22797"/>
                      <a:pt x="10016" y="22797"/>
                    </a:cubicBezTo>
                    <a:cubicBezTo>
                      <a:pt x="10347" y="22797"/>
                      <a:pt x="10672" y="22735"/>
                      <a:pt x="10972" y="22585"/>
                    </a:cubicBezTo>
                    <a:cubicBezTo>
                      <a:pt x="11914" y="22088"/>
                      <a:pt x="12255" y="20935"/>
                      <a:pt x="12386" y="19914"/>
                    </a:cubicBezTo>
                    <a:cubicBezTo>
                      <a:pt x="12883" y="16275"/>
                      <a:pt x="12150" y="12452"/>
                      <a:pt x="11050" y="8995"/>
                    </a:cubicBezTo>
                    <a:cubicBezTo>
                      <a:pt x="10762" y="8131"/>
                      <a:pt x="10448" y="7267"/>
                      <a:pt x="10082" y="6403"/>
                    </a:cubicBezTo>
                    <a:cubicBezTo>
                      <a:pt x="9008" y="3837"/>
                      <a:pt x="7568" y="1376"/>
                      <a:pt x="4818" y="302"/>
                    </a:cubicBezTo>
                    <a:cubicBezTo>
                      <a:pt x="4333" y="124"/>
                      <a:pt x="3793" y="1"/>
                      <a:pt x="3271" y="1"/>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3" name="Google Shape;1663;p46"/>
              <p:cNvSpPr/>
              <p:nvPr/>
            </p:nvSpPr>
            <p:spPr>
              <a:xfrm>
                <a:off x="5410799" y="2680498"/>
                <a:ext cx="238386" cy="278449"/>
              </a:xfrm>
              <a:custGeom>
                <a:avLst/>
                <a:gdLst/>
                <a:ahLst/>
                <a:cxnLst/>
                <a:rect l="l" t="t" r="r" b="b"/>
                <a:pathLst>
                  <a:path w="14507" h="16945" extrusionOk="0">
                    <a:moveTo>
                      <a:pt x="6233" y="0"/>
                    </a:moveTo>
                    <a:cubicBezTo>
                      <a:pt x="6233" y="0"/>
                      <a:pt x="5997" y="524"/>
                      <a:pt x="5604" y="1388"/>
                    </a:cubicBezTo>
                    <a:cubicBezTo>
                      <a:pt x="5578" y="1467"/>
                      <a:pt x="5552" y="1519"/>
                      <a:pt x="5526" y="1597"/>
                    </a:cubicBezTo>
                    <a:cubicBezTo>
                      <a:pt x="3824" y="5577"/>
                      <a:pt x="1" y="15685"/>
                      <a:pt x="4583" y="16811"/>
                    </a:cubicBezTo>
                    <a:cubicBezTo>
                      <a:pt x="4953" y="16901"/>
                      <a:pt x="5312" y="16944"/>
                      <a:pt x="5658" y="16944"/>
                    </a:cubicBezTo>
                    <a:cubicBezTo>
                      <a:pt x="9817" y="16944"/>
                      <a:pt x="12271" y="10718"/>
                      <a:pt x="13721" y="5473"/>
                    </a:cubicBezTo>
                    <a:cubicBezTo>
                      <a:pt x="13774" y="5342"/>
                      <a:pt x="13800" y="5237"/>
                      <a:pt x="13826" y="5106"/>
                    </a:cubicBezTo>
                    <a:cubicBezTo>
                      <a:pt x="14088" y="4164"/>
                      <a:pt x="14297" y="3273"/>
                      <a:pt x="14507" y="2462"/>
                    </a:cubicBezTo>
                    <a:lnTo>
                      <a:pt x="6233" y="0"/>
                    </a:ln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4" name="Google Shape;1664;p46"/>
              <p:cNvSpPr/>
              <p:nvPr/>
            </p:nvSpPr>
            <p:spPr>
              <a:xfrm>
                <a:off x="5501588" y="2703290"/>
                <a:ext cx="136406" cy="67143"/>
              </a:xfrm>
              <a:custGeom>
                <a:avLst/>
                <a:gdLst/>
                <a:ahLst/>
                <a:cxnLst/>
                <a:rect l="l" t="t" r="r" b="b"/>
                <a:pathLst>
                  <a:path w="8301" h="4086" extrusionOk="0">
                    <a:moveTo>
                      <a:pt x="79" y="1"/>
                    </a:moveTo>
                    <a:cubicBezTo>
                      <a:pt x="53" y="80"/>
                      <a:pt x="27" y="132"/>
                      <a:pt x="1" y="210"/>
                    </a:cubicBezTo>
                    <a:cubicBezTo>
                      <a:pt x="1388" y="1048"/>
                      <a:pt x="2828" y="1808"/>
                      <a:pt x="4295" y="2515"/>
                    </a:cubicBezTo>
                    <a:cubicBezTo>
                      <a:pt x="5578" y="3091"/>
                      <a:pt x="6887" y="3614"/>
                      <a:pt x="8196" y="4086"/>
                    </a:cubicBezTo>
                    <a:cubicBezTo>
                      <a:pt x="8249" y="3955"/>
                      <a:pt x="8275" y="3850"/>
                      <a:pt x="8301" y="3719"/>
                    </a:cubicBezTo>
                    <a:cubicBezTo>
                      <a:pt x="8092" y="3641"/>
                      <a:pt x="7882" y="3562"/>
                      <a:pt x="7673" y="3510"/>
                    </a:cubicBezTo>
                    <a:cubicBezTo>
                      <a:pt x="5683" y="2777"/>
                      <a:pt x="3745" y="1939"/>
                      <a:pt x="1860" y="970"/>
                    </a:cubicBezTo>
                    <a:cubicBezTo>
                      <a:pt x="1257" y="656"/>
                      <a:pt x="681" y="341"/>
                      <a:pt x="79" y="1"/>
                    </a:cubicBezTo>
                    <a:close/>
                  </a:path>
                </a:pathLst>
              </a:custGeom>
              <a:solidFill>
                <a:srgbClr val="B4CEE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5" name="Google Shape;1665;p46"/>
              <p:cNvSpPr/>
              <p:nvPr/>
            </p:nvSpPr>
            <p:spPr>
              <a:xfrm>
                <a:off x="5455544" y="2715778"/>
                <a:ext cx="42182" cy="127812"/>
              </a:xfrm>
              <a:custGeom>
                <a:avLst/>
                <a:gdLst/>
                <a:ahLst/>
                <a:cxnLst/>
                <a:rect l="l" t="t" r="r" b="b"/>
                <a:pathLst>
                  <a:path w="2567" h="7778" extrusionOk="0">
                    <a:moveTo>
                      <a:pt x="2567" y="0"/>
                    </a:moveTo>
                    <a:cubicBezTo>
                      <a:pt x="2174" y="786"/>
                      <a:pt x="1860" y="1624"/>
                      <a:pt x="1546" y="2435"/>
                    </a:cubicBezTo>
                    <a:cubicBezTo>
                      <a:pt x="1493" y="2566"/>
                      <a:pt x="1467" y="2645"/>
                      <a:pt x="1389" y="2828"/>
                    </a:cubicBezTo>
                    <a:cubicBezTo>
                      <a:pt x="1231" y="3300"/>
                      <a:pt x="1074" y="3771"/>
                      <a:pt x="917" y="4242"/>
                    </a:cubicBezTo>
                    <a:cubicBezTo>
                      <a:pt x="577" y="5237"/>
                      <a:pt x="236" y="6258"/>
                      <a:pt x="1" y="7306"/>
                    </a:cubicBezTo>
                    <a:cubicBezTo>
                      <a:pt x="1" y="7463"/>
                      <a:pt x="27" y="7620"/>
                      <a:pt x="53" y="7777"/>
                    </a:cubicBezTo>
                    <a:cubicBezTo>
                      <a:pt x="629" y="4975"/>
                      <a:pt x="1755" y="1964"/>
                      <a:pt x="2567" y="0"/>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6" name="Google Shape;1666;p46"/>
              <p:cNvSpPr/>
              <p:nvPr/>
            </p:nvSpPr>
            <p:spPr>
              <a:xfrm>
                <a:off x="5456415" y="2715351"/>
                <a:ext cx="43891" cy="131246"/>
              </a:xfrm>
              <a:custGeom>
                <a:avLst/>
                <a:gdLst/>
                <a:ahLst/>
                <a:cxnLst/>
                <a:rect l="l" t="t" r="r" b="b"/>
                <a:pathLst>
                  <a:path w="2671" h="7987" extrusionOk="0">
                    <a:moveTo>
                      <a:pt x="2566" y="0"/>
                    </a:moveTo>
                    <a:cubicBezTo>
                      <a:pt x="2566" y="0"/>
                      <a:pt x="2540" y="0"/>
                      <a:pt x="2514" y="26"/>
                    </a:cubicBezTo>
                    <a:cubicBezTo>
                      <a:pt x="1702" y="1990"/>
                      <a:pt x="576" y="5001"/>
                      <a:pt x="0" y="7803"/>
                    </a:cubicBezTo>
                    <a:cubicBezTo>
                      <a:pt x="0" y="7855"/>
                      <a:pt x="0" y="7908"/>
                      <a:pt x="0" y="7986"/>
                    </a:cubicBezTo>
                    <a:cubicBezTo>
                      <a:pt x="367" y="6782"/>
                      <a:pt x="655" y="5551"/>
                      <a:pt x="1048" y="4373"/>
                    </a:cubicBezTo>
                    <a:cubicBezTo>
                      <a:pt x="1283" y="3666"/>
                      <a:pt x="1519" y="2959"/>
                      <a:pt x="1807" y="2278"/>
                    </a:cubicBezTo>
                    <a:lnTo>
                      <a:pt x="1807" y="2226"/>
                    </a:lnTo>
                    <a:cubicBezTo>
                      <a:pt x="2095" y="1519"/>
                      <a:pt x="2383" y="812"/>
                      <a:pt x="2645" y="105"/>
                    </a:cubicBezTo>
                    <a:cubicBezTo>
                      <a:pt x="2671" y="53"/>
                      <a:pt x="2619" y="0"/>
                      <a:pt x="2566" y="0"/>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7" name="Google Shape;1667;p46"/>
              <p:cNvSpPr/>
              <p:nvPr/>
            </p:nvSpPr>
            <p:spPr>
              <a:xfrm>
                <a:off x="5423715" y="2660269"/>
                <a:ext cx="31846" cy="184603"/>
              </a:xfrm>
              <a:custGeom>
                <a:avLst/>
                <a:gdLst/>
                <a:ahLst/>
                <a:cxnLst/>
                <a:rect l="l" t="t" r="r" b="b"/>
                <a:pathLst>
                  <a:path w="1938" h="11234" extrusionOk="0">
                    <a:moveTo>
                      <a:pt x="0" y="1"/>
                    </a:moveTo>
                    <a:lnTo>
                      <a:pt x="0" y="1"/>
                    </a:lnTo>
                    <a:cubicBezTo>
                      <a:pt x="183" y="812"/>
                      <a:pt x="367" y="1703"/>
                      <a:pt x="524" y="2645"/>
                    </a:cubicBezTo>
                    <a:cubicBezTo>
                      <a:pt x="812" y="4112"/>
                      <a:pt x="1074" y="5735"/>
                      <a:pt x="1309" y="7411"/>
                    </a:cubicBezTo>
                    <a:cubicBezTo>
                      <a:pt x="1493" y="8641"/>
                      <a:pt x="1650" y="9924"/>
                      <a:pt x="1807" y="11234"/>
                    </a:cubicBezTo>
                    <a:cubicBezTo>
                      <a:pt x="1859" y="11050"/>
                      <a:pt x="1885" y="10867"/>
                      <a:pt x="1938" y="10684"/>
                    </a:cubicBezTo>
                    <a:cubicBezTo>
                      <a:pt x="1833" y="9924"/>
                      <a:pt x="1755" y="9191"/>
                      <a:pt x="1676" y="8432"/>
                    </a:cubicBezTo>
                    <a:lnTo>
                      <a:pt x="1519" y="7358"/>
                    </a:lnTo>
                    <a:lnTo>
                      <a:pt x="1336" y="6311"/>
                    </a:lnTo>
                    <a:cubicBezTo>
                      <a:pt x="1205" y="5604"/>
                      <a:pt x="1100" y="4897"/>
                      <a:pt x="969" y="4190"/>
                    </a:cubicBezTo>
                    <a:cubicBezTo>
                      <a:pt x="812" y="3483"/>
                      <a:pt x="707" y="2776"/>
                      <a:pt x="524" y="2095"/>
                    </a:cubicBezTo>
                    <a:cubicBezTo>
                      <a:pt x="341" y="1388"/>
                      <a:pt x="183" y="681"/>
                      <a:pt x="0"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8" name="Google Shape;1668;p46"/>
              <p:cNvSpPr/>
              <p:nvPr/>
            </p:nvSpPr>
            <p:spPr>
              <a:xfrm>
                <a:off x="5454263" y="2846581"/>
                <a:ext cx="8183" cy="92959"/>
              </a:xfrm>
              <a:custGeom>
                <a:avLst/>
                <a:gdLst/>
                <a:ahLst/>
                <a:cxnLst/>
                <a:rect l="l" t="t" r="r" b="b"/>
                <a:pathLst>
                  <a:path w="498" h="5657" extrusionOk="0">
                    <a:moveTo>
                      <a:pt x="131" y="0"/>
                    </a:moveTo>
                    <a:cubicBezTo>
                      <a:pt x="105" y="131"/>
                      <a:pt x="53" y="288"/>
                      <a:pt x="0" y="446"/>
                    </a:cubicBezTo>
                    <a:cubicBezTo>
                      <a:pt x="53" y="707"/>
                      <a:pt x="79" y="995"/>
                      <a:pt x="105" y="1257"/>
                    </a:cubicBezTo>
                    <a:cubicBezTo>
                      <a:pt x="262" y="2724"/>
                      <a:pt x="393" y="4190"/>
                      <a:pt x="498" y="5656"/>
                    </a:cubicBezTo>
                    <a:cubicBezTo>
                      <a:pt x="472" y="4242"/>
                      <a:pt x="367" y="2802"/>
                      <a:pt x="288" y="1362"/>
                    </a:cubicBezTo>
                    <a:cubicBezTo>
                      <a:pt x="236" y="917"/>
                      <a:pt x="184" y="446"/>
                      <a:pt x="131" y="0"/>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9" name="Google Shape;1669;p46"/>
              <p:cNvSpPr/>
              <p:nvPr/>
            </p:nvSpPr>
            <p:spPr>
              <a:xfrm>
                <a:off x="5453392" y="2835818"/>
                <a:ext cx="3040" cy="17238"/>
              </a:xfrm>
              <a:custGeom>
                <a:avLst/>
                <a:gdLst/>
                <a:ahLst/>
                <a:cxnLst/>
                <a:rect l="l" t="t" r="r" b="b"/>
                <a:pathLst>
                  <a:path w="185" h="1049" extrusionOk="0">
                    <a:moveTo>
                      <a:pt x="132" y="1"/>
                    </a:moveTo>
                    <a:cubicBezTo>
                      <a:pt x="79" y="184"/>
                      <a:pt x="53" y="367"/>
                      <a:pt x="1" y="551"/>
                    </a:cubicBezTo>
                    <a:cubicBezTo>
                      <a:pt x="27" y="708"/>
                      <a:pt x="53" y="891"/>
                      <a:pt x="53" y="1048"/>
                    </a:cubicBezTo>
                    <a:cubicBezTo>
                      <a:pt x="106" y="865"/>
                      <a:pt x="132" y="655"/>
                      <a:pt x="184" y="472"/>
                    </a:cubicBezTo>
                    <a:cubicBezTo>
                      <a:pt x="158" y="315"/>
                      <a:pt x="132" y="158"/>
                      <a:pt x="132" y="1"/>
                    </a:cubicBezTo>
                    <a:close/>
                  </a:path>
                </a:pathLst>
              </a:custGeom>
              <a:solidFill>
                <a:srgbClr val="758FD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0" name="Google Shape;1670;p46"/>
              <p:cNvSpPr/>
              <p:nvPr/>
            </p:nvSpPr>
            <p:spPr>
              <a:xfrm>
                <a:off x="5454263" y="2843574"/>
                <a:ext cx="2169" cy="10336"/>
              </a:xfrm>
              <a:custGeom>
                <a:avLst/>
                <a:gdLst/>
                <a:ahLst/>
                <a:cxnLst/>
                <a:rect l="l" t="t" r="r" b="b"/>
                <a:pathLst>
                  <a:path w="132" h="629" extrusionOk="0">
                    <a:moveTo>
                      <a:pt x="131" y="0"/>
                    </a:moveTo>
                    <a:cubicBezTo>
                      <a:pt x="79" y="183"/>
                      <a:pt x="53" y="393"/>
                      <a:pt x="0" y="576"/>
                    </a:cubicBezTo>
                    <a:cubicBezTo>
                      <a:pt x="0" y="602"/>
                      <a:pt x="0" y="602"/>
                      <a:pt x="0" y="629"/>
                    </a:cubicBezTo>
                    <a:cubicBezTo>
                      <a:pt x="53" y="471"/>
                      <a:pt x="105" y="314"/>
                      <a:pt x="131" y="183"/>
                    </a:cubicBezTo>
                    <a:cubicBezTo>
                      <a:pt x="131" y="105"/>
                      <a:pt x="131" y="52"/>
                      <a:pt x="131" y="0"/>
                    </a:cubicBezTo>
                    <a:close/>
                  </a:path>
                </a:pathLst>
              </a:custGeom>
              <a:solidFill>
                <a:srgbClr val="758FD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1" name="Google Shape;1671;p46"/>
              <p:cNvSpPr/>
              <p:nvPr/>
            </p:nvSpPr>
            <p:spPr>
              <a:xfrm>
                <a:off x="4937941" y="2519048"/>
                <a:ext cx="530967" cy="593246"/>
              </a:xfrm>
              <a:custGeom>
                <a:avLst/>
                <a:gdLst/>
                <a:ahLst/>
                <a:cxnLst/>
                <a:rect l="l" t="t" r="r" b="b"/>
                <a:pathLst>
                  <a:path w="32312" h="36102" extrusionOk="0">
                    <a:moveTo>
                      <a:pt x="12749" y="1"/>
                    </a:moveTo>
                    <a:cubicBezTo>
                      <a:pt x="12582" y="1"/>
                      <a:pt x="12417" y="2"/>
                      <a:pt x="12254" y="6"/>
                    </a:cubicBezTo>
                    <a:cubicBezTo>
                      <a:pt x="6913" y="137"/>
                      <a:pt x="3090" y="1184"/>
                      <a:pt x="1885" y="2415"/>
                    </a:cubicBezTo>
                    <a:cubicBezTo>
                      <a:pt x="1728" y="2598"/>
                      <a:pt x="1623" y="2755"/>
                      <a:pt x="1545" y="2939"/>
                    </a:cubicBezTo>
                    <a:cubicBezTo>
                      <a:pt x="1440" y="3253"/>
                      <a:pt x="1283" y="5007"/>
                      <a:pt x="1100" y="7600"/>
                    </a:cubicBezTo>
                    <a:cubicBezTo>
                      <a:pt x="1021" y="8778"/>
                      <a:pt x="916" y="10113"/>
                      <a:pt x="838" y="11553"/>
                    </a:cubicBezTo>
                    <a:cubicBezTo>
                      <a:pt x="733" y="13203"/>
                      <a:pt x="655" y="14984"/>
                      <a:pt x="550" y="16816"/>
                    </a:cubicBezTo>
                    <a:cubicBezTo>
                      <a:pt x="471" y="18440"/>
                      <a:pt x="393" y="20063"/>
                      <a:pt x="340" y="21713"/>
                    </a:cubicBezTo>
                    <a:cubicBezTo>
                      <a:pt x="262" y="23520"/>
                      <a:pt x="183" y="25300"/>
                      <a:pt x="131" y="26976"/>
                    </a:cubicBezTo>
                    <a:cubicBezTo>
                      <a:pt x="79" y="28390"/>
                      <a:pt x="52" y="29725"/>
                      <a:pt x="26" y="30956"/>
                    </a:cubicBezTo>
                    <a:cubicBezTo>
                      <a:pt x="0" y="32632"/>
                      <a:pt x="0" y="34098"/>
                      <a:pt x="0" y="35250"/>
                    </a:cubicBezTo>
                    <a:cubicBezTo>
                      <a:pt x="1348" y="35415"/>
                      <a:pt x="7079" y="36102"/>
                      <a:pt x="14393" y="36102"/>
                    </a:cubicBezTo>
                    <a:cubicBezTo>
                      <a:pt x="19870" y="36102"/>
                      <a:pt x="26235" y="35717"/>
                      <a:pt x="32312" y="34438"/>
                    </a:cubicBezTo>
                    <a:cubicBezTo>
                      <a:pt x="32312" y="33129"/>
                      <a:pt x="32285" y="31768"/>
                      <a:pt x="32207" y="30354"/>
                    </a:cubicBezTo>
                    <a:cubicBezTo>
                      <a:pt x="32154" y="28940"/>
                      <a:pt x="32076" y="27473"/>
                      <a:pt x="31971" y="26007"/>
                    </a:cubicBezTo>
                    <a:cubicBezTo>
                      <a:pt x="31840" y="24410"/>
                      <a:pt x="31683" y="22786"/>
                      <a:pt x="31526" y="21189"/>
                    </a:cubicBezTo>
                    <a:cubicBezTo>
                      <a:pt x="31343" y="19409"/>
                      <a:pt x="31107" y="17681"/>
                      <a:pt x="30871" y="16005"/>
                    </a:cubicBezTo>
                    <a:cubicBezTo>
                      <a:pt x="30636" y="14329"/>
                      <a:pt x="30374" y="12706"/>
                      <a:pt x="30086" y="11239"/>
                    </a:cubicBezTo>
                    <a:cubicBezTo>
                      <a:pt x="29798" y="9668"/>
                      <a:pt x="29484" y="8228"/>
                      <a:pt x="29169" y="7050"/>
                    </a:cubicBezTo>
                    <a:cubicBezTo>
                      <a:pt x="28724" y="5400"/>
                      <a:pt x="28279" y="4169"/>
                      <a:pt x="27808" y="3515"/>
                    </a:cubicBezTo>
                    <a:cubicBezTo>
                      <a:pt x="27625" y="3253"/>
                      <a:pt x="26996" y="2886"/>
                      <a:pt x="26053" y="2520"/>
                    </a:cubicBezTo>
                    <a:cubicBezTo>
                      <a:pt x="23148" y="1358"/>
                      <a:pt x="17318" y="1"/>
                      <a:pt x="12749" y="1"/>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2" name="Google Shape;1672;p46"/>
              <p:cNvSpPr/>
              <p:nvPr/>
            </p:nvSpPr>
            <p:spPr>
              <a:xfrm>
                <a:off x="5126387" y="2456752"/>
                <a:ext cx="181168" cy="121124"/>
              </a:xfrm>
              <a:custGeom>
                <a:avLst/>
                <a:gdLst/>
                <a:ahLst/>
                <a:cxnLst/>
                <a:rect l="l" t="t" r="r" b="b"/>
                <a:pathLst>
                  <a:path w="11025" h="7371" extrusionOk="0">
                    <a:moveTo>
                      <a:pt x="446" y="0"/>
                    </a:moveTo>
                    <a:lnTo>
                      <a:pt x="27" y="4007"/>
                    </a:lnTo>
                    <a:cubicBezTo>
                      <a:pt x="27" y="4007"/>
                      <a:pt x="1" y="6442"/>
                      <a:pt x="4819" y="7175"/>
                    </a:cubicBezTo>
                    <a:cubicBezTo>
                      <a:pt x="5715" y="7314"/>
                      <a:pt x="6475" y="7371"/>
                      <a:pt x="7120" y="7371"/>
                    </a:cubicBezTo>
                    <a:cubicBezTo>
                      <a:pt x="10126" y="7371"/>
                      <a:pt x="10605" y="6128"/>
                      <a:pt x="10605" y="6128"/>
                    </a:cubicBezTo>
                    <a:lnTo>
                      <a:pt x="11024" y="1074"/>
                    </a:lnTo>
                    <a:lnTo>
                      <a:pt x="446" y="0"/>
                    </a:ln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3" name="Google Shape;1673;p46"/>
              <p:cNvSpPr/>
              <p:nvPr/>
            </p:nvSpPr>
            <p:spPr>
              <a:xfrm>
                <a:off x="5125533" y="2428274"/>
                <a:ext cx="214723" cy="95917"/>
              </a:xfrm>
              <a:custGeom>
                <a:avLst/>
                <a:gdLst/>
                <a:ahLst/>
                <a:cxnLst/>
                <a:rect l="l" t="t" r="r" b="b"/>
                <a:pathLst>
                  <a:path w="13067" h="5837" extrusionOk="0">
                    <a:moveTo>
                      <a:pt x="3947" y="1"/>
                    </a:moveTo>
                    <a:cubicBezTo>
                      <a:pt x="3810" y="1"/>
                      <a:pt x="3673" y="2"/>
                      <a:pt x="3535" y="5"/>
                    </a:cubicBezTo>
                    <a:cubicBezTo>
                      <a:pt x="2724" y="31"/>
                      <a:pt x="1938" y="110"/>
                      <a:pt x="1179" y="346"/>
                    </a:cubicBezTo>
                    <a:cubicBezTo>
                      <a:pt x="786" y="450"/>
                      <a:pt x="393" y="660"/>
                      <a:pt x="210" y="1000"/>
                    </a:cubicBezTo>
                    <a:cubicBezTo>
                      <a:pt x="0" y="1367"/>
                      <a:pt x="105" y="1812"/>
                      <a:pt x="262" y="2205"/>
                    </a:cubicBezTo>
                    <a:cubicBezTo>
                      <a:pt x="760" y="3357"/>
                      <a:pt x="1833" y="4273"/>
                      <a:pt x="3090" y="4849"/>
                    </a:cubicBezTo>
                    <a:cubicBezTo>
                      <a:pt x="4321" y="5425"/>
                      <a:pt x="5709" y="5661"/>
                      <a:pt x="7070" y="5792"/>
                    </a:cubicBezTo>
                    <a:cubicBezTo>
                      <a:pt x="7456" y="5819"/>
                      <a:pt x="7846" y="5837"/>
                      <a:pt x="8233" y="5837"/>
                    </a:cubicBezTo>
                    <a:cubicBezTo>
                      <a:pt x="8974" y="5837"/>
                      <a:pt x="9708" y="5772"/>
                      <a:pt x="10396" y="5582"/>
                    </a:cubicBezTo>
                    <a:cubicBezTo>
                      <a:pt x="11286" y="5321"/>
                      <a:pt x="12464" y="4745"/>
                      <a:pt x="12805" y="3933"/>
                    </a:cubicBezTo>
                    <a:cubicBezTo>
                      <a:pt x="13066" y="3278"/>
                      <a:pt x="12752" y="2074"/>
                      <a:pt x="12281" y="1550"/>
                    </a:cubicBezTo>
                    <a:cubicBezTo>
                      <a:pt x="11914" y="1131"/>
                      <a:pt x="11286" y="974"/>
                      <a:pt x="10710" y="843"/>
                    </a:cubicBezTo>
                    <a:cubicBezTo>
                      <a:pt x="8488" y="399"/>
                      <a:pt x="6219" y="1"/>
                      <a:pt x="3947" y="1"/>
                    </a:cubicBezTo>
                    <a:close/>
                  </a:path>
                </a:pathLst>
              </a:custGeom>
              <a:solidFill>
                <a:srgbClr val="B2242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4" name="Google Shape;1674;p46"/>
              <p:cNvSpPr/>
              <p:nvPr/>
            </p:nvSpPr>
            <p:spPr>
              <a:xfrm>
                <a:off x="5107457" y="2496338"/>
                <a:ext cx="208709" cy="47769"/>
              </a:xfrm>
              <a:custGeom>
                <a:avLst/>
                <a:gdLst/>
                <a:ahLst/>
                <a:cxnLst/>
                <a:rect l="l" t="t" r="r" b="b"/>
                <a:pathLst>
                  <a:path w="12701" h="2907" extrusionOk="0">
                    <a:moveTo>
                      <a:pt x="1153" y="0"/>
                    </a:moveTo>
                    <a:cubicBezTo>
                      <a:pt x="734" y="0"/>
                      <a:pt x="341" y="393"/>
                      <a:pt x="1" y="917"/>
                    </a:cubicBezTo>
                    <a:cubicBezTo>
                      <a:pt x="420" y="917"/>
                      <a:pt x="839" y="943"/>
                      <a:pt x="1258" y="943"/>
                    </a:cubicBezTo>
                    <a:lnTo>
                      <a:pt x="1336" y="27"/>
                    </a:lnTo>
                    <a:cubicBezTo>
                      <a:pt x="1284" y="0"/>
                      <a:pt x="1205" y="0"/>
                      <a:pt x="1153" y="0"/>
                    </a:cubicBezTo>
                    <a:close/>
                    <a:moveTo>
                      <a:pt x="12124" y="1938"/>
                    </a:moveTo>
                    <a:cubicBezTo>
                      <a:pt x="12072" y="1938"/>
                      <a:pt x="12019" y="1964"/>
                      <a:pt x="11993" y="2017"/>
                    </a:cubicBezTo>
                    <a:cubicBezTo>
                      <a:pt x="11967" y="2121"/>
                      <a:pt x="11915" y="2252"/>
                      <a:pt x="11862" y="2383"/>
                    </a:cubicBezTo>
                    <a:lnTo>
                      <a:pt x="11836" y="2697"/>
                    </a:lnTo>
                    <a:cubicBezTo>
                      <a:pt x="12124" y="2776"/>
                      <a:pt x="12412" y="2854"/>
                      <a:pt x="12700" y="2907"/>
                    </a:cubicBezTo>
                    <a:cubicBezTo>
                      <a:pt x="12543" y="2540"/>
                      <a:pt x="12386" y="2226"/>
                      <a:pt x="12255" y="1990"/>
                    </a:cubicBezTo>
                    <a:cubicBezTo>
                      <a:pt x="12229" y="1938"/>
                      <a:pt x="12176" y="1938"/>
                      <a:pt x="12124" y="1938"/>
                    </a:cubicBezTo>
                    <a:close/>
                  </a:path>
                </a:pathLst>
              </a:custGeom>
              <a:solidFill>
                <a:srgbClr val="B4CEE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5" name="Google Shape;1675;p46"/>
              <p:cNvSpPr/>
              <p:nvPr/>
            </p:nvSpPr>
            <p:spPr>
              <a:xfrm>
                <a:off x="5101870" y="2511390"/>
                <a:ext cx="26259" cy="9925"/>
              </a:xfrm>
              <a:custGeom>
                <a:avLst/>
                <a:gdLst/>
                <a:ahLst/>
                <a:cxnLst/>
                <a:rect l="l" t="t" r="r" b="b"/>
                <a:pathLst>
                  <a:path w="1598" h="604" extrusionOk="0">
                    <a:moveTo>
                      <a:pt x="341" y="1"/>
                    </a:moveTo>
                    <a:cubicBezTo>
                      <a:pt x="236" y="184"/>
                      <a:pt x="105" y="394"/>
                      <a:pt x="0" y="603"/>
                    </a:cubicBezTo>
                    <a:cubicBezTo>
                      <a:pt x="498" y="551"/>
                      <a:pt x="1021" y="524"/>
                      <a:pt x="1545" y="498"/>
                    </a:cubicBezTo>
                    <a:lnTo>
                      <a:pt x="1598" y="27"/>
                    </a:lnTo>
                    <a:cubicBezTo>
                      <a:pt x="1179" y="27"/>
                      <a:pt x="760" y="1"/>
                      <a:pt x="341" y="1"/>
                    </a:cubicBezTo>
                    <a:close/>
                  </a:path>
                </a:pathLst>
              </a:custGeom>
              <a:solidFill>
                <a:srgbClr val="9E163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6" name="Google Shape;1676;p46"/>
              <p:cNvSpPr/>
              <p:nvPr/>
            </p:nvSpPr>
            <p:spPr>
              <a:xfrm>
                <a:off x="5092832" y="2519574"/>
                <a:ext cx="223334" cy="124788"/>
              </a:xfrm>
              <a:custGeom>
                <a:avLst/>
                <a:gdLst/>
                <a:ahLst/>
                <a:cxnLst/>
                <a:rect l="l" t="t" r="r" b="b"/>
                <a:pathLst>
                  <a:path w="13591" h="7594" extrusionOk="0">
                    <a:moveTo>
                      <a:pt x="2095" y="0"/>
                    </a:moveTo>
                    <a:cubicBezTo>
                      <a:pt x="1571" y="26"/>
                      <a:pt x="1048" y="53"/>
                      <a:pt x="550" y="105"/>
                    </a:cubicBezTo>
                    <a:cubicBezTo>
                      <a:pt x="210" y="812"/>
                      <a:pt x="0" y="1571"/>
                      <a:pt x="79" y="1728"/>
                    </a:cubicBezTo>
                    <a:cubicBezTo>
                      <a:pt x="2566" y="7149"/>
                      <a:pt x="7515" y="7280"/>
                      <a:pt x="8510" y="7568"/>
                    </a:cubicBezTo>
                    <a:cubicBezTo>
                      <a:pt x="8536" y="7568"/>
                      <a:pt x="8536" y="7594"/>
                      <a:pt x="8563" y="7594"/>
                    </a:cubicBezTo>
                    <a:cubicBezTo>
                      <a:pt x="9217" y="7594"/>
                      <a:pt x="11024" y="4216"/>
                      <a:pt x="11024" y="4216"/>
                    </a:cubicBezTo>
                    <a:cubicBezTo>
                      <a:pt x="11024" y="4216"/>
                      <a:pt x="11705" y="5263"/>
                      <a:pt x="12333" y="6049"/>
                    </a:cubicBezTo>
                    <a:cubicBezTo>
                      <a:pt x="12962" y="4268"/>
                      <a:pt x="13328" y="2776"/>
                      <a:pt x="13564" y="1571"/>
                    </a:cubicBezTo>
                    <a:cubicBezTo>
                      <a:pt x="13590" y="1545"/>
                      <a:pt x="13590" y="1519"/>
                      <a:pt x="13590" y="1493"/>
                    </a:cubicBezTo>
                    <a:cubicBezTo>
                      <a:pt x="13302" y="1440"/>
                      <a:pt x="13014" y="1362"/>
                      <a:pt x="12726" y="1283"/>
                    </a:cubicBezTo>
                    <a:lnTo>
                      <a:pt x="12647" y="2305"/>
                    </a:lnTo>
                    <a:cubicBezTo>
                      <a:pt x="12647" y="2305"/>
                      <a:pt x="12176" y="3561"/>
                      <a:pt x="9165" y="3561"/>
                    </a:cubicBezTo>
                    <a:cubicBezTo>
                      <a:pt x="8510" y="3561"/>
                      <a:pt x="7751" y="3509"/>
                      <a:pt x="6861" y="3352"/>
                    </a:cubicBezTo>
                    <a:cubicBezTo>
                      <a:pt x="2043" y="2619"/>
                      <a:pt x="2069" y="184"/>
                      <a:pt x="2069" y="184"/>
                    </a:cubicBezTo>
                    <a:lnTo>
                      <a:pt x="2095" y="0"/>
                    </a:ln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7" name="Google Shape;1677;p46"/>
              <p:cNvSpPr/>
              <p:nvPr/>
            </p:nvSpPr>
            <p:spPr>
              <a:xfrm>
                <a:off x="5126387" y="2496765"/>
                <a:ext cx="176009" cy="81341"/>
              </a:xfrm>
              <a:custGeom>
                <a:avLst/>
                <a:gdLst/>
                <a:ahLst/>
                <a:cxnLst/>
                <a:rect l="l" t="t" r="r" b="b"/>
                <a:pathLst>
                  <a:path w="10711" h="4950" extrusionOk="0">
                    <a:moveTo>
                      <a:pt x="184" y="1"/>
                    </a:moveTo>
                    <a:lnTo>
                      <a:pt x="106" y="917"/>
                    </a:lnTo>
                    <a:lnTo>
                      <a:pt x="53" y="1388"/>
                    </a:lnTo>
                    <a:lnTo>
                      <a:pt x="27" y="1572"/>
                    </a:lnTo>
                    <a:cubicBezTo>
                      <a:pt x="27" y="1572"/>
                      <a:pt x="1" y="4007"/>
                      <a:pt x="4819" y="4740"/>
                    </a:cubicBezTo>
                    <a:cubicBezTo>
                      <a:pt x="5709" y="4897"/>
                      <a:pt x="6468" y="4949"/>
                      <a:pt x="7123" y="4949"/>
                    </a:cubicBezTo>
                    <a:cubicBezTo>
                      <a:pt x="10134" y="4949"/>
                      <a:pt x="10605" y="3693"/>
                      <a:pt x="10605" y="3693"/>
                    </a:cubicBezTo>
                    <a:lnTo>
                      <a:pt x="10684" y="2671"/>
                    </a:lnTo>
                    <a:lnTo>
                      <a:pt x="10710" y="2357"/>
                    </a:lnTo>
                    <a:lnTo>
                      <a:pt x="10710" y="2357"/>
                    </a:lnTo>
                    <a:cubicBezTo>
                      <a:pt x="10448" y="3012"/>
                      <a:pt x="10003" y="3902"/>
                      <a:pt x="9087" y="3981"/>
                    </a:cubicBezTo>
                    <a:cubicBezTo>
                      <a:pt x="8851" y="3981"/>
                      <a:pt x="8615" y="4007"/>
                      <a:pt x="8406" y="4007"/>
                    </a:cubicBezTo>
                    <a:cubicBezTo>
                      <a:pt x="4033" y="4007"/>
                      <a:pt x="1493" y="943"/>
                      <a:pt x="394" y="105"/>
                    </a:cubicBezTo>
                    <a:cubicBezTo>
                      <a:pt x="315" y="53"/>
                      <a:pt x="263" y="27"/>
                      <a:pt x="184" y="1"/>
                    </a:cubicBezTo>
                    <a:close/>
                  </a:path>
                </a:pathLst>
              </a:custGeom>
              <a:solidFill>
                <a:srgbClr val="A890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8" name="Google Shape;1678;p46"/>
              <p:cNvSpPr/>
              <p:nvPr/>
            </p:nvSpPr>
            <p:spPr>
              <a:xfrm>
                <a:off x="5087147" y="2486643"/>
                <a:ext cx="241919" cy="147087"/>
              </a:xfrm>
              <a:custGeom>
                <a:avLst/>
                <a:gdLst/>
                <a:ahLst/>
                <a:cxnLst/>
                <a:rect l="l" t="t" r="r" b="b"/>
                <a:pathLst>
                  <a:path w="14722" h="8951" extrusionOk="0">
                    <a:moveTo>
                      <a:pt x="2168" y="0"/>
                    </a:moveTo>
                    <a:cubicBezTo>
                      <a:pt x="1096" y="0"/>
                      <a:pt x="0" y="2785"/>
                      <a:pt x="163" y="3156"/>
                    </a:cubicBezTo>
                    <a:cubicBezTo>
                      <a:pt x="2703" y="8550"/>
                      <a:pt x="7730" y="8655"/>
                      <a:pt x="8752" y="8943"/>
                    </a:cubicBezTo>
                    <a:cubicBezTo>
                      <a:pt x="8767" y="8948"/>
                      <a:pt x="8784" y="8950"/>
                      <a:pt x="8802" y="8950"/>
                    </a:cubicBezTo>
                    <a:cubicBezTo>
                      <a:pt x="9477" y="8950"/>
                      <a:pt x="11318" y="5592"/>
                      <a:pt x="11318" y="5592"/>
                    </a:cubicBezTo>
                    <a:cubicBezTo>
                      <a:pt x="11318" y="5592"/>
                      <a:pt x="13116" y="8289"/>
                      <a:pt x="13583" y="8289"/>
                    </a:cubicBezTo>
                    <a:cubicBezTo>
                      <a:pt x="13587" y="8289"/>
                      <a:pt x="13591" y="8289"/>
                      <a:pt x="13596" y="8289"/>
                    </a:cubicBezTo>
                    <a:cubicBezTo>
                      <a:pt x="14041" y="8236"/>
                      <a:pt x="14722" y="5644"/>
                      <a:pt x="14695" y="4885"/>
                    </a:cubicBezTo>
                    <a:cubicBezTo>
                      <a:pt x="14669" y="4439"/>
                      <a:pt x="13858" y="2633"/>
                      <a:pt x="13465" y="1926"/>
                    </a:cubicBezTo>
                    <a:cubicBezTo>
                      <a:pt x="13443" y="1882"/>
                      <a:pt x="13403" y="1861"/>
                      <a:pt x="13360" y="1861"/>
                    </a:cubicBezTo>
                    <a:cubicBezTo>
                      <a:pt x="13299" y="1861"/>
                      <a:pt x="13233" y="1902"/>
                      <a:pt x="13203" y="1978"/>
                    </a:cubicBezTo>
                    <a:cubicBezTo>
                      <a:pt x="12993" y="2554"/>
                      <a:pt x="12548" y="3863"/>
                      <a:pt x="11422" y="3942"/>
                    </a:cubicBezTo>
                    <a:cubicBezTo>
                      <a:pt x="11166" y="3961"/>
                      <a:pt x="10916" y="3970"/>
                      <a:pt x="10672" y="3970"/>
                    </a:cubicBezTo>
                    <a:cubicBezTo>
                      <a:pt x="6240" y="3970"/>
                      <a:pt x="3689" y="964"/>
                      <a:pt x="2572" y="145"/>
                    </a:cubicBezTo>
                    <a:cubicBezTo>
                      <a:pt x="2439" y="45"/>
                      <a:pt x="2304" y="0"/>
                      <a:pt x="2168" y="0"/>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9" name="Google Shape;1679;p46"/>
              <p:cNvSpPr/>
              <p:nvPr/>
            </p:nvSpPr>
            <p:spPr>
              <a:xfrm>
                <a:off x="5226641" y="2624561"/>
                <a:ext cx="111889" cy="455706"/>
              </a:xfrm>
              <a:custGeom>
                <a:avLst/>
                <a:gdLst/>
                <a:ahLst/>
                <a:cxnLst/>
                <a:rect l="l" t="t" r="r" b="b"/>
                <a:pathLst>
                  <a:path w="6809" h="27732" extrusionOk="0">
                    <a:moveTo>
                      <a:pt x="2828" y="0"/>
                    </a:moveTo>
                    <a:cubicBezTo>
                      <a:pt x="2276" y="0"/>
                      <a:pt x="1" y="22912"/>
                      <a:pt x="367" y="23723"/>
                    </a:cubicBezTo>
                    <a:cubicBezTo>
                      <a:pt x="760" y="24535"/>
                      <a:pt x="3038" y="27625"/>
                      <a:pt x="3981" y="27729"/>
                    </a:cubicBezTo>
                    <a:cubicBezTo>
                      <a:pt x="3993" y="27731"/>
                      <a:pt x="4005" y="27732"/>
                      <a:pt x="4018" y="27732"/>
                    </a:cubicBezTo>
                    <a:cubicBezTo>
                      <a:pt x="4948" y="27732"/>
                      <a:pt x="6808" y="23973"/>
                      <a:pt x="6782" y="23095"/>
                    </a:cubicBezTo>
                    <a:cubicBezTo>
                      <a:pt x="6756" y="22231"/>
                      <a:pt x="4059" y="53"/>
                      <a:pt x="2829" y="0"/>
                    </a:cubicBezTo>
                    <a:cubicBezTo>
                      <a:pt x="2828" y="0"/>
                      <a:pt x="2828" y="0"/>
                      <a:pt x="282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0" name="Google Shape;1680;p46"/>
              <p:cNvSpPr/>
              <p:nvPr/>
            </p:nvSpPr>
            <p:spPr>
              <a:xfrm>
                <a:off x="5235252" y="2581081"/>
                <a:ext cx="67570" cy="69033"/>
              </a:xfrm>
              <a:custGeom>
                <a:avLst/>
                <a:gdLst/>
                <a:ahLst/>
                <a:cxnLst/>
                <a:rect l="l" t="t" r="r" b="b"/>
                <a:pathLst>
                  <a:path w="4112" h="4201" extrusionOk="0">
                    <a:moveTo>
                      <a:pt x="2096" y="1"/>
                    </a:moveTo>
                    <a:cubicBezTo>
                      <a:pt x="2087" y="1"/>
                      <a:pt x="2078" y="1"/>
                      <a:pt x="2069" y="2"/>
                    </a:cubicBezTo>
                    <a:cubicBezTo>
                      <a:pt x="1571" y="28"/>
                      <a:pt x="0" y="2934"/>
                      <a:pt x="236" y="3222"/>
                    </a:cubicBezTo>
                    <a:cubicBezTo>
                      <a:pt x="432" y="3517"/>
                      <a:pt x="1386" y="4201"/>
                      <a:pt x="2302" y="4201"/>
                    </a:cubicBezTo>
                    <a:cubicBezTo>
                      <a:pt x="2364" y="4201"/>
                      <a:pt x="2426" y="4198"/>
                      <a:pt x="2488" y="4191"/>
                    </a:cubicBezTo>
                    <a:cubicBezTo>
                      <a:pt x="3457" y="4060"/>
                      <a:pt x="4111" y="3275"/>
                      <a:pt x="4085" y="3013"/>
                    </a:cubicBezTo>
                    <a:cubicBezTo>
                      <a:pt x="4059" y="2728"/>
                      <a:pt x="3057" y="1"/>
                      <a:pt x="209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1" name="Google Shape;1681;p46"/>
              <p:cNvSpPr/>
              <p:nvPr/>
            </p:nvSpPr>
            <p:spPr>
              <a:xfrm>
                <a:off x="4916957" y="2541511"/>
                <a:ext cx="473207" cy="554219"/>
              </a:xfrm>
              <a:custGeom>
                <a:avLst/>
                <a:gdLst/>
                <a:ahLst/>
                <a:cxnLst/>
                <a:rect l="l" t="t" r="r" b="b"/>
                <a:pathLst>
                  <a:path w="28797" h="33727" extrusionOk="0">
                    <a:moveTo>
                      <a:pt x="24581" y="1"/>
                    </a:moveTo>
                    <a:cubicBezTo>
                      <a:pt x="24345" y="1"/>
                      <a:pt x="24319" y="53"/>
                      <a:pt x="24267" y="236"/>
                    </a:cubicBezTo>
                    <a:cubicBezTo>
                      <a:pt x="23612" y="3431"/>
                      <a:pt x="22120" y="8956"/>
                      <a:pt x="16778" y="15790"/>
                    </a:cubicBezTo>
                    <a:cubicBezTo>
                      <a:pt x="11437" y="22598"/>
                      <a:pt x="4760" y="28149"/>
                      <a:pt x="2246" y="30217"/>
                    </a:cubicBezTo>
                    <a:cubicBezTo>
                      <a:pt x="1303" y="31003"/>
                      <a:pt x="230" y="32050"/>
                      <a:pt x="99" y="32836"/>
                    </a:cubicBezTo>
                    <a:cubicBezTo>
                      <a:pt x="0" y="33348"/>
                      <a:pt x="435" y="33727"/>
                      <a:pt x="1014" y="33727"/>
                    </a:cubicBezTo>
                    <a:cubicBezTo>
                      <a:pt x="1204" y="33727"/>
                      <a:pt x="1410" y="33686"/>
                      <a:pt x="1617" y="33595"/>
                    </a:cubicBezTo>
                    <a:cubicBezTo>
                      <a:pt x="8504" y="30558"/>
                      <a:pt x="14998" y="25269"/>
                      <a:pt x="20077" y="18880"/>
                    </a:cubicBezTo>
                    <a:cubicBezTo>
                      <a:pt x="25026" y="12622"/>
                      <a:pt x="28142" y="7280"/>
                      <a:pt x="28771" y="1860"/>
                    </a:cubicBezTo>
                    <a:cubicBezTo>
                      <a:pt x="28797" y="1755"/>
                      <a:pt x="28692" y="1598"/>
                      <a:pt x="28614" y="1546"/>
                    </a:cubicBezTo>
                    <a:cubicBezTo>
                      <a:pt x="27330" y="839"/>
                      <a:pt x="24922" y="1"/>
                      <a:pt x="2458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2" name="Google Shape;1682;p46"/>
              <p:cNvSpPr/>
              <p:nvPr/>
            </p:nvSpPr>
            <p:spPr>
              <a:xfrm>
                <a:off x="4971069" y="1824641"/>
                <a:ext cx="591176" cy="677315"/>
              </a:xfrm>
              <a:custGeom>
                <a:avLst/>
                <a:gdLst/>
                <a:ahLst/>
                <a:cxnLst/>
                <a:rect l="l" t="t" r="r" b="b"/>
                <a:pathLst>
                  <a:path w="35976" h="41218" extrusionOk="0">
                    <a:moveTo>
                      <a:pt x="20130" y="0"/>
                    </a:moveTo>
                    <a:cubicBezTo>
                      <a:pt x="20028" y="0"/>
                      <a:pt x="19925" y="1"/>
                      <a:pt x="19822" y="3"/>
                    </a:cubicBezTo>
                    <a:cubicBezTo>
                      <a:pt x="8929" y="160"/>
                      <a:pt x="26" y="10057"/>
                      <a:pt x="0" y="21657"/>
                    </a:cubicBezTo>
                    <a:cubicBezTo>
                      <a:pt x="0" y="25218"/>
                      <a:pt x="838" y="28491"/>
                      <a:pt x="2278" y="31293"/>
                    </a:cubicBezTo>
                    <a:cubicBezTo>
                      <a:pt x="5374" y="37302"/>
                      <a:pt x="11363" y="41217"/>
                      <a:pt x="18373" y="41217"/>
                    </a:cubicBezTo>
                    <a:cubicBezTo>
                      <a:pt x="18419" y="41217"/>
                      <a:pt x="18466" y="41217"/>
                      <a:pt x="18513" y="41217"/>
                    </a:cubicBezTo>
                    <a:cubicBezTo>
                      <a:pt x="19036" y="41217"/>
                      <a:pt x="19534" y="41191"/>
                      <a:pt x="20031" y="41164"/>
                    </a:cubicBezTo>
                    <a:cubicBezTo>
                      <a:pt x="25347" y="40903"/>
                      <a:pt x="28855" y="39541"/>
                      <a:pt x="31186" y="37368"/>
                    </a:cubicBezTo>
                    <a:cubicBezTo>
                      <a:pt x="33883" y="34828"/>
                      <a:pt x="34983" y="31162"/>
                      <a:pt x="35454" y="26894"/>
                    </a:cubicBezTo>
                    <a:cubicBezTo>
                      <a:pt x="35637" y="25061"/>
                      <a:pt x="35716" y="23097"/>
                      <a:pt x="35768" y="21081"/>
                    </a:cubicBezTo>
                    <a:cubicBezTo>
                      <a:pt x="35976" y="8113"/>
                      <a:pt x="30814" y="0"/>
                      <a:pt x="20130" y="0"/>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3" name="Google Shape;1683;p46"/>
              <p:cNvSpPr/>
              <p:nvPr/>
            </p:nvSpPr>
            <p:spPr>
              <a:xfrm>
                <a:off x="5272685" y="2030771"/>
                <a:ext cx="444" cy="887"/>
              </a:xfrm>
              <a:custGeom>
                <a:avLst/>
                <a:gdLst/>
                <a:ahLst/>
                <a:cxnLst/>
                <a:rect l="l" t="t" r="r" b="b"/>
                <a:pathLst>
                  <a:path w="27" h="54" extrusionOk="0">
                    <a:moveTo>
                      <a:pt x="27" y="53"/>
                    </a:moveTo>
                    <a:lnTo>
                      <a:pt x="27" y="53"/>
                    </a:lnTo>
                    <a:cubicBezTo>
                      <a:pt x="0" y="1"/>
                      <a:pt x="0" y="1"/>
                      <a:pt x="27" y="53"/>
                    </a:cubicBezTo>
                    <a:close/>
                  </a:path>
                </a:pathLst>
              </a:custGeom>
              <a:solidFill>
                <a:srgbClr val="F0395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4" name="Google Shape;1684;p46"/>
              <p:cNvSpPr/>
              <p:nvPr/>
            </p:nvSpPr>
            <p:spPr>
              <a:xfrm>
                <a:off x="4837243" y="1715891"/>
                <a:ext cx="742240" cy="510278"/>
              </a:xfrm>
              <a:custGeom>
                <a:avLst/>
                <a:gdLst/>
                <a:ahLst/>
                <a:cxnLst/>
                <a:rect l="l" t="t" r="r" b="b"/>
                <a:pathLst>
                  <a:path w="45169" h="31053" extrusionOk="0">
                    <a:moveTo>
                      <a:pt x="22376" y="1"/>
                    </a:moveTo>
                    <a:cubicBezTo>
                      <a:pt x="21830" y="1"/>
                      <a:pt x="21284" y="17"/>
                      <a:pt x="20739" y="48"/>
                    </a:cubicBezTo>
                    <a:cubicBezTo>
                      <a:pt x="17125" y="258"/>
                      <a:pt x="13591" y="1200"/>
                      <a:pt x="10370" y="2902"/>
                    </a:cubicBezTo>
                    <a:cubicBezTo>
                      <a:pt x="9506" y="3374"/>
                      <a:pt x="8668" y="3897"/>
                      <a:pt x="7856" y="4447"/>
                    </a:cubicBezTo>
                    <a:cubicBezTo>
                      <a:pt x="6442" y="5469"/>
                      <a:pt x="5159" y="6621"/>
                      <a:pt x="4033" y="7956"/>
                    </a:cubicBezTo>
                    <a:cubicBezTo>
                      <a:pt x="3667" y="8401"/>
                      <a:pt x="3352" y="8846"/>
                      <a:pt x="3038" y="9318"/>
                    </a:cubicBezTo>
                    <a:cubicBezTo>
                      <a:pt x="2672" y="9841"/>
                      <a:pt x="2331" y="10417"/>
                      <a:pt x="2017" y="10993"/>
                    </a:cubicBezTo>
                    <a:cubicBezTo>
                      <a:pt x="1205" y="12591"/>
                      <a:pt x="708" y="14293"/>
                      <a:pt x="498" y="16021"/>
                    </a:cubicBezTo>
                    <a:cubicBezTo>
                      <a:pt x="1" y="20106"/>
                      <a:pt x="1101" y="24374"/>
                      <a:pt x="3588" y="27725"/>
                    </a:cubicBezTo>
                    <a:cubicBezTo>
                      <a:pt x="4086" y="28380"/>
                      <a:pt x="4636" y="29453"/>
                      <a:pt x="5421" y="29872"/>
                    </a:cubicBezTo>
                    <a:cubicBezTo>
                      <a:pt x="5592" y="29955"/>
                      <a:pt x="5746" y="29991"/>
                      <a:pt x="5889" y="29991"/>
                    </a:cubicBezTo>
                    <a:cubicBezTo>
                      <a:pt x="6379" y="29991"/>
                      <a:pt x="6735" y="29565"/>
                      <a:pt x="7202" y="29139"/>
                    </a:cubicBezTo>
                    <a:cubicBezTo>
                      <a:pt x="7672" y="28718"/>
                      <a:pt x="8260" y="28297"/>
                      <a:pt x="9164" y="28297"/>
                    </a:cubicBezTo>
                    <a:cubicBezTo>
                      <a:pt x="9216" y="28297"/>
                      <a:pt x="9269" y="28298"/>
                      <a:pt x="9323" y="28301"/>
                    </a:cubicBezTo>
                    <a:cubicBezTo>
                      <a:pt x="11574" y="28432"/>
                      <a:pt x="12072" y="30998"/>
                      <a:pt x="13329" y="31051"/>
                    </a:cubicBezTo>
                    <a:cubicBezTo>
                      <a:pt x="13358" y="31052"/>
                      <a:pt x="13386" y="31052"/>
                      <a:pt x="13413" y="31052"/>
                    </a:cubicBezTo>
                    <a:cubicBezTo>
                      <a:pt x="14608" y="31052"/>
                      <a:pt x="14534" y="29952"/>
                      <a:pt x="14586" y="28851"/>
                    </a:cubicBezTo>
                    <a:cubicBezTo>
                      <a:pt x="14612" y="27620"/>
                      <a:pt x="14350" y="26259"/>
                      <a:pt x="14847" y="25133"/>
                    </a:cubicBezTo>
                    <a:cubicBezTo>
                      <a:pt x="15581" y="23483"/>
                      <a:pt x="17047" y="22803"/>
                      <a:pt x="18147" y="21493"/>
                    </a:cubicBezTo>
                    <a:cubicBezTo>
                      <a:pt x="20922" y="18194"/>
                      <a:pt x="20425" y="13036"/>
                      <a:pt x="19351" y="9161"/>
                    </a:cubicBezTo>
                    <a:cubicBezTo>
                      <a:pt x="19299" y="8977"/>
                      <a:pt x="19482" y="8820"/>
                      <a:pt x="19665" y="8820"/>
                    </a:cubicBezTo>
                    <a:cubicBezTo>
                      <a:pt x="19875" y="9030"/>
                      <a:pt x="20058" y="9239"/>
                      <a:pt x="20215" y="9475"/>
                    </a:cubicBezTo>
                    <a:cubicBezTo>
                      <a:pt x="20791" y="10208"/>
                      <a:pt x="21289" y="10993"/>
                      <a:pt x="21812" y="11753"/>
                    </a:cubicBezTo>
                    <a:cubicBezTo>
                      <a:pt x="22886" y="13298"/>
                      <a:pt x="24221" y="14712"/>
                      <a:pt x="25845" y="15654"/>
                    </a:cubicBezTo>
                    <a:cubicBezTo>
                      <a:pt x="27494" y="16623"/>
                      <a:pt x="29406" y="17121"/>
                      <a:pt x="31317" y="17173"/>
                    </a:cubicBezTo>
                    <a:cubicBezTo>
                      <a:pt x="31397" y="17174"/>
                      <a:pt x="31478" y="17175"/>
                      <a:pt x="31558" y="17175"/>
                    </a:cubicBezTo>
                    <a:cubicBezTo>
                      <a:pt x="33111" y="17175"/>
                      <a:pt x="34743" y="16931"/>
                      <a:pt x="36161" y="16309"/>
                    </a:cubicBezTo>
                    <a:cubicBezTo>
                      <a:pt x="37930" y="17624"/>
                      <a:pt x="40150" y="18409"/>
                      <a:pt x="42362" y="18409"/>
                    </a:cubicBezTo>
                    <a:cubicBezTo>
                      <a:pt x="42705" y="18409"/>
                      <a:pt x="43048" y="18390"/>
                      <a:pt x="43388" y="18351"/>
                    </a:cubicBezTo>
                    <a:lnTo>
                      <a:pt x="43415" y="18351"/>
                    </a:lnTo>
                    <a:cubicBezTo>
                      <a:pt x="44252" y="18246"/>
                      <a:pt x="44907" y="17592"/>
                      <a:pt x="45038" y="16754"/>
                    </a:cubicBezTo>
                    <a:cubicBezTo>
                      <a:pt x="45169" y="15942"/>
                      <a:pt x="45143" y="15104"/>
                      <a:pt x="45038" y="14424"/>
                    </a:cubicBezTo>
                    <a:cubicBezTo>
                      <a:pt x="44698" y="12434"/>
                      <a:pt x="43598" y="10653"/>
                      <a:pt x="42315" y="9082"/>
                    </a:cubicBezTo>
                    <a:cubicBezTo>
                      <a:pt x="41634" y="8218"/>
                      <a:pt x="40848" y="7406"/>
                      <a:pt x="40011" y="6647"/>
                    </a:cubicBezTo>
                    <a:cubicBezTo>
                      <a:pt x="39251" y="5966"/>
                      <a:pt x="38466" y="5311"/>
                      <a:pt x="37628" y="4735"/>
                    </a:cubicBezTo>
                    <a:cubicBezTo>
                      <a:pt x="36109" y="3662"/>
                      <a:pt x="34460" y="2772"/>
                      <a:pt x="32731" y="2038"/>
                    </a:cubicBezTo>
                    <a:cubicBezTo>
                      <a:pt x="31867" y="1698"/>
                      <a:pt x="30977" y="1384"/>
                      <a:pt x="30061" y="1122"/>
                    </a:cubicBezTo>
                    <a:cubicBezTo>
                      <a:pt x="27572" y="364"/>
                      <a:pt x="24976" y="1"/>
                      <a:pt x="2237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5" name="Google Shape;1685;p46"/>
              <p:cNvSpPr/>
              <p:nvPr/>
            </p:nvSpPr>
            <p:spPr>
              <a:xfrm>
                <a:off x="5178018" y="1715825"/>
                <a:ext cx="153200" cy="18503"/>
              </a:xfrm>
              <a:custGeom>
                <a:avLst/>
                <a:gdLst/>
                <a:ahLst/>
                <a:cxnLst/>
                <a:rect l="l" t="t" r="r" b="b"/>
                <a:pathLst>
                  <a:path w="9323" h="1126" extrusionOk="0">
                    <a:moveTo>
                      <a:pt x="9323" y="1126"/>
                    </a:moveTo>
                    <a:cubicBezTo>
                      <a:pt x="6835" y="367"/>
                      <a:pt x="4243" y="0"/>
                      <a:pt x="1651" y="0"/>
                    </a:cubicBezTo>
                    <a:cubicBezTo>
                      <a:pt x="4243" y="0"/>
                      <a:pt x="6835" y="367"/>
                      <a:pt x="9323" y="1126"/>
                    </a:cubicBezTo>
                    <a:close/>
                    <a:moveTo>
                      <a:pt x="1" y="52"/>
                    </a:moveTo>
                    <a:cubicBezTo>
                      <a:pt x="27" y="52"/>
                      <a:pt x="53" y="52"/>
                      <a:pt x="79" y="52"/>
                    </a:cubicBezTo>
                    <a:cubicBezTo>
                      <a:pt x="53" y="52"/>
                      <a:pt x="27" y="52"/>
                      <a:pt x="1" y="52"/>
                    </a:cubicBezTo>
                    <a:close/>
                    <a:moveTo>
                      <a:pt x="1651" y="0"/>
                    </a:moveTo>
                    <a:lnTo>
                      <a:pt x="1651" y="0"/>
                    </a:lnTo>
                    <a:lnTo>
                      <a:pt x="1651" y="0"/>
                    </a:lnTo>
                    <a:lnTo>
                      <a:pt x="1651" y="0"/>
                    </a:lnTo>
                    <a:close/>
                  </a:path>
                </a:pathLst>
              </a:custGeom>
              <a:solidFill>
                <a:srgbClr val="A594D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 name="Google Shape;1686;p46"/>
              <p:cNvSpPr/>
              <p:nvPr/>
            </p:nvSpPr>
            <p:spPr>
              <a:xfrm>
                <a:off x="4853593" y="2155166"/>
                <a:ext cx="169978" cy="184488"/>
              </a:xfrm>
              <a:custGeom>
                <a:avLst/>
                <a:gdLst/>
                <a:ahLst/>
                <a:cxnLst/>
                <a:rect l="l" t="t" r="r" b="b"/>
                <a:pathLst>
                  <a:path w="10344" h="11227" extrusionOk="0">
                    <a:moveTo>
                      <a:pt x="3986" y="1"/>
                    </a:moveTo>
                    <a:cubicBezTo>
                      <a:pt x="3363" y="1"/>
                      <a:pt x="2753" y="110"/>
                      <a:pt x="2200" y="365"/>
                    </a:cubicBezTo>
                    <a:cubicBezTo>
                      <a:pt x="1493" y="679"/>
                      <a:pt x="891" y="1255"/>
                      <a:pt x="472" y="2171"/>
                    </a:cubicBezTo>
                    <a:cubicBezTo>
                      <a:pt x="27" y="3166"/>
                      <a:pt x="1" y="4266"/>
                      <a:pt x="158" y="5261"/>
                    </a:cubicBezTo>
                    <a:cubicBezTo>
                      <a:pt x="551" y="7435"/>
                      <a:pt x="1860" y="9241"/>
                      <a:pt x="3693" y="10289"/>
                    </a:cubicBezTo>
                    <a:cubicBezTo>
                      <a:pt x="4569" y="10779"/>
                      <a:pt x="5782" y="11226"/>
                      <a:pt x="6964" y="11226"/>
                    </a:cubicBezTo>
                    <a:cubicBezTo>
                      <a:pt x="7866" y="11226"/>
                      <a:pt x="8751" y="10965"/>
                      <a:pt x="9453" y="10262"/>
                    </a:cubicBezTo>
                    <a:cubicBezTo>
                      <a:pt x="10160" y="9529"/>
                      <a:pt x="10344" y="8456"/>
                      <a:pt x="10318" y="7487"/>
                    </a:cubicBezTo>
                    <a:cubicBezTo>
                      <a:pt x="10318" y="5418"/>
                      <a:pt x="9925" y="2852"/>
                      <a:pt x="8328" y="1569"/>
                    </a:cubicBezTo>
                    <a:cubicBezTo>
                      <a:pt x="7307" y="737"/>
                      <a:pt x="5603" y="1"/>
                      <a:pt x="3986" y="1"/>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 name="Google Shape;1687;p46"/>
              <p:cNvSpPr/>
              <p:nvPr/>
            </p:nvSpPr>
            <p:spPr>
              <a:xfrm>
                <a:off x="4872524" y="2200667"/>
                <a:ext cx="105398" cy="67275"/>
              </a:xfrm>
              <a:custGeom>
                <a:avLst/>
                <a:gdLst/>
                <a:ahLst/>
                <a:cxnLst/>
                <a:rect l="l" t="t" r="r" b="b"/>
                <a:pathLst>
                  <a:path w="6414" h="4094" extrusionOk="0">
                    <a:moveTo>
                      <a:pt x="2136" y="1"/>
                    </a:moveTo>
                    <a:cubicBezTo>
                      <a:pt x="1947" y="1"/>
                      <a:pt x="1758" y="19"/>
                      <a:pt x="1572" y="57"/>
                    </a:cubicBezTo>
                    <a:cubicBezTo>
                      <a:pt x="1232" y="136"/>
                      <a:pt x="917" y="267"/>
                      <a:pt x="629" y="476"/>
                    </a:cubicBezTo>
                    <a:cubicBezTo>
                      <a:pt x="368" y="686"/>
                      <a:pt x="1" y="1052"/>
                      <a:pt x="53" y="1392"/>
                    </a:cubicBezTo>
                    <a:cubicBezTo>
                      <a:pt x="95" y="1560"/>
                      <a:pt x="221" y="1677"/>
                      <a:pt x="363" y="1677"/>
                    </a:cubicBezTo>
                    <a:cubicBezTo>
                      <a:pt x="399" y="1677"/>
                      <a:pt x="436" y="1670"/>
                      <a:pt x="472" y="1654"/>
                    </a:cubicBezTo>
                    <a:cubicBezTo>
                      <a:pt x="734" y="1576"/>
                      <a:pt x="891" y="1314"/>
                      <a:pt x="1101" y="1183"/>
                    </a:cubicBezTo>
                    <a:cubicBezTo>
                      <a:pt x="1310" y="1026"/>
                      <a:pt x="1572" y="921"/>
                      <a:pt x="1808" y="869"/>
                    </a:cubicBezTo>
                    <a:cubicBezTo>
                      <a:pt x="1965" y="843"/>
                      <a:pt x="2122" y="816"/>
                      <a:pt x="2279" y="816"/>
                    </a:cubicBezTo>
                    <a:cubicBezTo>
                      <a:pt x="2017" y="1235"/>
                      <a:pt x="1860" y="1707"/>
                      <a:pt x="1860" y="2230"/>
                    </a:cubicBezTo>
                    <a:cubicBezTo>
                      <a:pt x="1860" y="2545"/>
                      <a:pt x="1939" y="2859"/>
                      <a:pt x="2043" y="3121"/>
                    </a:cubicBezTo>
                    <a:cubicBezTo>
                      <a:pt x="2122" y="3278"/>
                      <a:pt x="2200" y="3435"/>
                      <a:pt x="2305" y="3566"/>
                    </a:cubicBezTo>
                    <a:cubicBezTo>
                      <a:pt x="2358" y="3618"/>
                      <a:pt x="2384" y="3697"/>
                      <a:pt x="2436" y="3749"/>
                    </a:cubicBezTo>
                    <a:cubicBezTo>
                      <a:pt x="2515" y="3828"/>
                      <a:pt x="2619" y="3854"/>
                      <a:pt x="2724" y="3906"/>
                    </a:cubicBezTo>
                    <a:cubicBezTo>
                      <a:pt x="2743" y="3912"/>
                      <a:pt x="2762" y="3915"/>
                      <a:pt x="2782" y="3915"/>
                    </a:cubicBezTo>
                    <a:cubicBezTo>
                      <a:pt x="2927" y="3915"/>
                      <a:pt x="3088" y="3754"/>
                      <a:pt x="3065" y="3592"/>
                    </a:cubicBezTo>
                    <a:cubicBezTo>
                      <a:pt x="3038" y="3513"/>
                      <a:pt x="3038" y="3435"/>
                      <a:pt x="2986" y="3356"/>
                    </a:cubicBezTo>
                    <a:cubicBezTo>
                      <a:pt x="2960" y="3304"/>
                      <a:pt x="2907" y="3252"/>
                      <a:pt x="2881" y="3199"/>
                    </a:cubicBezTo>
                    <a:cubicBezTo>
                      <a:pt x="2803" y="3094"/>
                      <a:pt x="2777" y="3016"/>
                      <a:pt x="2724" y="2911"/>
                    </a:cubicBezTo>
                    <a:cubicBezTo>
                      <a:pt x="2619" y="2676"/>
                      <a:pt x="2567" y="2440"/>
                      <a:pt x="2541" y="2178"/>
                    </a:cubicBezTo>
                    <a:cubicBezTo>
                      <a:pt x="2515" y="1759"/>
                      <a:pt x="2646" y="1288"/>
                      <a:pt x="2881" y="921"/>
                    </a:cubicBezTo>
                    <a:cubicBezTo>
                      <a:pt x="3169" y="1026"/>
                      <a:pt x="3457" y="1157"/>
                      <a:pt x="3719" y="1288"/>
                    </a:cubicBezTo>
                    <a:cubicBezTo>
                      <a:pt x="4688" y="1864"/>
                      <a:pt x="5578" y="2885"/>
                      <a:pt x="5971" y="3959"/>
                    </a:cubicBezTo>
                    <a:cubicBezTo>
                      <a:pt x="5999" y="4053"/>
                      <a:pt x="6069" y="4093"/>
                      <a:pt x="6142" y="4093"/>
                    </a:cubicBezTo>
                    <a:cubicBezTo>
                      <a:pt x="6272" y="4093"/>
                      <a:pt x="6414" y="3969"/>
                      <a:pt x="6364" y="3801"/>
                    </a:cubicBezTo>
                    <a:cubicBezTo>
                      <a:pt x="6181" y="3094"/>
                      <a:pt x="5945" y="2466"/>
                      <a:pt x="5474" y="1864"/>
                    </a:cubicBezTo>
                    <a:cubicBezTo>
                      <a:pt x="5028" y="1288"/>
                      <a:pt x="4479" y="816"/>
                      <a:pt x="3824" y="450"/>
                    </a:cubicBezTo>
                    <a:cubicBezTo>
                      <a:pt x="3310" y="173"/>
                      <a:pt x="2721" y="1"/>
                      <a:pt x="2136"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 name="Google Shape;1688;p46"/>
              <p:cNvSpPr/>
              <p:nvPr/>
            </p:nvSpPr>
            <p:spPr>
              <a:xfrm>
                <a:off x="5008501" y="2282058"/>
                <a:ext cx="309802" cy="219883"/>
              </a:xfrm>
              <a:custGeom>
                <a:avLst/>
                <a:gdLst/>
                <a:ahLst/>
                <a:cxnLst/>
                <a:rect l="l" t="t" r="r" b="b"/>
                <a:pathLst>
                  <a:path w="18853" h="13381" extrusionOk="0">
                    <a:moveTo>
                      <a:pt x="6808" y="1"/>
                    </a:moveTo>
                    <a:cubicBezTo>
                      <a:pt x="4661" y="1"/>
                      <a:pt x="2462" y="734"/>
                      <a:pt x="917" y="2279"/>
                    </a:cubicBezTo>
                    <a:cubicBezTo>
                      <a:pt x="576" y="2645"/>
                      <a:pt x="262" y="3038"/>
                      <a:pt x="0" y="3457"/>
                    </a:cubicBezTo>
                    <a:cubicBezTo>
                      <a:pt x="3090" y="9479"/>
                      <a:pt x="9086" y="13381"/>
                      <a:pt x="16077" y="13381"/>
                    </a:cubicBezTo>
                    <a:lnTo>
                      <a:pt x="16235" y="13381"/>
                    </a:lnTo>
                    <a:cubicBezTo>
                      <a:pt x="16758" y="13381"/>
                      <a:pt x="17256" y="13355"/>
                      <a:pt x="17753" y="13328"/>
                    </a:cubicBezTo>
                    <a:cubicBezTo>
                      <a:pt x="17858" y="13145"/>
                      <a:pt x="17963" y="12936"/>
                      <a:pt x="18041" y="12726"/>
                    </a:cubicBezTo>
                    <a:cubicBezTo>
                      <a:pt x="18853" y="10736"/>
                      <a:pt x="18617" y="8458"/>
                      <a:pt x="17675" y="6599"/>
                    </a:cubicBezTo>
                    <a:cubicBezTo>
                      <a:pt x="16732" y="4740"/>
                      <a:pt x="15161" y="3247"/>
                      <a:pt x="13380" y="2121"/>
                    </a:cubicBezTo>
                    <a:cubicBezTo>
                      <a:pt x="11521" y="943"/>
                      <a:pt x="9400" y="79"/>
                      <a:pt x="7149" y="1"/>
                    </a:cubicBezTo>
                    <a:close/>
                  </a:path>
                </a:pathLst>
              </a:custGeom>
              <a:solidFill>
                <a:srgbClr val="F78F7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 name="Google Shape;1689;p46"/>
              <p:cNvSpPr/>
              <p:nvPr/>
            </p:nvSpPr>
            <p:spPr>
              <a:xfrm>
                <a:off x="5483512" y="2266562"/>
                <a:ext cx="70150" cy="172130"/>
              </a:xfrm>
              <a:custGeom>
                <a:avLst/>
                <a:gdLst/>
                <a:ahLst/>
                <a:cxnLst/>
                <a:rect l="l" t="t" r="r" b="b"/>
                <a:pathLst>
                  <a:path w="4269" h="10475" extrusionOk="0">
                    <a:moveTo>
                      <a:pt x="4269" y="1"/>
                    </a:moveTo>
                    <a:lnTo>
                      <a:pt x="4269" y="1"/>
                    </a:lnTo>
                    <a:cubicBezTo>
                      <a:pt x="2933" y="1415"/>
                      <a:pt x="1938" y="3169"/>
                      <a:pt x="1284" y="4950"/>
                    </a:cubicBezTo>
                    <a:cubicBezTo>
                      <a:pt x="629" y="6756"/>
                      <a:pt x="263" y="8616"/>
                      <a:pt x="1" y="10475"/>
                    </a:cubicBezTo>
                    <a:cubicBezTo>
                      <a:pt x="2698" y="7935"/>
                      <a:pt x="3798" y="4269"/>
                      <a:pt x="4269" y="1"/>
                    </a:cubicBezTo>
                    <a:close/>
                  </a:path>
                </a:pathLst>
              </a:custGeom>
              <a:solidFill>
                <a:srgbClr val="F78F7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0" name="Google Shape;1690;p46"/>
              <p:cNvSpPr/>
              <p:nvPr/>
            </p:nvSpPr>
            <p:spPr>
              <a:xfrm>
                <a:off x="5308228" y="2266841"/>
                <a:ext cx="164111" cy="71629"/>
              </a:xfrm>
              <a:custGeom>
                <a:avLst/>
                <a:gdLst/>
                <a:ahLst/>
                <a:cxnLst/>
                <a:rect l="l" t="t" r="r" b="b"/>
                <a:pathLst>
                  <a:path w="9987" h="4359" extrusionOk="0">
                    <a:moveTo>
                      <a:pt x="1958" y="0"/>
                    </a:moveTo>
                    <a:cubicBezTo>
                      <a:pt x="1692" y="0"/>
                      <a:pt x="1432" y="47"/>
                      <a:pt x="1163" y="167"/>
                    </a:cubicBezTo>
                    <a:cubicBezTo>
                      <a:pt x="1" y="658"/>
                      <a:pt x="2023" y="4359"/>
                      <a:pt x="4968" y="4359"/>
                    </a:cubicBezTo>
                    <a:cubicBezTo>
                      <a:pt x="5009" y="4359"/>
                      <a:pt x="5050" y="4358"/>
                      <a:pt x="5091" y="4357"/>
                    </a:cubicBezTo>
                    <a:cubicBezTo>
                      <a:pt x="8102" y="4252"/>
                      <a:pt x="9987" y="1660"/>
                      <a:pt x="9306" y="586"/>
                    </a:cubicBezTo>
                    <a:cubicBezTo>
                      <a:pt x="9219" y="463"/>
                      <a:pt x="9054" y="420"/>
                      <a:pt x="8815" y="420"/>
                    </a:cubicBezTo>
                    <a:cubicBezTo>
                      <a:pt x="8261" y="420"/>
                      <a:pt x="7308" y="651"/>
                      <a:pt x="6004" y="651"/>
                    </a:cubicBezTo>
                    <a:cubicBezTo>
                      <a:pt x="5836" y="651"/>
                      <a:pt x="5663" y="647"/>
                      <a:pt x="5483" y="639"/>
                    </a:cubicBezTo>
                    <a:cubicBezTo>
                      <a:pt x="3827" y="538"/>
                      <a:pt x="2856" y="0"/>
                      <a:pt x="1958" y="0"/>
                    </a:cubicBezTo>
                    <a:close/>
                  </a:path>
                </a:pathLst>
              </a:custGeom>
              <a:solidFill>
                <a:srgbClr val="B2242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 name="Google Shape;1691;p46"/>
              <p:cNvSpPr/>
              <p:nvPr/>
            </p:nvSpPr>
            <p:spPr>
              <a:xfrm>
                <a:off x="5321735" y="2280234"/>
                <a:ext cx="95966" cy="58237"/>
              </a:xfrm>
              <a:custGeom>
                <a:avLst/>
                <a:gdLst/>
                <a:ahLst/>
                <a:cxnLst/>
                <a:rect l="l" t="t" r="r" b="b"/>
                <a:pathLst>
                  <a:path w="5840" h="3544" extrusionOk="0">
                    <a:moveTo>
                      <a:pt x="547" y="0"/>
                    </a:moveTo>
                    <a:cubicBezTo>
                      <a:pt x="353" y="0"/>
                      <a:pt x="168" y="26"/>
                      <a:pt x="0" y="85"/>
                    </a:cubicBezTo>
                    <a:cubicBezTo>
                      <a:pt x="129" y="1321"/>
                      <a:pt x="1852" y="3544"/>
                      <a:pt x="4150" y="3544"/>
                    </a:cubicBezTo>
                    <a:cubicBezTo>
                      <a:pt x="4189" y="3544"/>
                      <a:pt x="4229" y="3543"/>
                      <a:pt x="4269" y="3542"/>
                    </a:cubicBezTo>
                    <a:cubicBezTo>
                      <a:pt x="4845" y="3516"/>
                      <a:pt x="5368" y="3411"/>
                      <a:pt x="5840" y="3254"/>
                    </a:cubicBezTo>
                    <a:cubicBezTo>
                      <a:pt x="5106" y="2206"/>
                      <a:pt x="4059" y="1395"/>
                      <a:pt x="3038" y="819"/>
                    </a:cubicBezTo>
                    <a:cubicBezTo>
                      <a:pt x="2400" y="478"/>
                      <a:pt x="1383" y="0"/>
                      <a:pt x="547" y="0"/>
                    </a:cubicBezTo>
                    <a:close/>
                  </a:path>
                </a:pathLst>
              </a:custGeom>
              <a:solidFill>
                <a:srgbClr val="F0442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2" name="Google Shape;1692;p46"/>
              <p:cNvSpPr/>
              <p:nvPr/>
            </p:nvSpPr>
            <p:spPr>
              <a:xfrm>
                <a:off x="5398327" y="2152816"/>
                <a:ext cx="62838" cy="112990"/>
              </a:xfrm>
              <a:custGeom>
                <a:avLst/>
                <a:gdLst/>
                <a:ahLst/>
                <a:cxnLst/>
                <a:rect l="l" t="t" r="r" b="b"/>
                <a:pathLst>
                  <a:path w="3824" h="6876" extrusionOk="0">
                    <a:moveTo>
                      <a:pt x="1060" y="0"/>
                    </a:moveTo>
                    <a:cubicBezTo>
                      <a:pt x="968" y="0"/>
                      <a:pt x="875" y="39"/>
                      <a:pt x="812" y="115"/>
                    </a:cubicBezTo>
                    <a:cubicBezTo>
                      <a:pt x="550" y="455"/>
                      <a:pt x="550" y="1005"/>
                      <a:pt x="498" y="1424"/>
                    </a:cubicBezTo>
                    <a:cubicBezTo>
                      <a:pt x="445" y="1869"/>
                      <a:pt x="419" y="2314"/>
                      <a:pt x="367" y="2760"/>
                    </a:cubicBezTo>
                    <a:cubicBezTo>
                      <a:pt x="315" y="3467"/>
                      <a:pt x="0" y="4514"/>
                      <a:pt x="681" y="4959"/>
                    </a:cubicBezTo>
                    <a:cubicBezTo>
                      <a:pt x="867" y="5089"/>
                      <a:pt x="1092" y="5140"/>
                      <a:pt x="1319" y="5140"/>
                    </a:cubicBezTo>
                    <a:cubicBezTo>
                      <a:pt x="1412" y="5140"/>
                      <a:pt x="1506" y="5131"/>
                      <a:pt x="1598" y="5116"/>
                    </a:cubicBezTo>
                    <a:cubicBezTo>
                      <a:pt x="1964" y="5090"/>
                      <a:pt x="2305" y="4881"/>
                      <a:pt x="2671" y="4854"/>
                    </a:cubicBezTo>
                    <a:cubicBezTo>
                      <a:pt x="2697" y="4848"/>
                      <a:pt x="2727" y="4845"/>
                      <a:pt x="2757" y="4845"/>
                    </a:cubicBezTo>
                    <a:cubicBezTo>
                      <a:pt x="2848" y="4845"/>
                      <a:pt x="2946" y="4874"/>
                      <a:pt x="2985" y="4933"/>
                    </a:cubicBezTo>
                    <a:cubicBezTo>
                      <a:pt x="3090" y="5064"/>
                      <a:pt x="2959" y="5326"/>
                      <a:pt x="2907" y="5430"/>
                    </a:cubicBezTo>
                    <a:cubicBezTo>
                      <a:pt x="2723" y="5849"/>
                      <a:pt x="2514" y="6242"/>
                      <a:pt x="2357" y="6661"/>
                    </a:cubicBezTo>
                    <a:cubicBezTo>
                      <a:pt x="2336" y="6744"/>
                      <a:pt x="2397" y="6876"/>
                      <a:pt x="2488" y="6876"/>
                    </a:cubicBezTo>
                    <a:cubicBezTo>
                      <a:pt x="2513" y="6876"/>
                      <a:pt x="2539" y="6866"/>
                      <a:pt x="2566" y="6844"/>
                    </a:cubicBezTo>
                    <a:cubicBezTo>
                      <a:pt x="2907" y="6556"/>
                      <a:pt x="3195" y="6216"/>
                      <a:pt x="3404" y="5823"/>
                    </a:cubicBezTo>
                    <a:cubicBezTo>
                      <a:pt x="3588" y="5483"/>
                      <a:pt x="3823" y="5064"/>
                      <a:pt x="3718" y="4671"/>
                    </a:cubicBezTo>
                    <a:cubicBezTo>
                      <a:pt x="3640" y="4331"/>
                      <a:pt x="3352" y="4095"/>
                      <a:pt x="3011" y="4016"/>
                    </a:cubicBezTo>
                    <a:cubicBezTo>
                      <a:pt x="2938" y="4002"/>
                      <a:pt x="2864" y="3995"/>
                      <a:pt x="2792" y="3995"/>
                    </a:cubicBezTo>
                    <a:cubicBezTo>
                      <a:pt x="2480" y="3995"/>
                      <a:pt x="2178" y="4115"/>
                      <a:pt x="1859" y="4200"/>
                    </a:cubicBezTo>
                    <a:cubicBezTo>
                      <a:pt x="1754" y="4230"/>
                      <a:pt x="1579" y="4277"/>
                      <a:pt x="1425" y="4277"/>
                    </a:cubicBezTo>
                    <a:cubicBezTo>
                      <a:pt x="1311" y="4277"/>
                      <a:pt x="1208" y="4251"/>
                      <a:pt x="1152" y="4174"/>
                    </a:cubicBezTo>
                    <a:cubicBezTo>
                      <a:pt x="1074" y="4069"/>
                      <a:pt x="1152" y="3781"/>
                      <a:pt x="1152" y="3650"/>
                    </a:cubicBezTo>
                    <a:cubicBezTo>
                      <a:pt x="1179" y="3388"/>
                      <a:pt x="1205" y="3152"/>
                      <a:pt x="1231" y="2891"/>
                    </a:cubicBezTo>
                    <a:cubicBezTo>
                      <a:pt x="1283" y="2445"/>
                      <a:pt x="1310" y="1974"/>
                      <a:pt x="1362" y="1503"/>
                    </a:cubicBezTo>
                    <a:cubicBezTo>
                      <a:pt x="1388" y="1084"/>
                      <a:pt x="1519" y="508"/>
                      <a:pt x="1310" y="141"/>
                    </a:cubicBezTo>
                    <a:cubicBezTo>
                      <a:pt x="1255" y="46"/>
                      <a:pt x="1158" y="0"/>
                      <a:pt x="1060" y="0"/>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3" name="Google Shape;1693;p46"/>
              <p:cNvSpPr/>
              <p:nvPr/>
            </p:nvSpPr>
            <p:spPr>
              <a:xfrm>
                <a:off x="5280852" y="2155083"/>
                <a:ext cx="41755" cy="60767"/>
              </a:xfrm>
              <a:custGeom>
                <a:avLst/>
                <a:gdLst/>
                <a:ahLst/>
                <a:cxnLst/>
                <a:rect l="l" t="t" r="r" b="b"/>
                <a:pathLst>
                  <a:path w="2541" h="3698" extrusionOk="0">
                    <a:moveTo>
                      <a:pt x="1303" y="1"/>
                    </a:moveTo>
                    <a:cubicBezTo>
                      <a:pt x="673" y="1"/>
                      <a:pt x="129" y="794"/>
                      <a:pt x="53" y="1784"/>
                    </a:cubicBezTo>
                    <a:cubicBezTo>
                      <a:pt x="1" y="2805"/>
                      <a:pt x="498" y="3669"/>
                      <a:pt x="1153" y="3695"/>
                    </a:cubicBezTo>
                    <a:cubicBezTo>
                      <a:pt x="1174" y="3697"/>
                      <a:pt x="1195" y="3698"/>
                      <a:pt x="1215" y="3698"/>
                    </a:cubicBezTo>
                    <a:cubicBezTo>
                      <a:pt x="1869" y="3698"/>
                      <a:pt x="2412" y="2905"/>
                      <a:pt x="2462" y="1915"/>
                    </a:cubicBezTo>
                    <a:cubicBezTo>
                      <a:pt x="2541" y="893"/>
                      <a:pt x="2043" y="29"/>
                      <a:pt x="1363" y="3"/>
                    </a:cubicBezTo>
                    <a:cubicBezTo>
                      <a:pt x="1342" y="2"/>
                      <a:pt x="1322" y="1"/>
                      <a:pt x="1303"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4" name="Google Shape;1694;p46"/>
              <p:cNvSpPr/>
              <p:nvPr/>
            </p:nvSpPr>
            <p:spPr>
              <a:xfrm>
                <a:off x="5473193" y="2167161"/>
                <a:ext cx="33144" cy="51253"/>
              </a:xfrm>
              <a:custGeom>
                <a:avLst/>
                <a:gdLst/>
                <a:ahLst/>
                <a:cxnLst/>
                <a:rect l="l" t="t" r="r" b="b"/>
                <a:pathLst>
                  <a:path w="2017" h="3119" extrusionOk="0">
                    <a:moveTo>
                      <a:pt x="1071" y="1"/>
                    </a:moveTo>
                    <a:cubicBezTo>
                      <a:pt x="559" y="1"/>
                      <a:pt x="104" y="672"/>
                      <a:pt x="53" y="1520"/>
                    </a:cubicBezTo>
                    <a:cubicBezTo>
                      <a:pt x="0" y="2358"/>
                      <a:pt x="393" y="3091"/>
                      <a:pt x="917" y="3117"/>
                    </a:cubicBezTo>
                    <a:cubicBezTo>
                      <a:pt x="927" y="3118"/>
                      <a:pt x="937" y="3118"/>
                      <a:pt x="948" y="3118"/>
                    </a:cubicBezTo>
                    <a:cubicBezTo>
                      <a:pt x="1484" y="3118"/>
                      <a:pt x="1939" y="2447"/>
                      <a:pt x="1964" y="1625"/>
                    </a:cubicBezTo>
                    <a:cubicBezTo>
                      <a:pt x="2017" y="761"/>
                      <a:pt x="1624" y="28"/>
                      <a:pt x="1100" y="1"/>
                    </a:cubicBezTo>
                    <a:cubicBezTo>
                      <a:pt x="1090" y="1"/>
                      <a:pt x="1081" y="1"/>
                      <a:pt x="1071"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5" name="Google Shape;1695;p46"/>
              <p:cNvSpPr/>
              <p:nvPr/>
            </p:nvSpPr>
            <p:spPr>
              <a:xfrm>
                <a:off x="5238275" y="2043441"/>
                <a:ext cx="108865" cy="73716"/>
              </a:xfrm>
              <a:custGeom>
                <a:avLst/>
                <a:gdLst/>
                <a:ahLst/>
                <a:cxnLst/>
                <a:rect l="l" t="t" r="r" b="b"/>
                <a:pathLst>
                  <a:path w="6625" h="4486" extrusionOk="0">
                    <a:moveTo>
                      <a:pt x="4805" y="1"/>
                    </a:moveTo>
                    <a:cubicBezTo>
                      <a:pt x="4705" y="1"/>
                      <a:pt x="4604" y="6"/>
                      <a:pt x="4503" y="15"/>
                    </a:cubicBezTo>
                    <a:cubicBezTo>
                      <a:pt x="3430" y="120"/>
                      <a:pt x="2382" y="696"/>
                      <a:pt x="1623" y="1351"/>
                    </a:cubicBezTo>
                    <a:cubicBezTo>
                      <a:pt x="838" y="2058"/>
                      <a:pt x="131" y="3027"/>
                      <a:pt x="78" y="4022"/>
                    </a:cubicBezTo>
                    <a:cubicBezTo>
                      <a:pt x="1" y="4254"/>
                      <a:pt x="209" y="4486"/>
                      <a:pt x="461" y="4486"/>
                    </a:cubicBezTo>
                    <a:cubicBezTo>
                      <a:pt x="550" y="4486"/>
                      <a:pt x="644" y="4457"/>
                      <a:pt x="733" y="4388"/>
                    </a:cubicBezTo>
                    <a:cubicBezTo>
                      <a:pt x="1649" y="3760"/>
                      <a:pt x="2671" y="3288"/>
                      <a:pt x="3770" y="3079"/>
                    </a:cubicBezTo>
                    <a:cubicBezTo>
                      <a:pt x="4346" y="2948"/>
                      <a:pt x="4922" y="2922"/>
                      <a:pt x="5472" y="2686"/>
                    </a:cubicBezTo>
                    <a:cubicBezTo>
                      <a:pt x="5996" y="2477"/>
                      <a:pt x="6441" y="2058"/>
                      <a:pt x="6546" y="1560"/>
                    </a:cubicBezTo>
                    <a:cubicBezTo>
                      <a:pt x="6624" y="1115"/>
                      <a:pt x="6389" y="670"/>
                      <a:pt x="6022" y="382"/>
                    </a:cubicBezTo>
                    <a:cubicBezTo>
                      <a:pt x="5680" y="104"/>
                      <a:pt x="5250" y="1"/>
                      <a:pt x="480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6" name="Google Shape;1696;p46"/>
              <p:cNvSpPr/>
              <p:nvPr/>
            </p:nvSpPr>
            <p:spPr>
              <a:xfrm>
                <a:off x="5449957" y="2049669"/>
                <a:ext cx="78942" cy="63955"/>
              </a:xfrm>
              <a:custGeom>
                <a:avLst/>
                <a:gdLst/>
                <a:ahLst/>
                <a:cxnLst/>
                <a:rect l="l" t="t" r="r" b="b"/>
                <a:pathLst>
                  <a:path w="4804" h="3892" extrusionOk="0">
                    <a:moveTo>
                      <a:pt x="1418" y="0"/>
                    </a:moveTo>
                    <a:cubicBezTo>
                      <a:pt x="1098" y="0"/>
                      <a:pt x="781" y="93"/>
                      <a:pt x="524" y="291"/>
                    </a:cubicBezTo>
                    <a:cubicBezTo>
                      <a:pt x="210" y="527"/>
                      <a:pt x="0" y="893"/>
                      <a:pt x="27" y="1260"/>
                    </a:cubicBezTo>
                    <a:cubicBezTo>
                      <a:pt x="53" y="1705"/>
                      <a:pt x="367" y="2072"/>
                      <a:pt x="734" y="2255"/>
                    </a:cubicBezTo>
                    <a:cubicBezTo>
                      <a:pt x="1153" y="2464"/>
                      <a:pt x="1571" y="2491"/>
                      <a:pt x="2017" y="2621"/>
                    </a:cubicBezTo>
                    <a:cubicBezTo>
                      <a:pt x="2828" y="2831"/>
                      <a:pt x="3588" y="3250"/>
                      <a:pt x="4216" y="3800"/>
                    </a:cubicBezTo>
                    <a:cubicBezTo>
                      <a:pt x="4281" y="3864"/>
                      <a:pt x="4355" y="3892"/>
                      <a:pt x="4428" y="3892"/>
                    </a:cubicBezTo>
                    <a:cubicBezTo>
                      <a:pt x="4621" y="3892"/>
                      <a:pt x="4804" y="3702"/>
                      <a:pt x="4766" y="3512"/>
                    </a:cubicBezTo>
                    <a:cubicBezTo>
                      <a:pt x="4792" y="2674"/>
                      <a:pt x="4347" y="1862"/>
                      <a:pt x="3797" y="1234"/>
                    </a:cubicBezTo>
                    <a:cubicBezTo>
                      <a:pt x="3273" y="658"/>
                      <a:pt x="2514" y="160"/>
                      <a:pt x="1729" y="29"/>
                    </a:cubicBezTo>
                    <a:cubicBezTo>
                      <a:pt x="1626" y="10"/>
                      <a:pt x="1522" y="0"/>
                      <a:pt x="14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 name="Google Shape;1697;p46"/>
              <p:cNvSpPr/>
              <p:nvPr/>
            </p:nvSpPr>
            <p:spPr>
              <a:xfrm>
                <a:off x="4726243" y="3146048"/>
                <a:ext cx="182450" cy="244384"/>
              </a:xfrm>
              <a:custGeom>
                <a:avLst/>
                <a:gdLst/>
                <a:ahLst/>
                <a:cxnLst/>
                <a:rect l="l" t="t" r="r" b="b"/>
                <a:pathLst>
                  <a:path w="11103" h="14872" extrusionOk="0">
                    <a:moveTo>
                      <a:pt x="5263" y="1"/>
                    </a:moveTo>
                    <a:cubicBezTo>
                      <a:pt x="5106" y="891"/>
                      <a:pt x="4478" y="3640"/>
                      <a:pt x="3771" y="4792"/>
                    </a:cubicBezTo>
                    <a:cubicBezTo>
                      <a:pt x="3116" y="6285"/>
                      <a:pt x="79" y="9139"/>
                      <a:pt x="367" y="9453"/>
                    </a:cubicBezTo>
                    <a:cubicBezTo>
                      <a:pt x="412" y="9504"/>
                      <a:pt x="482" y="9526"/>
                      <a:pt x="571" y="9526"/>
                    </a:cubicBezTo>
                    <a:cubicBezTo>
                      <a:pt x="1266" y="9526"/>
                      <a:pt x="3113" y="8164"/>
                      <a:pt x="3090" y="8118"/>
                    </a:cubicBezTo>
                    <a:lnTo>
                      <a:pt x="3090" y="8118"/>
                    </a:lnTo>
                    <a:cubicBezTo>
                      <a:pt x="3195" y="8223"/>
                      <a:pt x="0" y="11705"/>
                      <a:pt x="367" y="12124"/>
                    </a:cubicBezTo>
                    <a:cubicBezTo>
                      <a:pt x="419" y="12184"/>
                      <a:pt x="500" y="12211"/>
                      <a:pt x="603" y="12211"/>
                    </a:cubicBezTo>
                    <a:cubicBezTo>
                      <a:pt x="1585" y="12211"/>
                      <a:pt x="4599" y="9760"/>
                      <a:pt x="4504" y="9689"/>
                    </a:cubicBezTo>
                    <a:lnTo>
                      <a:pt x="4504" y="9689"/>
                    </a:lnTo>
                    <a:cubicBezTo>
                      <a:pt x="4661" y="9767"/>
                      <a:pt x="1257" y="14035"/>
                      <a:pt x="1886" y="14559"/>
                    </a:cubicBezTo>
                    <a:cubicBezTo>
                      <a:pt x="1955" y="14611"/>
                      <a:pt x="2038" y="14635"/>
                      <a:pt x="2133" y="14635"/>
                    </a:cubicBezTo>
                    <a:cubicBezTo>
                      <a:pt x="3275" y="14635"/>
                      <a:pt x="6037" y="11093"/>
                      <a:pt x="6206" y="10658"/>
                    </a:cubicBezTo>
                    <a:lnTo>
                      <a:pt x="6206" y="10658"/>
                    </a:lnTo>
                    <a:cubicBezTo>
                      <a:pt x="6075" y="11103"/>
                      <a:pt x="4190" y="14585"/>
                      <a:pt x="4844" y="14847"/>
                    </a:cubicBezTo>
                    <a:cubicBezTo>
                      <a:pt x="4883" y="14864"/>
                      <a:pt x="4926" y="14871"/>
                      <a:pt x="4971" y="14871"/>
                    </a:cubicBezTo>
                    <a:cubicBezTo>
                      <a:pt x="6087" y="14871"/>
                      <a:pt x="9061" y="10117"/>
                      <a:pt x="9086" y="9689"/>
                    </a:cubicBezTo>
                    <a:lnTo>
                      <a:pt x="9086" y="9689"/>
                    </a:lnTo>
                    <a:cubicBezTo>
                      <a:pt x="9138" y="9976"/>
                      <a:pt x="9061" y="12962"/>
                      <a:pt x="9784" y="12962"/>
                    </a:cubicBezTo>
                    <a:cubicBezTo>
                      <a:pt x="9787" y="12962"/>
                      <a:pt x="9790" y="12962"/>
                      <a:pt x="9793" y="12962"/>
                    </a:cubicBezTo>
                    <a:cubicBezTo>
                      <a:pt x="10893" y="12883"/>
                      <a:pt x="11076" y="5892"/>
                      <a:pt x="10841" y="4609"/>
                    </a:cubicBezTo>
                    <a:cubicBezTo>
                      <a:pt x="10893" y="3824"/>
                      <a:pt x="11024" y="2462"/>
                      <a:pt x="11102" y="1441"/>
                    </a:cubicBezTo>
                    <a:cubicBezTo>
                      <a:pt x="9165" y="1022"/>
                      <a:pt x="7201" y="551"/>
                      <a:pt x="5263" y="1"/>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8" name="Google Shape;1698;p46"/>
              <p:cNvSpPr/>
              <p:nvPr/>
            </p:nvSpPr>
            <p:spPr>
              <a:xfrm>
                <a:off x="4770561" y="2550500"/>
                <a:ext cx="284857" cy="717755"/>
              </a:xfrm>
              <a:custGeom>
                <a:avLst/>
                <a:gdLst/>
                <a:ahLst/>
                <a:cxnLst/>
                <a:rect l="l" t="t" r="r" b="b"/>
                <a:pathLst>
                  <a:path w="17335" h="43679" extrusionOk="0">
                    <a:moveTo>
                      <a:pt x="12959" y="1"/>
                    </a:moveTo>
                    <a:cubicBezTo>
                      <a:pt x="12387" y="1"/>
                      <a:pt x="11795" y="310"/>
                      <a:pt x="11207" y="1025"/>
                    </a:cubicBezTo>
                    <a:cubicBezTo>
                      <a:pt x="8824" y="3931"/>
                      <a:pt x="2488" y="20584"/>
                      <a:pt x="341" y="39071"/>
                    </a:cubicBezTo>
                    <a:cubicBezTo>
                      <a:pt x="341" y="39175"/>
                      <a:pt x="341" y="39254"/>
                      <a:pt x="315" y="39332"/>
                    </a:cubicBezTo>
                    <a:cubicBezTo>
                      <a:pt x="262" y="39908"/>
                      <a:pt x="210" y="40485"/>
                      <a:pt x="131" y="41061"/>
                    </a:cubicBezTo>
                    <a:cubicBezTo>
                      <a:pt x="0" y="42605"/>
                      <a:pt x="6913" y="43627"/>
                      <a:pt x="9715" y="43679"/>
                    </a:cubicBezTo>
                    <a:cubicBezTo>
                      <a:pt x="9715" y="43679"/>
                      <a:pt x="9819" y="42998"/>
                      <a:pt x="10029" y="41820"/>
                    </a:cubicBezTo>
                    <a:cubicBezTo>
                      <a:pt x="10029" y="41715"/>
                      <a:pt x="10055" y="41610"/>
                      <a:pt x="10055" y="41532"/>
                    </a:cubicBezTo>
                    <a:cubicBezTo>
                      <a:pt x="10553" y="38442"/>
                      <a:pt x="11574" y="32367"/>
                      <a:pt x="12804" y="25533"/>
                    </a:cubicBezTo>
                    <a:cubicBezTo>
                      <a:pt x="14611" y="15662"/>
                      <a:pt x="17334" y="13017"/>
                      <a:pt x="17230" y="8461"/>
                    </a:cubicBezTo>
                    <a:cubicBezTo>
                      <a:pt x="17146" y="4806"/>
                      <a:pt x="15213" y="1"/>
                      <a:pt x="12959" y="1"/>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9" name="Google Shape;1699;p46"/>
              <p:cNvSpPr/>
              <p:nvPr/>
            </p:nvSpPr>
            <p:spPr>
              <a:xfrm>
                <a:off x="4959024" y="2735136"/>
                <a:ext cx="89935" cy="360595"/>
              </a:xfrm>
              <a:custGeom>
                <a:avLst/>
                <a:gdLst/>
                <a:ahLst/>
                <a:cxnLst/>
                <a:rect l="l" t="t" r="r" b="b"/>
                <a:pathLst>
                  <a:path w="5473" h="21944" extrusionOk="0">
                    <a:moveTo>
                      <a:pt x="5473" y="1"/>
                    </a:moveTo>
                    <a:cubicBezTo>
                      <a:pt x="4739" y="3274"/>
                      <a:pt x="2749" y="6573"/>
                      <a:pt x="1335" y="14297"/>
                    </a:cubicBezTo>
                    <a:cubicBezTo>
                      <a:pt x="1152" y="15397"/>
                      <a:pt x="943" y="16497"/>
                      <a:pt x="759" y="17544"/>
                    </a:cubicBezTo>
                    <a:cubicBezTo>
                      <a:pt x="812" y="17492"/>
                      <a:pt x="890" y="17439"/>
                      <a:pt x="943" y="17387"/>
                    </a:cubicBezTo>
                    <a:lnTo>
                      <a:pt x="1152" y="16392"/>
                    </a:lnTo>
                    <a:cubicBezTo>
                      <a:pt x="1519" y="14533"/>
                      <a:pt x="1833" y="12674"/>
                      <a:pt x="2304" y="10841"/>
                    </a:cubicBezTo>
                    <a:cubicBezTo>
                      <a:pt x="2723" y="9008"/>
                      <a:pt x="3273" y="7228"/>
                      <a:pt x="3849" y="5421"/>
                    </a:cubicBezTo>
                    <a:cubicBezTo>
                      <a:pt x="4425" y="3640"/>
                      <a:pt x="5132" y="1860"/>
                      <a:pt x="5473" y="1"/>
                    </a:cubicBezTo>
                    <a:close/>
                    <a:moveTo>
                      <a:pt x="105" y="21315"/>
                    </a:moveTo>
                    <a:cubicBezTo>
                      <a:pt x="52" y="21524"/>
                      <a:pt x="26" y="21734"/>
                      <a:pt x="0" y="21943"/>
                    </a:cubicBezTo>
                    <a:cubicBezTo>
                      <a:pt x="52" y="21734"/>
                      <a:pt x="79" y="21524"/>
                      <a:pt x="131" y="21315"/>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0" name="Google Shape;1700;p46"/>
              <p:cNvSpPr/>
              <p:nvPr/>
            </p:nvSpPr>
            <p:spPr>
              <a:xfrm>
                <a:off x="4960733" y="3020848"/>
                <a:ext cx="13787" cy="64547"/>
              </a:xfrm>
              <a:custGeom>
                <a:avLst/>
                <a:gdLst/>
                <a:ahLst/>
                <a:cxnLst/>
                <a:rect l="l" t="t" r="r" b="b"/>
                <a:pathLst>
                  <a:path w="839" h="3928" extrusionOk="0">
                    <a:moveTo>
                      <a:pt x="839" y="0"/>
                    </a:moveTo>
                    <a:lnTo>
                      <a:pt x="839" y="0"/>
                    </a:lnTo>
                    <a:cubicBezTo>
                      <a:pt x="786" y="52"/>
                      <a:pt x="708" y="105"/>
                      <a:pt x="655" y="157"/>
                    </a:cubicBezTo>
                    <a:cubicBezTo>
                      <a:pt x="420" y="1466"/>
                      <a:pt x="210" y="2723"/>
                      <a:pt x="1" y="3928"/>
                    </a:cubicBezTo>
                    <a:lnTo>
                      <a:pt x="27" y="3928"/>
                    </a:lnTo>
                    <a:cubicBezTo>
                      <a:pt x="184" y="3195"/>
                      <a:pt x="341" y="2488"/>
                      <a:pt x="498" y="1781"/>
                    </a:cubicBezTo>
                    <a:lnTo>
                      <a:pt x="839" y="0"/>
                    </a:ln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1" name="Google Shape;1701;p46"/>
              <p:cNvSpPr/>
              <p:nvPr/>
            </p:nvSpPr>
            <p:spPr>
              <a:xfrm>
                <a:off x="4959024" y="2735136"/>
                <a:ext cx="89935" cy="360595"/>
              </a:xfrm>
              <a:custGeom>
                <a:avLst/>
                <a:gdLst/>
                <a:ahLst/>
                <a:cxnLst/>
                <a:rect l="l" t="t" r="r" b="b"/>
                <a:pathLst>
                  <a:path w="5473" h="21944" extrusionOk="0">
                    <a:moveTo>
                      <a:pt x="5473" y="1"/>
                    </a:moveTo>
                    <a:lnTo>
                      <a:pt x="5473" y="1"/>
                    </a:lnTo>
                    <a:cubicBezTo>
                      <a:pt x="5211" y="891"/>
                      <a:pt x="4897" y="1781"/>
                      <a:pt x="4556" y="2671"/>
                    </a:cubicBezTo>
                    <a:lnTo>
                      <a:pt x="3535" y="5316"/>
                    </a:lnTo>
                    <a:cubicBezTo>
                      <a:pt x="2880" y="7097"/>
                      <a:pt x="2330" y="8903"/>
                      <a:pt x="1885" y="10762"/>
                    </a:cubicBezTo>
                    <a:cubicBezTo>
                      <a:pt x="1440" y="12595"/>
                      <a:pt x="1100" y="14454"/>
                      <a:pt x="812" y="16340"/>
                    </a:cubicBezTo>
                    <a:lnTo>
                      <a:pt x="393" y="19141"/>
                    </a:lnTo>
                    <a:cubicBezTo>
                      <a:pt x="262" y="20058"/>
                      <a:pt x="105" y="21000"/>
                      <a:pt x="0" y="21943"/>
                    </a:cubicBezTo>
                    <a:cubicBezTo>
                      <a:pt x="26" y="21734"/>
                      <a:pt x="52" y="21524"/>
                      <a:pt x="105" y="21315"/>
                    </a:cubicBezTo>
                    <a:cubicBezTo>
                      <a:pt x="314" y="20110"/>
                      <a:pt x="524" y="18853"/>
                      <a:pt x="759" y="17544"/>
                    </a:cubicBezTo>
                    <a:cubicBezTo>
                      <a:pt x="943" y="16497"/>
                      <a:pt x="1152" y="15397"/>
                      <a:pt x="1335" y="14297"/>
                    </a:cubicBezTo>
                    <a:cubicBezTo>
                      <a:pt x="2749" y="6573"/>
                      <a:pt x="4739" y="3274"/>
                      <a:pt x="5473"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2" name="Google Shape;1702;p46"/>
              <p:cNvSpPr/>
              <p:nvPr/>
            </p:nvSpPr>
            <p:spPr>
              <a:xfrm>
                <a:off x="4775720" y="3192519"/>
                <a:ext cx="160085" cy="45189"/>
              </a:xfrm>
              <a:custGeom>
                <a:avLst/>
                <a:gdLst/>
                <a:ahLst/>
                <a:cxnLst/>
                <a:rect l="l" t="t" r="r" b="b"/>
                <a:pathLst>
                  <a:path w="9742" h="2750" extrusionOk="0">
                    <a:moveTo>
                      <a:pt x="27" y="1"/>
                    </a:moveTo>
                    <a:cubicBezTo>
                      <a:pt x="27" y="105"/>
                      <a:pt x="27" y="184"/>
                      <a:pt x="1" y="262"/>
                    </a:cubicBezTo>
                    <a:cubicBezTo>
                      <a:pt x="1729" y="708"/>
                      <a:pt x="3457" y="1179"/>
                      <a:pt x="5185" y="1598"/>
                    </a:cubicBezTo>
                    <a:cubicBezTo>
                      <a:pt x="6678" y="1991"/>
                      <a:pt x="8196" y="2410"/>
                      <a:pt x="9715" y="2750"/>
                    </a:cubicBezTo>
                    <a:cubicBezTo>
                      <a:pt x="9715" y="2645"/>
                      <a:pt x="9741" y="2540"/>
                      <a:pt x="9741" y="2462"/>
                    </a:cubicBezTo>
                    <a:cubicBezTo>
                      <a:pt x="8275" y="2017"/>
                      <a:pt x="6756" y="1676"/>
                      <a:pt x="5264" y="1310"/>
                    </a:cubicBezTo>
                    <a:cubicBezTo>
                      <a:pt x="3509" y="865"/>
                      <a:pt x="1781" y="446"/>
                      <a:pt x="27"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4" name="Google Shape;1703;p46"/>
            <p:cNvGrpSpPr/>
            <p:nvPr/>
          </p:nvGrpSpPr>
          <p:grpSpPr>
            <a:xfrm>
              <a:off x="3440163" y="1733556"/>
              <a:ext cx="1049882" cy="2244669"/>
              <a:chOff x="3440163" y="1733556"/>
              <a:chExt cx="1049882" cy="2244669"/>
            </a:xfrm>
          </p:grpSpPr>
          <p:sp>
            <p:nvSpPr>
              <p:cNvPr id="5" name="Google Shape;1704;p46"/>
              <p:cNvSpPr/>
              <p:nvPr/>
            </p:nvSpPr>
            <p:spPr>
              <a:xfrm>
                <a:off x="4291672" y="3124538"/>
                <a:ext cx="198373" cy="263774"/>
              </a:xfrm>
              <a:custGeom>
                <a:avLst/>
                <a:gdLst/>
                <a:ahLst/>
                <a:cxnLst/>
                <a:rect l="l" t="t" r="r" b="b"/>
                <a:pathLst>
                  <a:path w="12072" h="16052" extrusionOk="0">
                    <a:moveTo>
                      <a:pt x="5577" y="0"/>
                    </a:moveTo>
                    <a:cubicBezTo>
                      <a:pt x="3744" y="812"/>
                      <a:pt x="1885" y="1571"/>
                      <a:pt x="0" y="2226"/>
                    </a:cubicBezTo>
                    <a:cubicBezTo>
                      <a:pt x="419" y="3064"/>
                      <a:pt x="1493" y="5656"/>
                      <a:pt x="1571" y="7018"/>
                    </a:cubicBezTo>
                    <a:cubicBezTo>
                      <a:pt x="1912" y="8615"/>
                      <a:pt x="1126" y="12700"/>
                      <a:pt x="1545" y="12805"/>
                    </a:cubicBezTo>
                    <a:cubicBezTo>
                      <a:pt x="1558" y="12808"/>
                      <a:pt x="1570" y="12809"/>
                      <a:pt x="1583" y="12809"/>
                    </a:cubicBezTo>
                    <a:cubicBezTo>
                      <a:pt x="2136" y="12809"/>
                      <a:pt x="3010" y="10134"/>
                      <a:pt x="2959" y="10134"/>
                    </a:cubicBezTo>
                    <a:cubicBezTo>
                      <a:pt x="3116" y="10134"/>
                      <a:pt x="2540" y="14821"/>
                      <a:pt x="3090" y="14952"/>
                    </a:cubicBezTo>
                    <a:cubicBezTo>
                      <a:pt x="3106" y="14955"/>
                      <a:pt x="3123" y="14957"/>
                      <a:pt x="3140" y="14957"/>
                    </a:cubicBezTo>
                    <a:cubicBezTo>
                      <a:pt x="3976" y="14957"/>
                      <a:pt x="5156" y="10578"/>
                      <a:pt x="5027" y="10553"/>
                    </a:cubicBezTo>
                    <a:cubicBezTo>
                      <a:pt x="5028" y="10553"/>
                      <a:pt x="5028" y="10553"/>
                      <a:pt x="5029" y="10553"/>
                    </a:cubicBezTo>
                    <a:cubicBezTo>
                      <a:pt x="5209" y="10553"/>
                      <a:pt x="4925" y="15999"/>
                      <a:pt x="5734" y="16051"/>
                    </a:cubicBezTo>
                    <a:cubicBezTo>
                      <a:pt x="5737" y="16051"/>
                      <a:pt x="5740" y="16052"/>
                      <a:pt x="5743" y="16052"/>
                    </a:cubicBezTo>
                    <a:cubicBezTo>
                      <a:pt x="6862" y="16052"/>
                      <a:pt x="7122" y="10840"/>
                      <a:pt x="6965" y="10369"/>
                    </a:cubicBezTo>
                    <a:lnTo>
                      <a:pt x="6965" y="10369"/>
                    </a:lnTo>
                    <a:cubicBezTo>
                      <a:pt x="7119" y="10804"/>
                      <a:pt x="7597" y="14565"/>
                      <a:pt x="8279" y="14565"/>
                    </a:cubicBezTo>
                    <a:cubicBezTo>
                      <a:pt x="8295" y="14565"/>
                      <a:pt x="8311" y="14563"/>
                      <a:pt x="8327" y="14559"/>
                    </a:cubicBezTo>
                    <a:cubicBezTo>
                      <a:pt x="9374" y="14323"/>
                      <a:pt x="8981" y="8275"/>
                      <a:pt x="8746" y="7882"/>
                    </a:cubicBezTo>
                    <a:lnTo>
                      <a:pt x="8746" y="7882"/>
                    </a:lnTo>
                    <a:cubicBezTo>
                      <a:pt x="8938" y="8098"/>
                      <a:pt x="10386" y="10187"/>
                      <a:pt x="11069" y="10187"/>
                    </a:cubicBezTo>
                    <a:cubicBezTo>
                      <a:pt x="11130" y="10187"/>
                      <a:pt x="11186" y="10171"/>
                      <a:pt x="11233" y="10134"/>
                    </a:cubicBezTo>
                    <a:cubicBezTo>
                      <a:pt x="12071" y="9427"/>
                      <a:pt x="8170" y="3640"/>
                      <a:pt x="7227" y="2724"/>
                    </a:cubicBezTo>
                    <a:cubicBezTo>
                      <a:pt x="6808" y="2069"/>
                      <a:pt x="6127" y="891"/>
                      <a:pt x="5577"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 name="Google Shape;1705;p46"/>
              <p:cNvSpPr/>
              <p:nvPr/>
            </p:nvSpPr>
            <p:spPr>
              <a:xfrm>
                <a:off x="4111343" y="2560671"/>
                <a:ext cx="350735" cy="707156"/>
              </a:xfrm>
              <a:custGeom>
                <a:avLst/>
                <a:gdLst/>
                <a:ahLst/>
                <a:cxnLst/>
                <a:rect l="l" t="t" r="r" b="b"/>
                <a:pathLst>
                  <a:path w="21344" h="43034" extrusionOk="0">
                    <a:moveTo>
                      <a:pt x="3799" y="1"/>
                    </a:moveTo>
                    <a:cubicBezTo>
                      <a:pt x="1449" y="1"/>
                      <a:pt x="0" y="5157"/>
                      <a:pt x="343" y="8889"/>
                    </a:cubicBezTo>
                    <a:cubicBezTo>
                      <a:pt x="736" y="13446"/>
                      <a:pt x="3747" y="15776"/>
                      <a:pt x="6654" y="25359"/>
                    </a:cubicBezTo>
                    <a:cubicBezTo>
                      <a:pt x="8696" y="32010"/>
                      <a:pt x="10372" y="37928"/>
                      <a:pt x="11210" y="40939"/>
                    </a:cubicBezTo>
                    <a:cubicBezTo>
                      <a:pt x="11236" y="41018"/>
                      <a:pt x="11262" y="41122"/>
                      <a:pt x="11288" y="41227"/>
                    </a:cubicBezTo>
                    <a:cubicBezTo>
                      <a:pt x="11629" y="42379"/>
                      <a:pt x="11812" y="43034"/>
                      <a:pt x="11812" y="43034"/>
                    </a:cubicBezTo>
                    <a:cubicBezTo>
                      <a:pt x="14588" y="42667"/>
                      <a:pt x="21343" y="40861"/>
                      <a:pt x="21029" y="39368"/>
                    </a:cubicBezTo>
                    <a:cubicBezTo>
                      <a:pt x="20898" y="38792"/>
                      <a:pt x="20793" y="38216"/>
                      <a:pt x="20662" y="37666"/>
                    </a:cubicBezTo>
                    <a:cubicBezTo>
                      <a:pt x="20636" y="37561"/>
                      <a:pt x="20610" y="37483"/>
                      <a:pt x="20584" y="37404"/>
                    </a:cubicBezTo>
                    <a:cubicBezTo>
                      <a:pt x="16368" y="19285"/>
                      <a:pt x="8172" y="3443"/>
                      <a:pt x="5475" y="825"/>
                    </a:cubicBezTo>
                    <a:cubicBezTo>
                      <a:pt x="4879" y="252"/>
                      <a:pt x="4317" y="1"/>
                      <a:pt x="379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 name="Google Shape;1706;p46"/>
              <p:cNvSpPr/>
              <p:nvPr/>
            </p:nvSpPr>
            <p:spPr>
              <a:xfrm>
                <a:off x="4295533" y="3175314"/>
                <a:ext cx="155353" cy="62838"/>
              </a:xfrm>
              <a:custGeom>
                <a:avLst/>
                <a:gdLst/>
                <a:ahLst/>
                <a:cxnLst/>
                <a:rect l="l" t="t" r="r" b="b"/>
                <a:pathLst>
                  <a:path w="9454" h="3824" extrusionOk="0">
                    <a:moveTo>
                      <a:pt x="9375" y="0"/>
                    </a:moveTo>
                    <a:cubicBezTo>
                      <a:pt x="7699" y="629"/>
                      <a:pt x="6023" y="1257"/>
                      <a:pt x="4347" y="1885"/>
                    </a:cubicBezTo>
                    <a:cubicBezTo>
                      <a:pt x="2907" y="2435"/>
                      <a:pt x="1441" y="2933"/>
                      <a:pt x="1" y="3535"/>
                    </a:cubicBezTo>
                    <a:cubicBezTo>
                      <a:pt x="27" y="3614"/>
                      <a:pt x="53" y="3718"/>
                      <a:pt x="79" y="3823"/>
                    </a:cubicBezTo>
                    <a:cubicBezTo>
                      <a:pt x="1572" y="3326"/>
                      <a:pt x="3012" y="2723"/>
                      <a:pt x="4452" y="2173"/>
                    </a:cubicBezTo>
                    <a:cubicBezTo>
                      <a:pt x="6102" y="1545"/>
                      <a:pt x="7778" y="890"/>
                      <a:pt x="9453" y="262"/>
                    </a:cubicBezTo>
                    <a:cubicBezTo>
                      <a:pt x="9427" y="157"/>
                      <a:pt x="9401" y="79"/>
                      <a:pt x="9375"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 name="Google Shape;1707;p46"/>
              <p:cNvSpPr/>
              <p:nvPr/>
            </p:nvSpPr>
            <p:spPr>
              <a:xfrm>
                <a:off x="4124292" y="2999634"/>
                <a:ext cx="295621" cy="447588"/>
              </a:xfrm>
              <a:custGeom>
                <a:avLst/>
                <a:gdLst/>
                <a:ahLst/>
                <a:cxnLst/>
                <a:rect l="l" t="t" r="r" b="b"/>
                <a:pathLst>
                  <a:path w="17990" h="27238" extrusionOk="0">
                    <a:moveTo>
                      <a:pt x="8522" y="0"/>
                    </a:moveTo>
                    <a:cubicBezTo>
                      <a:pt x="7260" y="0"/>
                      <a:pt x="5963" y="187"/>
                      <a:pt x="4949" y="715"/>
                    </a:cubicBezTo>
                    <a:cubicBezTo>
                      <a:pt x="2488" y="1998"/>
                      <a:pt x="0" y="3307"/>
                      <a:pt x="550" y="7837"/>
                    </a:cubicBezTo>
                    <a:cubicBezTo>
                      <a:pt x="1100" y="12393"/>
                      <a:pt x="2488" y="26088"/>
                      <a:pt x="3876" y="26637"/>
                    </a:cubicBezTo>
                    <a:cubicBezTo>
                      <a:pt x="4920" y="27071"/>
                      <a:pt x="7657" y="27238"/>
                      <a:pt x="9560" y="27238"/>
                    </a:cubicBezTo>
                    <a:cubicBezTo>
                      <a:pt x="10185" y="27238"/>
                      <a:pt x="10720" y="27220"/>
                      <a:pt x="11076" y="27187"/>
                    </a:cubicBezTo>
                    <a:cubicBezTo>
                      <a:pt x="12543" y="27083"/>
                      <a:pt x="16235" y="26716"/>
                      <a:pt x="17099" y="25616"/>
                    </a:cubicBezTo>
                    <a:cubicBezTo>
                      <a:pt x="17989" y="24490"/>
                      <a:pt x="15004" y="1631"/>
                      <a:pt x="12778" y="689"/>
                    </a:cubicBezTo>
                    <a:cubicBezTo>
                      <a:pt x="12054" y="381"/>
                      <a:pt x="10325" y="0"/>
                      <a:pt x="8522"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 name="Google Shape;1708;p46"/>
              <p:cNvSpPr/>
              <p:nvPr/>
            </p:nvSpPr>
            <p:spPr>
              <a:xfrm>
                <a:off x="4382017" y="3399060"/>
                <a:ext cx="25832" cy="34853"/>
              </a:xfrm>
              <a:custGeom>
                <a:avLst/>
                <a:gdLst/>
                <a:ahLst/>
                <a:cxnLst/>
                <a:rect l="l" t="t" r="r" b="b"/>
                <a:pathLst>
                  <a:path w="1572" h="2121" extrusionOk="0">
                    <a:moveTo>
                      <a:pt x="1" y="2121"/>
                    </a:moveTo>
                    <a:cubicBezTo>
                      <a:pt x="1" y="2121"/>
                      <a:pt x="1" y="2121"/>
                      <a:pt x="1" y="2121"/>
                    </a:cubicBezTo>
                    <a:cubicBezTo>
                      <a:pt x="1" y="2121"/>
                      <a:pt x="1" y="2121"/>
                      <a:pt x="1" y="2121"/>
                    </a:cubicBezTo>
                    <a:close/>
                    <a:moveTo>
                      <a:pt x="27" y="2121"/>
                    </a:moveTo>
                    <a:cubicBezTo>
                      <a:pt x="27" y="2121"/>
                      <a:pt x="27" y="2121"/>
                      <a:pt x="27" y="2121"/>
                    </a:cubicBezTo>
                    <a:cubicBezTo>
                      <a:pt x="27" y="2121"/>
                      <a:pt x="27" y="2121"/>
                      <a:pt x="27" y="2121"/>
                    </a:cubicBezTo>
                    <a:close/>
                    <a:moveTo>
                      <a:pt x="27" y="2121"/>
                    </a:moveTo>
                    <a:cubicBezTo>
                      <a:pt x="525" y="1938"/>
                      <a:pt x="943" y="1754"/>
                      <a:pt x="1231" y="1519"/>
                    </a:cubicBezTo>
                    <a:cubicBezTo>
                      <a:pt x="943" y="1754"/>
                      <a:pt x="525" y="1938"/>
                      <a:pt x="27" y="2121"/>
                    </a:cubicBezTo>
                    <a:close/>
                    <a:moveTo>
                      <a:pt x="1231" y="1493"/>
                    </a:moveTo>
                    <a:cubicBezTo>
                      <a:pt x="1231" y="1493"/>
                      <a:pt x="1231" y="1493"/>
                      <a:pt x="1231" y="1493"/>
                    </a:cubicBezTo>
                    <a:cubicBezTo>
                      <a:pt x="1231" y="1493"/>
                      <a:pt x="1231" y="1493"/>
                      <a:pt x="1231" y="1493"/>
                    </a:cubicBezTo>
                    <a:close/>
                    <a:moveTo>
                      <a:pt x="1231" y="1493"/>
                    </a:moveTo>
                    <a:cubicBezTo>
                      <a:pt x="1231" y="1493"/>
                      <a:pt x="1231" y="1493"/>
                      <a:pt x="1258" y="1493"/>
                    </a:cubicBezTo>
                    <a:cubicBezTo>
                      <a:pt x="1231" y="1493"/>
                      <a:pt x="1231" y="1493"/>
                      <a:pt x="1231" y="1493"/>
                    </a:cubicBezTo>
                    <a:close/>
                    <a:moveTo>
                      <a:pt x="1258" y="1493"/>
                    </a:moveTo>
                    <a:cubicBezTo>
                      <a:pt x="1258" y="1493"/>
                      <a:pt x="1258" y="1493"/>
                      <a:pt x="1258" y="1493"/>
                    </a:cubicBezTo>
                    <a:cubicBezTo>
                      <a:pt x="1258" y="1493"/>
                      <a:pt x="1258" y="1493"/>
                      <a:pt x="1258" y="1493"/>
                    </a:cubicBezTo>
                    <a:close/>
                    <a:moveTo>
                      <a:pt x="1258" y="1493"/>
                    </a:moveTo>
                    <a:cubicBezTo>
                      <a:pt x="1258" y="1493"/>
                      <a:pt x="1258" y="1493"/>
                      <a:pt x="1258" y="1493"/>
                    </a:cubicBezTo>
                    <a:cubicBezTo>
                      <a:pt x="1258" y="1493"/>
                      <a:pt x="1258" y="1493"/>
                      <a:pt x="1258" y="1493"/>
                    </a:cubicBezTo>
                    <a:close/>
                    <a:moveTo>
                      <a:pt x="1258" y="1493"/>
                    </a:moveTo>
                    <a:cubicBezTo>
                      <a:pt x="1258" y="1493"/>
                      <a:pt x="1258" y="1466"/>
                      <a:pt x="1258" y="1466"/>
                    </a:cubicBezTo>
                    <a:cubicBezTo>
                      <a:pt x="1258" y="1466"/>
                      <a:pt x="1258" y="1493"/>
                      <a:pt x="1258" y="1493"/>
                    </a:cubicBezTo>
                    <a:close/>
                    <a:moveTo>
                      <a:pt x="1258" y="1466"/>
                    </a:moveTo>
                    <a:cubicBezTo>
                      <a:pt x="1258" y="1466"/>
                      <a:pt x="1284" y="1466"/>
                      <a:pt x="1284" y="1466"/>
                    </a:cubicBezTo>
                    <a:cubicBezTo>
                      <a:pt x="1284" y="1466"/>
                      <a:pt x="1258" y="1466"/>
                      <a:pt x="1258" y="1466"/>
                    </a:cubicBezTo>
                    <a:close/>
                    <a:moveTo>
                      <a:pt x="1284" y="1466"/>
                    </a:moveTo>
                    <a:cubicBezTo>
                      <a:pt x="1284" y="1466"/>
                      <a:pt x="1284" y="1466"/>
                      <a:pt x="1284" y="1466"/>
                    </a:cubicBezTo>
                    <a:cubicBezTo>
                      <a:pt x="1284" y="1466"/>
                      <a:pt x="1284" y="1466"/>
                      <a:pt x="1284" y="1466"/>
                    </a:cubicBezTo>
                    <a:close/>
                    <a:moveTo>
                      <a:pt x="1284" y="1466"/>
                    </a:moveTo>
                    <a:cubicBezTo>
                      <a:pt x="1284" y="1466"/>
                      <a:pt x="1284" y="1466"/>
                      <a:pt x="1284" y="1466"/>
                    </a:cubicBezTo>
                    <a:cubicBezTo>
                      <a:pt x="1284" y="1466"/>
                      <a:pt x="1284" y="1466"/>
                      <a:pt x="1284" y="1466"/>
                    </a:cubicBezTo>
                    <a:close/>
                    <a:moveTo>
                      <a:pt x="1310" y="1440"/>
                    </a:moveTo>
                    <a:cubicBezTo>
                      <a:pt x="1310" y="1440"/>
                      <a:pt x="1310" y="1440"/>
                      <a:pt x="1310" y="1440"/>
                    </a:cubicBezTo>
                    <a:cubicBezTo>
                      <a:pt x="1310" y="1440"/>
                      <a:pt x="1310" y="1440"/>
                      <a:pt x="1310" y="1440"/>
                    </a:cubicBezTo>
                    <a:close/>
                    <a:moveTo>
                      <a:pt x="1310" y="1440"/>
                    </a:moveTo>
                    <a:cubicBezTo>
                      <a:pt x="1310" y="1440"/>
                      <a:pt x="1310" y="1440"/>
                      <a:pt x="1310" y="1440"/>
                    </a:cubicBezTo>
                    <a:cubicBezTo>
                      <a:pt x="1310" y="1440"/>
                      <a:pt x="1310" y="1440"/>
                      <a:pt x="1310" y="1440"/>
                    </a:cubicBezTo>
                    <a:close/>
                    <a:moveTo>
                      <a:pt x="1310" y="1414"/>
                    </a:moveTo>
                    <a:cubicBezTo>
                      <a:pt x="1310" y="1414"/>
                      <a:pt x="1310" y="1414"/>
                      <a:pt x="1336" y="1414"/>
                    </a:cubicBezTo>
                    <a:cubicBezTo>
                      <a:pt x="1310" y="1414"/>
                      <a:pt x="1310" y="1414"/>
                      <a:pt x="1310" y="1414"/>
                    </a:cubicBezTo>
                    <a:close/>
                    <a:moveTo>
                      <a:pt x="1362" y="1388"/>
                    </a:moveTo>
                    <a:lnTo>
                      <a:pt x="1362" y="1388"/>
                    </a:lnTo>
                    <a:lnTo>
                      <a:pt x="1362" y="1388"/>
                    </a:lnTo>
                    <a:close/>
                    <a:moveTo>
                      <a:pt x="1389" y="1362"/>
                    </a:moveTo>
                    <a:cubicBezTo>
                      <a:pt x="1389" y="1362"/>
                      <a:pt x="1389" y="1362"/>
                      <a:pt x="1389" y="1362"/>
                    </a:cubicBezTo>
                    <a:cubicBezTo>
                      <a:pt x="1389" y="1362"/>
                      <a:pt x="1389" y="1362"/>
                      <a:pt x="1389" y="1362"/>
                    </a:cubicBezTo>
                    <a:close/>
                    <a:moveTo>
                      <a:pt x="1389" y="1362"/>
                    </a:moveTo>
                    <a:lnTo>
                      <a:pt x="1389" y="1362"/>
                    </a:lnTo>
                    <a:lnTo>
                      <a:pt x="1389" y="1362"/>
                    </a:lnTo>
                    <a:close/>
                    <a:moveTo>
                      <a:pt x="1389" y="1335"/>
                    </a:moveTo>
                    <a:cubicBezTo>
                      <a:pt x="1389" y="1335"/>
                      <a:pt x="1389" y="1335"/>
                      <a:pt x="1389" y="1335"/>
                    </a:cubicBezTo>
                    <a:cubicBezTo>
                      <a:pt x="1389" y="1335"/>
                      <a:pt x="1389" y="1335"/>
                      <a:pt x="1389" y="1335"/>
                    </a:cubicBezTo>
                    <a:close/>
                    <a:moveTo>
                      <a:pt x="1415" y="1335"/>
                    </a:moveTo>
                    <a:cubicBezTo>
                      <a:pt x="1415" y="1335"/>
                      <a:pt x="1415" y="1335"/>
                      <a:pt x="1415" y="1335"/>
                    </a:cubicBezTo>
                    <a:cubicBezTo>
                      <a:pt x="1415" y="1335"/>
                      <a:pt x="1415" y="1335"/>
                      <a:pt x="1415" y="1335"/>
                    </a:cubicBezTo>
                    <a:close/>
                    <a:moveTo>
                      <a:pt x="1415" y="1335"/>
                    </a:moveTo>
                    <a:cubicBezTo>
                      <a:pt x="1415" y="1309"/>
                      <a:pt x="1415" y="1309"/>
                      <a:pt x="1415" y="1309"/>
                    </a:cubicBezTo>
                    <a:cubicBezTo>
                      <a:pt x="1415" y="1309"/>
                      <a:pt x="1415" y="1309"/>
                      <a:pt x="1415" y="1335"/>
                    </a:cubicBezTo>
                    <a:close/>
                    <a:moveTo>
                      <a:pt x="1415" y="1309"/>
                    </a:moveTo>
                    <a:cubicBezTo>
                      <a:pt x="1415" y="1309"/>
                      <a:pt x="1415" y="1309"/>
                      <a:pt x="1415" y="1309"/>
                    </a:cubicBezTo>
                    <a:cubicBezTo>
                      <a:pt x="1415" y="1309"/>
                      <a:pt x="1415" y="1309"/>
                      <a:pt x="1415" y="1309"/>
                    </a:cubicBezTo>
                    <a:close/>
                    <a:moveTo>
                      <a:pt x="1415" y="1309"/>
                    </a:moveTo>
                    <a:cubicBezTo>
                      <a:pt x="1415" y="1309"/>
                      <a:pt x="1415" y="1309"/>
                      <a:pt x="1415" y="1309"/>
                    </a:cubicBezTo>
                    <a:cubicBezTo>
                      <a:pt x="1546" y="1178"/>
                      <a:pt x="1572" y="707"/>
                      <a:pt x="1572" y="0"/>
                    </a:cubicBezTo>
                    <a:cubicBezTo>
                      <a:pt x="1572" y="707"/>
                      <a:pt x="1546" y="1178"/>
                      <a:pt x="1415" y="1309"/>
                    </a:cubicBezTo>
                    <a:cubicBezTo>
                      <a:pt x="1415" y="1309"/>
                      <a:pt x="1415" y="1309"/>
                      <a:pt x="1415" y="1309"/>
                    </a:cubicBezTo>
                    <a:close/>
                  </a:path>
                </a:pathLst>
              </a:custGeom>
              <a:solidFill>
                <a:srgbClr val="A0DE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 name="Google Shape;1709;p46"/>
              <p:cNvSpPr/>
              <p:nvPr/>
            </p:nvSpPr>
            <p:spPr>
              <a:xfrm>
                <a:off x="4269291" y="2999749"/>
                <a:ext cx="138559" cy="444499"/>
              </a:xfrm>
              <a:custGeom>
                <a:avLst/>
                <a:gdLst/>
                <a:ahLst/>
                <a:cxnLst/>
                <a:rect l="l" t="t" r="r" b="b"/>
                <a:pathLst>
                  <a:path w="8432" h="27050" extrusionOk="0">
                    <a:moveTo>
                      <a:pt x="184" y="1"/>
                    </a:moveTo>
                    <a:cubicBezTo>
                      <a:pt x="184" y="106"/>
                      <a:pt x="184" y="210"/>
                      <a:pt x="210" y="315"/>
                    </a:cubicBezTo>
                    <a:cubicBezTo>
                      <a:pt x="289" y="1755"/>
                      <a:pt x="315" y="3143"/>
                      <a:pt x="341" y="4479"/>
                    </a:cubicBezTo>
                    <a:cubicBezTo>
                      <a:pt x="236" y="4479"/>
                      <a:pt x="105" y="4505"/>
                      <a:pt x="1" y="4531"/>
                    </a:cubicBezTo>
                    <a:cubicBezTo>
                      <a:pt x="262" y="7149"/>
                      <a:pt x="681" y="9794"/>
                      <a:pt x="1048" y="12386"/>
                    </a:cubicBezTo>
                    <a:cubicBezTo>
                      <a:pt x="1729" y="17283"/>
                      <a:pt x="2252" y="22284"/>
                      <a:pt x="3588" y="27049"/>
                    </a:cubicBezTo>
                    <a:cubicBezTo>
                      <a:pt x="4609" y="26945"/>
                      <a:pt x="5892" y="26735"/>
                      <a:pt x="6861" y="26421"/>
                    </a:cubicBezTo>
                    <a:lnTo>
                      <a:pt x="6887" y="26421"/>
                    </a:lnTo>
                    <a:cubicBezTo>
                      <a:pt x="7385" y="26238"/>
                      <a:pt x="7803" y="26054"/>
                      <a:pt x="8091" y="25819"/>
                    </a:cubicBezTo>
                    <a:cubicBezTo>
                      <a:pt x="8091" y="25819"/>
                      <a:pt x="8091" y="25819"/>
                      <a:pt x="8091" y="25793"/>
                    </a:cubicBezTo>
                    <a:lnTo>
                      <a:pt x="8118" y="25793"/>
                    </a:lnTo>
                    <a:cubicBezTo>
                      <a:pt x="8118" y="25793"/>
                      <a:pt x="8118" y="25766"/>
                      <a:pt x="8118" y="25766"/>
                    </a:cubicBezTo>
                    <a:lnTo>
                      <a:pt x="8144" y="25766"/>
                    </a:lnTo>
                    <a:cubicBezTo>
                      <a:pt x="8144" y="25766"/>
                      <a:pt x="8144" y="25740"/>
                      <a:pt x="8170" y="25740"/>
                    </a:cubicBezTo>
                    <a:cubicBezTo>
                      <a:pt x="8170" y="25740"/>
                      <a:pt x="8170" y="25740"/>
                      <a:pt x="8170" y="25714"/>
                    </a:cubicBezTo>
                    <a:lnTo>
                      <a:pt x="8196" y="25714"/>
                    </a:lnTo>
                    <a:cubicBezTo>
                      <a:pt x="8196" y="25714"/>
                      <a:pt x="8222" y="25688"/>
                      <a:pt x="8222" y="25688"/>
                    </a:cubicBezTo>
                    <a:cubicBezTo>
                      <a:pt x="8222" y="25662"/>
                      <a:pt x="8249" y="25662"/>
                      <a:pt x="8249" y="25662"/>
                    </a:cubicBezTo>
                    <a:cubicBezTo>
                      <a:pt x="8249" y="25662"/>
                      <a:pt x="8249" y="25635"/>
                      <a:pt x="8249" y="25635"/>
                    </a:cubicBezTo>
                    <a:lnTo>
                      <a:pt x="8275" y="25635"/>
                    </a:lnTo>
                    <a:cubicBezTo>
                      <a:pt x="8275" y="25609"/>
                      <a:pt x="8275" y="25609"/>
                      <a:pt x="8275" y="25609"/>
                    </a:cubicBezTo>
                    <a:cubicBezTo>
                      <a:pt x="8406" y="25478"/>
                      <a:pt x="8432" y="25007"/>
                      <a:pt x="8432" y="24300"/>
                    </a:cubicBezTo>
                    <a:cubicBezTo>
                      <a:pt x="8432" y="19246"/>
                      <a:pt x="5892" y="1493"/>
                      <a:pt x="3954" y="682"/>
                    </a:cubicBezTo>
                    <a:cubicBezTo>
                      <a:pt x="3300" y="394"/>
                      <a:pt x="1807" y="53"/>
                      <a:pt x="18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 name="Google Shape;1710;p46"/>
              <p:cNvSpPr/>
              <p:nvPr/>
            </p:nvSpPr>
            <p:spPr>
              <a:xfrm>
                <a:off x="3440163" y="1965156"/>
                <a:ext cx="510755" cy="1010747"/>
              </a:xfrm>
              <a:custGeom>
                <a:avLst/>
                <a:gdLst/>
                <a:ahLst/>
                <a:cxnLst/>
                <a:rect l="l" t="t" r="r" b="b"/>
                <a:pathLst>
                  <a:path w="31082" h="61509" extrusionOk="0">
                    <a:moveTo>
                      <a:pt x="11441" y="0"/>
                    </a:moveTo>
                    <a:cubicBezTo>
                      <a:pt x="10178" y="0"/>
                      <a:pt x="8939" y="483"/>
                      <a:pt x="7960" y="1271"/>
                    </a:cubicBezTo>
                    <a:cubicBezTo>
                      <a:pt x="6651" y="2344"/>
                      <a:pt x="5813" y="3915"/>
                      <a:pt x="5263" y="5513"/>
                    </a:cubicBezTo>
                    <a:cubicBezTo>
                      <a:pt x="4478" y="7974"/>
                      <a:pt x="4347" y="10723"/>
                      <a:pt x="5316" y="13132"/>
                    </a:cubicBezTo>
                    <a:cubicBezTo>
                      <a:pt x="6127" y="15175"/>
                      <a:pt x="7672" y="16824"/>
                      <a:pt x="8877" y="18683"/>
                    </a:cubicBezTo>
                    <a:cubicBezTo>
                      <a:pt x="10081" y="20542"/>
                      <a:pt x="10971" y="22847"/>
                      <a:pt x="10291" y="24941"/>
                    </a:cubicBezTo>
                    <a:cubicBezTo>
                      <a:pt x="9898" y="26120"/>
                      <a:pt x="9034" y="27088"/>
                      <a:pt x="8144" y="27979"/>
                    </a:cubicBezTo>
                    <a:cubicBezTo>
                      <a:pt x="6468" y="29628"/>
                      <a:pt x="4582" y="31147"/>
                      <a:pt x="3483" y="33242"/>
                    </a:cubicBezTo>
                    <a:cubicBezTo>
                      <a:pt x="2383" y="35337"/>
                      <a:pt x="2383" y="38243"/>
                      <a:pt x="4216" y="39709"/>
                    </a:cubicBezTo>
                    <a:cubicBezTo>
                      <a:pt x="5106" y="40416"/>
                      <a:pt x="6363" y="40835"/>
                      <a:pt x="6730" y="41883"/>
                    </a:cubicBezTo>
                    <a:cubicBezTo>
                      <a:pt x="7070" y="42799"/>
                      <a:pt x="6546" y="43794"/>
                      <a:pt x="5944" y="44553"/>
                    </a:cubicBezTo>
                    <a:cubicBezTo>
                      <a:pt x="4766" y="46124"/>
                      <a:pt x="3221" y="47381"/>
                      <a:pt x="2043" y="48926"/>
                    </a:cubicBezTo>
                    <a:cubicBezTo>
                      <a:pt x="838" y="50497"/>
                      <a:pt x="0" y="52540"/>
                      <a:pt x="576" y="54425"/>
                    </a:cubicBezTo>
                    <a:cubicBezTo>
                      <a:pt x="1126" y="56284"/>
                      <a:pt x="2933" y="57541"/>
                      <a:pt x="4766" y="58248"/>
                    </a:cubicBezTo>
                    <a:cubicBezTo>
                      <a:pt x="5966" y="58714"/>
                      <a:pt x="7261" y="59022"/>
                      <a:pt x="8537" y="59022"/>
                    </a:cubicBezTo>
                    <a:cubicBezTo>
                      <a:pt x="9266" y="59022"/>
                      <a:pt x="9988" y="58921"/>
                      <a:pt x="10683" y="58693"/>
                    </a:cubicBezTo>
                    <a:cubicBezTo>
                      <a:pt x="11096" y="58541"/>
                      <a:pt x="11509" y="58353"/>
                      <a:pt x="11921" y="58353"/>
                    </a:cubicBezTo>
                    <a:cubicBezTo>
                      <a:pt x="12006" y="58353"/>
                      <a:pt x="12091" y="58361"/>
                      <a:pt x="12176" y="58379"/>
                    </a:cubicBezTo>
                    <a:cubicBezTo>
                      <a:pt x="12857" y="58483"/>
                      <a:pt x="13302" y="59060"/>
                      <a:pt x="13773" y="59531"/>
                    </a:cubicBezTo>
                    <a:cubicBezTo>
                      <a:pt x="15064" y="60860"/>
                      <a:pt x="16921" y="61509"/>
                      <a:pt x="18793" y="61509"/>
                    </a:cubicBezTo>
                    <a:cubicBezTo>
                      <a:pt x="19466" y="61509"/>
                      <a:pt x="20140" y="61425"/>
                      <a:pt x="20791" y="61259"/>
                    </a:cubicBezTo>
                    <a:cubicBezTo>
                      <a:pt x="23226" y="60631"/>
                      <a:pt x="25321" y="58955"/>
                      <a:pt x="26761" y="56886"/>
                    </a:cubicBezTo>
                    <a:cubicBezTo>
                      <a:pt x="28541" y="54399"/>
                      <a:pt x="29484" y="51178"/>
                      <a:pt x="28829" y="48193"/>
                    </a:cubicBezTo>
                    <a:cubicBezTo>
                      <a:pt x="28179" y="45202"/>
                      <a:pt x="25798" y="42547"/>
                      <a:pt x="22790" y="42050"/>
                    </a:cubicBezTo>
                    <a:lnTo>
                      <a:pt x="22790" y="42050"/>
                    </a:lnTo>
                    <a:cubicBezTo>
                      <a:pt x="22968" y="42077"/>
                      <a:pt x="23146" y="42089"/>
                      <a:pt x="23324" y="42089"/>
                    </a:cubicBezTo>
                    <a:cubicBezTo>
                      <a:pt x="24664" y="42089"/>
                      <a:pt x="25970" y="41359"/>
                      <a:pt x="26996" y="40469"/>
                    </a:cubicBezTo>
                    <a:cubicBezTo>
                      <a:pt x="29667" y="38164"/>
                      <a:pt x="31081" y="34158"/>
                      <a:pt x="29562" y="30990"/>
                    </a:cubicBezTo>
                    <a:cubicBezTo>
                      <a:pt x="27939" y="27665"/>
                      <a:pt x="23880" y="26434"/>
                      <a:pt x="20267" y="25544"/>
                    </a:cubicBezTo>
                    <a:cubicBezTo>
                      <a:pt x="21602" y="24444"/>
                      <a:pt x="22964" y="23318"/>
                      <a:pt x="23933" y="21878"/>
                    </a:cubicBezTo>
                    <a:cubicBezTo>
                      <a:pt x="26394" y="18133"/>
                      <a:pt x="25530" y="12949"/>
                      <a:pt x="23016" y="9205"/>
                    </a:cubicBezTo>
                    <a:cubicBezTo>
                      <a:pt x="21576" y="7084"/>
                      <a:pt x="19665" y="5303"/>
                      <a:pt x="17648" y="3706"/>
                    </a:cubicBezTo>
                    <a:cubicBezTo>
                      <a:pt x="16627" y="2894"/>
                      <a:pt x="15554" y="2135"/>
                      <a:pt x="14480" y="1375"/>
                    </a:cubicBezTo>
                    <a:cubicBezTo>
                      <a:pt x="13616" y="799"/>
                      <a:pt x="12883" y="92"/>
                      <a:pt x="11809" y="14"/>
                    </a:cubicBezTo>
                    <a:cubicBezTo>
                      <a:pt x="11687" y="5"/>
                      <a:pt x="11564" y="0"/>
                      <a:pt x="11441"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 name="Google Shape;1711;p46"/>
              <p:cNvSpPr/>
              <p:nvPr/>
            </p:nvSpPr>
            <p:spPr>
              <a:xfrm>
                <a:off x="3659600" y="2775149"/>
                <a:ext cx="80043" cy="198373"/>
              </a:xfrm>
              <a:custGeom>
                <a:avLst/>
                <a:gdLst/>
                <a:ahLst/>
                <a:cxnLst/>
                <a:rect l="l" t="t" r="r" b="b"/>
                <a:pathLst>
                  <a:path w="4871" h="12072" extrusionOk="0">
                    <a:moveTo>
                      <a:pt x="4871" y="1"/>
                    </a:moveTo>
                    <a:lnTo>
                      <a:pt x="4871" y="1"/>
                    </a:lnTo>
                    <a:cubicBezTo>
                      <a:pt x="2435" y="1729"/>
                      <a:pt x="131" y="3902"/>
                      <a:pt x="53" y="6625"/>
                    </a:cubicBezTo>
                    <a:cubicBezTo>
                      <a:pt x="0" y="7751"/>
                      <a:pt x="367" y="9191"/>
                      <a:pt x="917" y="10710"/>
                    </a:cubicBezTo>
                    <a:cubicBezTo>
                      <a:pt x="1807" y="11417"/>
                      <a:pt x="2854" y="11862"/>
                      <a:pt x="3980" y="12072"/>
                    </a:cubicBezTo>
                    <a:cubicBezTo>
                      <a:pt x="4006" y="11443"/>
                      <a:pt x="4059" y="10763"/>
                      <a:pt x="4085" y="10082"/>
                    </a:cubicBezTo>
                    <a:cubicBezTo>
                      <a:pt x="4190" y="8432"/>
                      <a:pt x="4321" y="6704"/>
                      <a:pt x="4478" y="4950"/>
                    </a:cubicBezTo>
                    <a:cubicBezTo>
                      <a:pt x="4583" y="3352"/>
                      <a:pt x="4713" y="1781"/>
                      <a:pt x="4844" y="236"/>
                    </a:cubicBezTo>
                    <a:cubicBezTo>
                      <a:pt x="4844" y="158"/>
                      <a:pt x="4871" y="79"/>
                      <a:pt x="487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 name="Google Shape;1712;p46"/>
              <p:cNvSpPr/>
              <p:nvPr/>
            </p:nvSpPr>
            <p:spPr>
              <a:xfrm>
                <a:off x="3556339" y="1967095"/>
                <a:ext cx="358853" cy="676838"/>
              </a:xfrm>
              <a:custGeom>
                <a:avLst/>
                <a:gdLst/>
                <a:ahLst/>
                <a:cxnLst/>
                <a:rect l="l" t="t" r="r" b="b"/>
                <a:pathLst>
                  <a:path w="21838" h="41189" extrusionOk="0">
                    <a:moveTo>
                      <a:pt x="3247" y="1"/>
                    </a:moveTo>
                    <a:lnTo>
                      <a:pt x="3247" y="1"/>
                    </a:lnTo>
                    <a:cubicBezTo>
                      <a:pt x="3064" y="53"/>
                      <a:pt x="2854" y="105"/>
                      <a:pt x="2671" y="184"/>
                    </a:cubicBezTo>
                    <a:cubicBezTo>
                      <a:pt x="2540" y="367"/>
                      <a:pt x="2409" y="551"/>
                      <a:pt x="2278" y="734"/>
                    </a:cubicBezTo>
                    <a:cubicBezTo>
                      <a:pt x="838" y="3064"/>
                      <a:pt x="209" y="5892"/>
                      <a:pt x="105" y="8589"/>
                    </a:cubicBezTo>
                    <a:cubicBezTo>
                      <a:pt x="0" y="11234"/>
                      <a:pt x="916" y="13878"/>
                      <a:pt x="2173" y="16156"/>
                    </a:cubicBezTo>
                    <a:cubicBezTo>
                      <a:pt x="2776" y="17204"/>
                      <a:pt x="3430" y="18199"/>
                      <a:pt x="4190" y="19115"/>
                    </a:cubicBezTo>
                    <a:cubicBezTo>
                      <a:pt x="4792" y="19848"/>
                      <a:pt x="5446" y="20529"/>
                      <a:pt x="5996" y="21315"/>
                    </a:cubicBezTo>
                    <a:cubicBezTo>
                      <a:pt x="6520" y="22022"/>
                      <a:pt x="6939" y="22833"/>
                      <a:pt x="7096" y="23724"/>
                    </a:cubicBezTo>
                    <a:cubicBezTo>
                      <a:pt x="7279" y="24823"/>
                      <a:pt x="7122" y="25923"/>
                      <a:pt x="6808" y="26970"/>
                    </a:cubicBezTo>
                    <a:cubicBezTo>
                      <a:pt x="6127" y="29432"/>
                      <a:pt x="4713" y="31631"/>
                      <a:pt x="4137" y="34145"/>
                    </a:cubicBezTo>
                    <a:cubicBezTo>
                      <a:pt x="3613" y="36449"/>
                      <a:pt x="3744" y="39146"/>
                      <a:pt x="5027" y="41189"/>
                    </a:cubicBezTo>
                    <a:cubicBezTo>
                      <a:pt x="8536" y="37889"/>
                      <a:pt x="12097" y="35323"/>
                      <a:pt x="13825" y="35219"/>
                    </a:cubicBezTo>
                    <a:cubicBezTo>
                      <a:pt x="15108" y="34564"/>
                      <a:pt x="17256" y="34066"/>
                      <a:pt x="20057" y="33778"/>
                    </a:cubicBezTo>
                    <a:cubicBezTo>
                      <a:pt x="20424" y="32993"/>
                      <a:pt x="20974" y="32260"/>
                      <a:pt x="21524" y="32260"/>
                    </a:cubicBezTo>
                    <a:lnTo>
                      <a:pt x="21838" y="31186"/>
                    </a:lnTo>
                    <a:cubicBezTo>
                      <a:pt x="19298" y="29982"/>
                      <a:pt x="17072" y="28227"/>
                      <a:pt x="15266" y="25975"/>
                    </a:cubicBezTo>
                    <a:cubicBezTo>
                      <a:pt x="14585" y="25766"/>
                      <a:pt x="13878" y="25583"/>
                      <a:pt x="13197" y="25426"/>
                    </a:cubicBezTo>
                    <a:cubicBezTo>
                      <a:pt x="13564" y="25138"/>
                      <a:pt x="13904" y="24850"/>
                      <a:pt x="14244" y="24562"/>
                    </a:cubicBezTo>
                    <a:cubicBezTo>
                      <a:pt x="14192" y="24483"/>
                      <a:pt x="14166" y="24404"/>
                      <a:pt x="14113" y="24326"/>
                    </a:cubicBezTo>
                    <a:cubicBezTo>
                      <a:pt x="12490" y="21786"/>
                      <a:pt x="11390" y="18775"/>
                      <a:pt x="11024" y="15423"/>
                    </a:cubicBezTo>
                    <a:cubicBezTo>
                      <a:pt x="10736" y="15449"/>
                      <a:pt x="10421" y="15502"/>
                      <a:pt x="10107" y="15528"/>
                    </a:cubicBezTo>
                    <a:cubicBezTo>
                      <a:pt x="9505" y="15606"/>
                      <a:pt x="8903" y="15685"/>
                      <a:pt x="8379" y="15685"/>
                    </a:cubicBezTo>
                    <a:cubicBezTo>
                      <a:pt x="7960" y="15685"/>
                      <a:pt x="7567" y="15633"/>
                      <a:pt x="7305" y="15502"/>
                    </a:cubicBezTo>
                    <a:cubicBezTo>
                      <a:pt x="5970" y="14821"/>
                      <a:pt x="3797" y="10370"/>
                      <a:pt x="3037" y="7646"/>
                    </a:cubicBezTo>
                    <a:cubicBezTo>
                      <a:pt x="2357" y="5264"/>
                      <a:pt x="2383" y="2593"/>
                      <a:pt x="324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 name="Google Shape;1713;p46"/>
              <p:cNvSpPr/>
              <p:nvPr/>
            </p:nvSpPr>
            <p:spPr>
              <a:xfrm>
                <a:off x="3448329" y="3862030"/>
                <a:ext cx="1005143" cy="116194"/>
              </a:xfrm>
              <a:custGeom>
                <a:avLst/>
                <a:gdLst/>
                <a:ahLst/>
                <a:cxnLst/>
                <a:rect l="l" t="t" r="r" b="b"/>
                <a:pathLst>
                  <a:path w="61168" h="7071" extrusionOk="0">
                    <a:moveTo>
                      <a:pt x="30584" y="0"/>
                    </a:moveTo>
                    <a:cubicBezTo>
                      <a:pt x="13695" y="0"/>
                      <a:pt x="1" y="1571"/>
                      <a:pt x="1" y="3535"/>
                    </a:cubicBezTo>
                    <a:cubicBezTo>
                      <a:pt x="1" y="5499"/>
                      <a:pt x="13695" y="7070"/>
                      <a:pt x="30584" y="7070"/>
                    </a:cubicBezTo>
                    <a:cubicBezTo>
                      <a:pt x="47473" y="7070"/>
                      <a:pt x="61167" y="5499"/>
                      <a:pt x="61167" y="3535"/>
                    </a:cubicBezTo>
                    <a:cubicBezTo>
                      <a:pt x="61167" y="1571"/>
                      <a:pt x="47473" y="0"/>
                      <a:pt x="3058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 name="Google Shape;1714;p46"/>
              <p:cNvSpPr/>
              <p:nvPr/>
            </p:nvSpPr>
            <p:spPr>
              <a:xfrm>
                <a:off x="3994772" y="3277722"/>
                <a:ext cx="16" cy="871"/>
              </a:xfrm>
              <a:custGeom>
                <a:avLst/>
                <a:gdLst/>
                <a:ahLst/>
                <a:cxnLst/>
                <a:rect l="l" t="t" r="r" b="b"/>
                <a:pathLst>
                  <a:path w="1" h="53" extrusionOk="0">
                    <a:moveTo>
                      <a:pt x="1" y="0"/>
                    </a:moveTo>
                    <a:lnTo>
                      <a:pt x="1" y="52"/>
                    </a:lnTo>
                    <a:lnTo>
                      <a:pt x="1" y="0"/>
                    </a:ln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 name="Google Shape;1715;p46"/>
              <p:cNvSpPr/>
              <p:nvPr/>
            </p:nvSpPr>
            <p:spPr>
              <a:xfrm>
                <a:off x="3990910" y="3210595"/>
                <a:ext cx="231074" cy="624336"/>
              </a:xfrm>
              <a:custGeom>
                <a:avLst/>
                <a:gdLst/>
                <a:ahLst/>
                <a:cxnLst/>
                <a:rect l="l" t="t" r="r" b="b"/>
                <a:pathLst>
                  <a:path w="14062" h="37994" extrusionOk="0">
                    <a:moveTo>
                      <a:pt x="14061" y="0"/>
                    </a:moveTo>
                    <a:lnTo>
                      <a:pt x="13983" y="26"/>
                    </a:lnTo>
                    <a:cubicBezTo>
                      <a:pt x="11548" y="550"/>
                      <a:pt x="9060" y="786"/>
                      <a:pt x="6599" y="917"/>
                    </a:cubicBezTo>
                    <a:cubicBezTo>
                      <a:pt x="4713" y="1021"/>
                      <a:pt x="2828" y="1074"/>
                      <a:pt x="943" y="1074"/>
                    </a:cubicBezTo>
                    <a:cubicBezTo>
                      <a:pt x="1074" y="7568"/>
                      <a:pt x="26" y="31081"/>
                      <a:pt x="0" y="37994"/>
                    </a:cubicBezTo>
                    <a:lnTo>
                      <a:pt x="10107" y="37994"/>
                    </a:lnTo>
                    <a:cubicBezTo>
                      <a:pt x="10107" y="37994"/>
                      <a:pt x="12097" y="19089"/>
                      <a:pt x="13302" y="10448"/>
                    </a:cubicBezTo>
                    <a:cubicBezTo>
                      <a:pt x="13616" y="8301"/>
                      <a:pt x="13904" y="4530"/>
                      <a:pt x="14061"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 name="Google Shape;1716;p46"/>
              <p:cNvSpPr/>
              <p:nvPr/>
            </p:nvSpPr>
            <p:spPr>
              <a:xfrm>
                <a:off x="4004237" y="3228227"/>
                <a:ext cx="3040" cy="144162"/>
              </a:xfrm>
              <a:custGeom>
                <a:avLst/>
                <a:gdLst/>
                <a:ahLst/>
                <a:cxnLst/>
                <a:rect l="l" t="t" r="r" b="b"/>
                <a:pathLst>
                  <a:path w="185" h="8773" extrusionOk="0">
                    <a:moveTo>
                      <a:pt x="1" y="8773"/>
                    </a:moveTo>
                    <a:cubicBezTo>
                      <a:pt x="106" y="5002"/>
                      <a:pt x="184" y="1808"/>
                      <a:pt x="132" y="1"/>
                    </a:cubicBezTo>
                    <a:lnTo>
                      <a:pt x="132" y="1"/>
                    </a:lnTo>
                    <a:cubicBezTo>
                      <a:pt x="184" y="1808"/>
                      <a:pt x="106" y="5002"/>
                      <a:pt x="1" y="8773"/>
                    </a:cubicBezTo>
                    <a:lnTo>
                      <a:pt x="1" y="8773"/>
                    </a:ln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 name="Google Shape;1717;p46"/>
              <p:cNvSpPr/>
              <p:nvPr/>
            </p:nvSpPr>
            <p:spPr>
              <a:xfrm>
                <a:off x="4219813" y="3210595"/>
                <a:ext cx="2169" cy="53373"/>
              </a:xfrm>
              <a:custGeom>
                <a:avLst/>
                <a:gdLst/>
                <a:ahLst/>
                <a:cxnLst/>
                <a:rect l="l" t="t" r="r" b="b"/>
                <a:pathLst>
                  <a:path w="132" h="3248" extrusionOk="0">
                    <a:moveTo>
                      <a:pt x="0" y="3247"/>
                    </a:moveTo>
                    <a:cubicBezTo>
                      <a:pt x="53" y="2226"/>
                      <a:pt x="105" y="1126"/>
                      <a:pt x="131" y="0"/>
                    </a:cubicBezTo>
                    <a:lnTo>
                      <a:pt x="131" y="0"/>
                    </a:lnTo>
                    <a:cubicBezTo>
                      <a:pt x="105" y="1126"/>
                      <a:pt x="53" y="2226"/>
                      <a:pt x="0" y="3247"/>
                    </a:cubicBezTo>
                    <a:close/>
                  </a:path>
                </a:pathLst>
              </a:custGeom>
              <a:solidFill>
                <a:srgbClr val="6A27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 name="Google Shape;1718;p46"/>
              <p:cNvSpPr/>
              <p:nvPr/>
            </p:nvSpPr>
            <p:spPr>
              <a:xfrm>
                <a:off x="4004237" y="3210595"/>
                <a:ext cx="217747" cy="161794"/>
              </a:xfrm>
              <a:custGeom>
                <a:avLst/>
                <a:gdLst/>
                <a:ahLst/>
                <a:cxnLst/>
                <a:rect l="l" t="t" r="r" b="b"/>
                <a:pathLst>
                  <a:path w="13251" h="9846" extrusionOk="0">
                    <a:moveTo>
                      <a:pt x="13250" y="0"/>
                    </a:moveTo>
                    <a:lnTo>
                      <a:pt x="13172" y="26"/>
                    </a:lnTo>
                    <a:cubicBezTo>
                      <a:pt x="10737" y="550"/>
                      <a:pt x="8249" y="786"/>
                      <a:pt x="5788" y="917"/>
                    </a:cubicBezTo>
                    <a:cubicBezTo>
                      <a:pt x="4033" y="1021"/>
                      <a:pt x="2279" y="1074"/>
                      <a:pt x="525" y="1074"/>
                    </a:cubicBezTo>
                    <a:lnTo>
                      <a:pt x="132" y="1074"/>
                    </a:lnTo>
                    <a:cubicBezTo>
                      <a:pt x="184" y="2881"/>
                      <a:pt x="106" y="6075"/>
                      <a:pt x="1" y="9846"/>
                    </a:cubicBezTo>
                    <a:cubicBezTo>
                      <a:pt x="1965" y="9793"/>
                      <a:pt x="3902" y="9715"/>
                      <a:pt x="5814" y="9558"/>
                    </a:cubicBezTo>
                    <a:cubicBezTo>
                      <a:pt x="7699" y="9400"/>
                      <a:pt x="9558" y="9191"/>
                      <a:pt x="11417" y="8877"/>
                    </a:cubicBezTo>
                    <a:cubicBezTo>
                      <a:pt x="11836" y="8798"/>
                      <a:pt x="12281" y="8720"/>
                      <a:pt x="12727" y="8641"/>
                    </a:cubicBezTo>
                    <a:cubicBezTo>
                      <a:pt x="12857" y="7175"/>
                      <a:pt x="12988" y="5342"/>
                      <a:pt x="13119" y="3247"/>
                    </a:cubicBezTo>
                    <a:cubicBezTo>
                      <a:pt x="13172" y="2226"/>
                      <a:pt x="13224" y="1126"/>
                      <a:pt x="13250" y="0"/>
                    </a:cubicBezTo>
                    <a:close/>
                  </a:path>
                </a:pathLst>
              </a:custGeom>
              <a:solidFill>
                <a:srgbClr val="C421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 name="Google Shape;1719;p46"/>
              <p:cNvSpPr/>
              <p:nvPr/>
            </p:nvSpPr>
            <p:spPr>
              <a:xfrm>
                <a:off x="3990910" y="3578470"/>
                <a:ext cx="194495" cy="256462"/>
              </a:xfrm>
              <a:custGeom>
                <a:avLst/>
                <a:gdLst/>
                <a:ahLst/>
                <a:cxnLst/>
                <a:rect l="l" t="t" r="r" b="b"/>
                <a:pathLst>
                  <a:path w="11836" h="15607" extrusionOk="0">
                    <a:moveTo>
                      <a:pt x="11836" y="1"/>
                    </a:moveTo>
                    <a:cubicBezTo>
                      <a:pt x="9745" y="131"/>
                      <a:pt x="7655" y="189"/>
                      <a:pt x="5561" y="189"/>
                    </a:cubicBezTo>
                    <a:cubicBezTo>
                      <a:pt x="3851" y="189"/>
                      <a:pt x="2138" y="150"/>
                      <a:pt x="419" y="79"/>
                    </a:cubicBezTo>
                    <a:cubicBezTo>
                      <a:pt x="393" y="839"/>
                      <a:pt x="367" y="1572"/>
                      <a:pt x="367" y="2305"/>
                    </a:cubicBezTo>
                    <a:cubicBezTo>
                      <a:pt x="341" y="2410"/>
                      <a:pt x="341" y="2488"/>
                      <a:pt x="341" y="2567"/>
                    </a:cubicBezTo>
                    <a:cubicBezTo>
                      <a:pt x="341" y="2986"/>
                      <a:pt x="314" y="3379"/>
                      <a:pt x="314" y="3771"/>
                    </a:cubicBezTo>
                    <a:cubicBezTo>
                      <a:pt x="314" y="3876"/>
                      <a:pt x="288" y="3981"/>
                      <a:pt x="288" y="4086"/>
                    </a:cubicBezTo>
                    <a:cubicBezTo>
                      <a:pt x="131" y="8956"/>
                      <a:pt x="0" y="13250"/>
                      <a:pt x="0" y="15607"/>
                    </a:cubicBezTo>
                    <a:lnTo>
                      <a:pt x="10107" y="15607"/>
                    </a:lnTo>
                    <a:cubicBezTo>
                      <a:pt x="10107" y="15607"/>
                      <a:pt x="10683" y="10082"/>
                      <a:pt x="11417" y="3667"/>
                    </a:cubicBezTo>
                    <a:cubicBezTo>
                      <a:pt x="11417" y="3562"/>
                      <a:pt x="11443" y="3483"/>
                      <a:pt x="11443" y="3379"/>
                    </a:cubicBezTo>
                    <a:cubicBezTo>
                      <a:pt x="11495" y="3012"/>
                      <a:pt x="11521" y="2619"/>
                      <a:pt x="11574" y="2253"/>
                    </a:cubicBezTo>
                    <a:cubicBezTo>
                      <a:pt x="11574" y="2174"/>
                      <a:pt x="11574" y="2096"/>
                      <a:pt x="11600" y="2017"/>
                    </a:cubicBezTo>
                    <a:cubicBezTo>
                      <a:pt x="11678" y="1336"/>
                      <a:pt x="11757" y="682"/>
                      <a:pt x="1183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1" name="Google Shape;1720;p46"/>
              <p:cNvSpPr/>
              <p:nvPr/>
            </p:nvSpPr>
            <p:spPr>
              <a:xfrm>
                <a:off x="3996497" y="3611615"/>
                <a:ext cx="185030" cy="12259"/>
              </a:xfrm>
              <a:custGeom>
                <a:avLst/>
                <a:gdLst/>
                <a:ahLst/>
                <a:cxnLst/>
                <a:rect l="l" t="t" r="r" b="b"/>
                <a:pathLst>
                  <a:path w="11260" h="746" extrusionOk="0">
                    <a:moveTo>
                      <a:pt x="11260" y="0"/>
                    </a:moveTo>
                    <a:lnTo>
                      <a:pt x="11260" y="0"/>
                    </a:lnTo>
                    <a:cubicBezTo>
                      <a:pt x="10867" y="52"/>
                      <a:pt x="10448" y="105"/>
                      <a:pt x="10055" y="157"/>
                    </a:cubicBezTo>
                    <a:cubicBezTo>
                      <a:pt x="8101" y="383"/>
                      <a:pt x="6146" y="497"/>
                      <a:pt x="4192" y="497"/>
                    </a:cubicBezTo>
                    <a:cubicBezTo>
                      <a:pt x="3659" y="497"/>
                      <a:pt x="3126" y="488"/>
                      <a:pt x="2593" y="471"/>
                    </a:cubicBezTo>
                    <a:cubicBezTo>
                      <a:pt x="1729" y="419"/>
                      <a:pt x="865" y="367"/>
                      <a:pt x="27" y="288"/>
                    </a:cubicBezTo>
                    <a:cubicBezTo>
                      <a:pt x="1" y="393"/>
                      <a:pt x="1" y="471"/>
                      <a:pt x="1" y="550"/>
                    </a:cubicBezTo>
                    <a:cubicBezTo>
                      <a:pt x="1432" y="680"/>
                      <a:pt x="2868" y="745"/>
                      <a:pt x="4303" y="745"/>
                    </a:cubicBezTo>
                    <a:cubicBezTo>
                      <a:pt x="6621" y="745"/>
                      <a:pt x="8937" y="575"/>
                      <a:pt x="11234" y="236"/>
                    </a:cubicBezTo>
                    <a:cubicBezTo>
                      <a:pt x="11234" y="157"/>
                      <a:pt x="11234" y="79"/>
                      <a:pt x="1126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2" name="Google Shape;1721;p46"/>
              <p:cNvSpPr/>
              <p:nvPr/>
            </p:nvSpPr>
            <p:spPr>
              <a:xfrm>
                <a:off x="3995643" y="3633980"/>
                <a:ext cx="183305" cy="15052"/>
              </a:xfrm>
              <a:custGeom>
                <a:avLst/>
                <a:gdLst/>
                <a:ahLst/>
                <a:cxnLst/>
                <a:rect l="l" t="t" r="r" b="b"/>
                <a:pathLst>
                  <a:path w="11155" h="916" extrusionOk="0">
                    <a:moveTo>
                      <a:pt x="11155" y="1"/>
                    </a:moveTo>
                    <a:lnTo>
                      <a:pt x="11155" y="1"/>
                    </a:lnTo>
                    <a:cubicBezTo>
                      <a:pt x="10631" y="79"/>
                      <a:pt x="10134" y="158"/>
                      <a:pt x="9610" y="236"/>
                    </a:cubicBezTo>
                    <a:cubicBezTo>
                      <a:pt x="7829" y="472"/>
                      <a:pt x="6023" y="603"/>
                      <a:pt x="4216" y="603"/>
                    </a:cubicBezTo>
                    <a:cubicBezTo>
                      <a:pt x="3326" y="603"/>
                      <a:pt x="2435" y="577"/>
                      <a:pt x="1519" y="524"/>
                    </a:cubicBezTo>
                    <a:cubicBezTo>
                      <a:pt x="1100" y="498"/>
                      <a:pt x="655" y="472"/>
                      <a:pt x="210" y="420"/>
                    </a:cubicBezTo>
                    <a:cubicBezTo>
                      <a:pt x="157" y="420"/>
                      <a:pt x="79" y="420"/>
                      <a:pt x="26" y="393"/>
                    </a:cubicBezTo>
                    <a:cubicBezTo>
                      <a:pt x="26" y="498"/>
                      <a:pt x="0" y="603"/>
                      <a:pt x="0" y="708"/>
                    </a:cubicBezTo>
                    <a:cubicBezTo>
                      <a:pt x="105" y="734"/>
                      <a:pt x="210" y="734"/>
                      <a:pt x="314" y="734"/>
                    </a:cubicBezTo>
                    <a:cubicBezTo>
                      <a:pt x="838" y="786"/>
                      <a:pt x="1336" y="839"/>
                      <a:pt x="1859" y="865"/>
                    </a:cubicBezTo>
                    <a:cubicBezTo>
                      <a:pt x="2532" y="899"/>
                      <a:pt x="3206" y="916"/>
                      <a:pt x="3880" y="916"/>
                    </a:cubicBezTo>
                    <a:cubicBezTo>
                      <a:pt x="6303" y="916"/>
                      <a:pt x="8732" y="698"/>
                      <a:pt x="11129" y="289"/>
                    </a:cubicBezTo>
                    <a:cubicBezTo>
                      <a:pt x="11129" y="184"/>
                      <a:pt x="11155" y="105"/>
                      <a:pt x="1115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3" name="Google Shape;1722;p46"/>
              <p:cNvSpPr/>
              <p:nvPr/>
            </p:nvSpPr>
            <p:spPr>
              <a:xfrm>
                <a:off x="3966377" y="3825797"/>
                <a:ext cx="299499" cy="94372"/>
              </a:xfrm>
              <a:custGeom>
                <a:avLst/>
                <a:gdLst/>
                <a:ahLst/>
                <a:cxnLst/>
                <a:rect l="l" t="t" r="r" b="b"/>
                <a:pathLst>
                  <a:path w="18226" h="5743" extrusionOk="0">
                    <a:moveTo>
                      <a:pt x="9125" y="1"/>
                    </a:moveTo>
                    <a:cubicBezTo>
                      <a:pt x="6156" y="1"/>
                      <a:pt x="1732" y="101"/>
                      <a:pt x="1415" y="189"/>
                    </a:cubicBezTo>
                    <a:cubicBezTo>
                      <a:pt x="970" y="320"/>
                      <a:pt x="1" y="4431"/>
                      <a:pt x="498" y="5347"/>
                    </a:cubicBezTo>
                    <a:cubicBezTo>
                      <a:pt x="676" y="5643"/>
                      <a:pt x="2678" y="5742"/>
                      <a:pt x="5282" y="5742"/>
                    </a:cubicBezTo>
                    <a:cubicBezTo>
                      <a:pt x="9589" y="5742"/>
                      <a:pt x="15540" y="5472"/>
                      <a:pt x="17597" y="5374"/>
                    </a:cubicBezTo>
                    <a:cubicBezTo>
                      <a:pt x="17989" y="5347"/>
                      <a:pt x="18225" y="4955"/>
                      <a:pt x="18042" y="4588"/>
                    </a:cubicBezTo>
                    <a:cubicBezTo>
                      <a:pt x="17701" y="3907"/>
                      <a:pt x="16863" y="2912"/>
                      <a:pt x="15266" y="1865"/>
                    </a:cubicBezTo>
                    <a:cubicBezTo>
                      <a:pt x="12648" y="137"/>
                      <a:pt x="11784" y="84"/>
                      <a:pt x="11784" y="84"/>
                    </a:cubicBezTo>
                    <a:cubicBezTo>
                      <a:pt x="11664" y="25"/>
                      <a:pt x="10566" y="1"/>
                      <a:pt x="912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4" name="Google Shape;1723;p46"/>
              <p:cNvSpPr/>
              <p:nvPr/>
            </p:nvSpPr>
            <p:spPr>
              <a:xfrm>
                <a:off x="4150107" y="3852861"/>
                <a:ext cx="76608" cy="25470"/>
              </a:xfrm>
              <a:custGeom>
                <a:avLst/>
                <a:gdLst/>
                <a:ahLst/>
                <a:cxnLst/>
                <a:rect l="l" t="t" r="r" b="b"/>
                <a:pathLst>
                  <a:path w="4662" h="1550" extrusionOk="0">
                    <a:moveTo>
                      <a:pt x="3494" y="1"/>
                    </a:moveTo>
                    <a:cubicBezTo>
                      <a:pt x="3113" y="1"/>
                      <a:pt x="2731" y="41"/>
                      <a:pt x="2357" y="113"/>
                    </a:cubicBezTo>
                    <a:cubicBezTo>
                      <a:pt x="1781" y="244"/>
                      <a:pt x="1205" y="454"/>
                      <a:pt x="655" y="742"/>
                    </a:cubicBezTo>
                    <a:cubicBezTo>
                      <a:pt x="446" y="846"/>
                      <a:pt x="0" y="1056"/>
                      <a:pt x="131" y="1370"/>
                    </a:cubicBezTo>
                    <a:cubicBezTo>
                      <a:pt x="188" y="1502"/>
                      <a:pt x="275" y="1549"/>
                      <a:pt x="374" y="1549"/>
                    </a:cubicBezTo>
                    <a:cubicBezTo>
                      <a:pt x="548" y="1549"/>
                      <a:pt x="757" y="1401"/>
                      <a:pt x="891" y="1318"/>
                    </a:cubicBezTo>
                    <a:cubicBezTo>
                      <a:pt x="1911" y="745"/>
                      <a:pt x="3026" y="504"/>
                      <a:pt x="4191" y="504"/>
                    </a:cubicBezTo>
                    <a:cubicBezTo>
                      <a:pt x="4252" y="504"/>
                      <a:pt x="4312" y="505"/>
                      <a:pt x="4373" y="506"/>
                    </a:cubicBezTo>
                    <a:cubicBezTo>
                      <a:pt x="4609" y="506"/>
                      <a:pt x="4661" y="113"/>
                      <a:pt x="4426" y="87"/>
                    </a:cubicBezTo>
                    <a:cubicBezTo>
                      <a:pt x="4119" y="28"/>
                      <a:pt x="3807" y="1"/>
                      <a:pt x="3494"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5" name="Google Shape;1724;p46"/>
              <p:cNvSpPr/>
              <p:nvPr/>
            </p:nvSpPr>
            <p:spPr>
              <a:xfrm>
                <a:off x="4121186" y="3840455"/>
                <a:ext cx="78416" cy="28757"/>
              </a:xfrm>
              <a:custGeom>
                <a:avLst/>
                <a:gdLst/>
                <a:ahLst/>
                <a:cxnLst/>
                <a:rect l="l" t="t" r="r" b="b"/>
                <a:pathLst>
                  <a:path w="4772" h="1750" extrusionOk="0">
                    <a:moveTo>
                      <a:pt x="4254" y="0"/>
                    </a:moveTo>
                    <a:cubicBezTo>
                      <a:pt x="3571" y="0"/>
                      <a:pt x="2891" y="104"/>
                      <a:pt x="2232" y="292"/>
                    </a:cubicBezTo>
                    <a:cubicBezTo>
                      <a:pt x="1865" y="397"/>
                      <a:pt x="1525" y="528"/>
                      <a:pt x="1158" y="685"/>
                    </a:cubicBezTo>
                    <a:cubicBezTo>
                      <a:pt x="896" y="790"/>
                      <a:pt x="556" y="947"/>
                      <a:pt x="294" y="1156"/>
                    </a:cubicBezTo>
                    <a:cubicBezTo>
                      <a:pt x="242" y="1182"/>
                      <a:pt x="216" y="1209"/>
                      <a:pt x="163" y="1235"/>
                    </a:cubicBezTo>
                    <a:cubicBezTo>
                      <a:pt x="1" y="1420"/>
                      <a:pt x="126" y="1750"/>
                      <a:pt x="357" y="1750"/>
                    </a:cubicBezTo>
                    <a:cubicBezTo>
                      <a:pt x="387" y="1750"/>
                      <a:pt x="418" y="1744"/>
                      <a:pt x="451" y="1732"/>
                    </a:cubicBezTo>
                    <a:cubicBezTo>
                      <a:pt x="792" y="1601"/>
                      <a:pt x="1080" y="1392"/>
                      <a:pt x="1420" y="1235"/>
                    </a:cubicBezTo>
                    <a:cubicBezTo>
                      <a:pt x="1734" y="1078"/>
                      <a:pt x="2048" y="947"/>
                      <a:pt x="2389" y="842"/>
                    </a:cubicBezTo>
                    <a:cubicBezTo>
                      <a:pt x="3070" y="633"/>
                      <a:pt x="3777" y="502"/>
                      <a:pt x="4484" y="475"/>
                    </a:cubicBezTo>
                    <a:cubicBezTo>
                      <a:pt x="4772" y="449"/>
                      <a:pt x="4772" y="4"/>
                      <a:pt x="4484" y="4"/>
                    </a:cubicBezTo>
                    <a:cubicBezTo>
                      <a:pt x="4407" y="1"/>
                      <a:pt x="4330" y="0"/>
                      <a:pt x="4254"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 name="Google Shape;1725;p46"/>
              <p:cNvSpPr/>
              <p:nvPr/>
            </p:nvSpPr>
            <p:spPr>
              <a:xfrm>
                <a:off x="4106216" y="3827358"/>
                <a:ext cx="69296" cy="24139"/>
              </a:xfrm>
              <a:custGeom>
                <a:avLst/>
                <a:gdLst/>
                <a:ahLst/>
                <a:cxnLst/>
                <a:rect l="l" t="t" r="r" b="b"/>
                <a:pathLst>
                  <a:path w="4217" h="1469" extrusionOk="0">
                    <a:moveTo>
                      <a:pt x="3274" y="0"/>
                    </a:moveTo>
                    <a:cubicBezTo>
                      <a:pt x="2794" y="0"/>
                      <a:pt x="2314" y="53"/>
                      <a:pt x="1834" y="173"/>
                    </a:cubicBezTo>
                    <a:cubicBezTo>
                      <a:pt x="1467" y="277"/>
                      <a:pt x="1127" y="435"/>
                      <a:pt x="786" y="592"/>
                    </a:cubicBezTo>
                    <a:cubicBezTo>
                      <a:pt x="524" y="696"/>
                      <a:pt x="1" y="906"/>
                      <a:pt x="1" y="1246"/>
                    </a:cubicBezTo>
                    <a:cubicBezTo>
                      <a:pt x="27" y="1325"/>
                      <a:pt x="53" y="1403"/>
                      <a:pt x="105" y="1430"/>
                    </a:cubicBezTo>
                    <a:cubicBezTo>
                      <a:pt x="169" y="1457"/>
                      <a:pt x="227" y="1468"/>
                      <a:pt x="282" y="1468"/>
                    </a:cubicBezTo>
                    <a:cubicBezTo>
                      <a:pt x="386" y="1468"/>
                      <a:pt x="483" y="1428"/>
                      <a:pt x="603" y="1377"/>
                    </a:cubicBezTo>
                    <a:cubicBezTo>
                      <a:pt x="734" y="1272"/>
                      <a:pt x="891" y="1194"/>
                      <a:pt x="1048" y="1115"/>
                    </a:cubicBezTo>
                    <a:cubicBezTo>
                      <a:pt x="1362" y="958"/>
                      <a:pt x="1676" y="827"/>
                      <a:pt x="1991" y="723"/>
                    </a:cubicBezTo>
                    <a:cubicBezTo>
                      <a:pt x="2645" y="513"/>
                      <a:pt x="3352" y="356"/>
                      <a:pt x="4033" y="330"/>
                    </a:cubicBezTo>
                    <a:cubicBezTo>
                      <a:pt x="4216" y="330"/>
                      <a:pt x="4216" y="68"/>
                      <a:pt x="4033" y="42"/>
                    </a:cubicBezTo>
                    <a:cubicBezTo>
                      <a:pt x="3780" y="15"/>
                      <a:pt x="3527" y="0"/>
                      <a:pt x="3274"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7" name="Google Shape;1726;p46"/>
              <p:cNvSpPr/>
              <p:nvPr/>
            </p:nvSpPr>
            <p:spPr>
              <a:xfrm>
                <a:off x="3678958" y="3210595"/>
                <a:ext cx="299926" cy="624336"/>
              </a:xfrm>
              <a:custGeom>
                <a:avLst/>
                <a:gdLst/>
                <a:ahLst/>
                <a:cxnLst/>
                <a:rect l="l" t="t" r="r" b="b"/>
                <a:pathLst>
                  <a:path w="18252" h="37994" extrusionOk="0">
                    <a:moveTo>
                      <a:pt x="18251" y="0"/>
                    </a:moveTo>
                    <a:lnTo>
                      <a:pt x="18146" y="26"/>
                    </a:lnTo>
                    <a:cubicBezTo>
                      <a:pt x="15659" y="550"/>
                      <a:pt x="13145" y="786"/>
                      <a:pt x="10658" y="917"/>
                    </a:cubicBezTo>
                    <a:cubicBezTo>
                      <a:pt x="8772" y="1021"/>
                      <a:pt x="6887" y="1074"/>
                      <a:pt x="5002" y="1074"/>
                    </a:cubicBezTo>
                    <a:cubicBezTo>
                      <a:pt x="4426" y="7568"/>
                      <a:pt x="786" y="31081"/>
                      <a:pt x="1" y="37994"/>
                    </a:cubicBezTo>
                    <a:lnTo>
                      <a:pt x="10108" y="37994"/>
                    </a:lnTo>
                    <a:cubicBezTo>
                      <a:pt x="10108" y="37994"/>
                      <a:pt x="14166" y="19089"/>
                      <a:pt x="16340" y="10448"/>
                    </a:cubicBezTo>
                    <a:cubicBezTo>
                      <a:pt x="16889" y="8301"/>
                      <a:pt x="17570" y="4530"/>
                      <a:pt x="18251"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 name="Google Shape;1727;p46"/>
              <p:cNvSpPr/>
              <p:nvPr/>
            </p:nvSpPr>
            <p:spPr>
              <a:xfrm>
                <a:off x="3743504" y="3211450"/>
                <a:ext cx="234935" cy="160940"/>
              </a:xfrm>
              <a:custGeom>
                <a:avLst/>
                <a:gdLst/>
                <a:ahLst/>
                <a:cxnLst/>
                <a:rect l="l" t="t" r="r" b="b"/>
                <a:pathLst>
                  <a:path w="14297" h="9794" extrusionOk="0">
                    <a:moveTo>
                      <a:pt x="0" y="9794"/>
                    </a:moveTo>
                    <a:cubicBezTo>
                      <a:pt x="53" y="9401"/>
                      <a:pt x="105" y="9034"/>
                      <a:pt x="157" y="8668"/>
                    </a:cubicBezTo>
                    <a:cubicBezTo>
                      <a:pt x="105" y="9034"/>
                      <a:pt x="53" y="9401"/>
                      <a:pt x="0" y="9794"/>
                    </a:cubicBezTo>
                    <a:lnTo>
                      <a:pt x="0" y="9794"/>
                    </a:lnTo>
                    <a:close/>
                    <a:moveTo>
                      <a:pt x="14297" y="1"/>
                    </a:moveTo>
                    <a:cubicBezTo>
                      <a:pt x="14297" y="1"/>
                      <a:pt x="14297" y="1"/>
                      <a:pt x="14297" y="1"/>
                    </a:cubicBezTo>
                    <a:cubicBezTo>
                      <a:pt x="14297" y="1"/>
                      <a:pt x="14297" y="1"/>
                      <a:pt x="14297"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 name="Google Shape;1728;p46"/>
              <p:cNvSpPr/>
              <p:nvPr/>
            </p:nvSpPr>
            <p:spPr>
              <a:xfrm>
                <a:off x="3743504" y="3210595"/>
                <a:ext cx="235379" cy="161794"/>
              </a:xfrm>
              <a:custGeom>
                <a:avLst/>
                <a:gdLst/>
                <a:ahLst/>
                <a:cxnLst/>
                <a:rect l="l" t="t" r="r" b="b"/>
                <a:pathLst>
                  <a:path w="14324" h="9846" extrusionOk="0">
                    <a:moveTo>
                      <a:pt x="14323" y="0"/>
                    </a:moveTo>
                    <a:lnTo>
                      <a:pt x="14218" y="26"/>
                    </a:lnTo>
                    <a:cubicBezTo>
                      <a:pt x="11731" y="550"/>
                      <a:pt x="9217" y="786"/>
                      <a:pt x="6730" y="917"/>
                    </a:cubicBezTo>
                    <a:cubicBezTo>
                      <a:pt x="4975" y="1021"/>
                      <a:pt x="3221" y="1074"/>
                      <a:pt x="1467" y="1074"/>
                    </a:cubicBezTo>
                    <a:lnTo>
                      <a:pt x="1074" y="1074"/>
                    </a:lnTo>
                    <a:cubicBezTo>
                      <a:pt x="943" y="2697"/>
                      <a:pt x="576" y="5447"/>
                      <a:pt x="157" y="8720"/>
                    </a:cubicBezTo>
                    <a:cubicBezTo>
                      <a:pt x="105" y="9086"/>
                      <a:pt x="53" y="9453"/>
                      <a:pt x="0" y="9846"/>
                    </a:cubicBezTo>
                    <a:cubicBezTo>
                      <a:pt x="1938" y="9793"/>
                      <a:pt x="3876" y="9715"/>
                      <a:pt x="5839" y="9558"/>
                    </a:cubicBezTo>
                    <a:cubicBezTo>
                      <a:pt x="7725" y="9400"/>
                      <a:pt x="9610" y="9191"/>
                      <a:pt x="11495" y="8877"/>
                    </a:cubicBezTo>
                    <a:cubicBezTo>
                      <a:pt x="11940" y="8798"/>
                      <a:pt x="12385" y="8720"/>
                      <a:pt x="12831" y="8641"/>
                    </a:cubicBezTo>
                    <a:cubicBezTo>
                      <a:pt x="13276" y="6468"/>
                      <a:pt x="13799" y="3483"/>
                      <a:pt x="14297" y="53"/>
                    </a:cubicBezTo>
                    <a:cubicBezTo>
                      <a:pt x="14323" y="26"/>
                      <a:pt x="14323" y="26"/>
                      <a:pt x="14323" y="0"/>
                    </a:cubicBezTo>
                    <a:close/>
                  </a:path>
                </a:pathLst>
              </a:custGeom>
              <a:solidFill>
                <a:srgbClr val="C421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 name="Google Shape;1729;p46"/>
              <p:cNvSpPr/>
              <p:nvPr/>
            </p:nvSpPr>
            <p:spPr>
              <a:xfrm>
                <a:off x="3678958" y="3578470"/>
                <a:ext cx="222463" cy="256462"/>
              </a:xfrm>
              <a:custGeom>
                <a:avLst/>
                <a:gdLst/>
                <a:ahLst/>
                <a:cxnLst/>
                <a:rect l="l" t="t" r="r" b="b"/>
                <a:pathLst>
                  <a:path w="13538" h="15607" extrusionOk="0">
                    <a:moveTo>
                      <a:pt x="13538" y="1"/>
                    </a:moveTo>
                    <a:cubicBezTo>
                      <a:pt x="11448" y="131"/>
                      <a:pt x="9350" y="189"/>
                      <a:pt x="7257" y="189"/>
                    </a:cubicBezTo>
                    <a:cubicBezTo>
                      <a:pt x="5548" y="189"/>
                      <a:pt x="3843" y="150"/>
                      <a:pt x="2148" y="79"/>
                    </a:cubicBezTo>
                    <a:cubicBezTo>
                      <a:pt x="2043" y="839"/>
                      <a:pt x="1912" y="1572"/>
                      <a:pt x="1833" y="2305"/>
                    </a:cubicBezTo>
                    <a:cubicBezTo>
                      <a:pt x="1807" y="2410"/>
                      <a:pt x="1781" y="2488"/>
                      <a:pt x="1781" y="2567"/>
                    </a:cubicBezTo>
                    <a:cubicBezTo>
                      <a:pt x="1729" y="2986"/>
                      <a:pt x="1676" y="3379"/>
                      <a:pt x="1624" y="3771"/>
                    </a:cubicBezTo>
                    <a:cubicBezTo>
                      <a:pt x="1598" y="3876"/>
                      <a:pt x="1572" y="3981"/>
                      <a:pt x="1572" y="4086"/>
                    </a:cubicBezTo>
                    <a:cubicBezTo>
                      <a:pt x="865" y="8956"/>
                      <a:pt x="262" y="13250"/>
                      <a:pt x="1" y="15607"/>
                    </a:cubicBezTo>
                    <a:lnTo>
                      <a:pt x="10108" y="15607"/>
                    </a:lnTo>
                    <a:cubicBezTo>
                      <a:pt x="10108" y="15607"/>
                      <a:pt x="11286" y="10082"/>
                      <a:pt x="12726" y="3667"/>
                    </a:cubicBezTo>
                    <a:cubicBezTo>
                      <a:pt x="12752" y="3562"/>
                      <a:pt x="12779" y="3483"/>
                      <a:pt x="12779" y="3379"/>
                    </a:cubicBezTo>
                    <a:cubicBezTo>
                      <a:pt x="12883" y="3012"/>
                      <a:pt x="12962" y="2619"/>
                      <a:pt x="13040" y="2253"/>
                    </a:cubicBezTo>
                    <a:cubicBezTo>
                      <a:pt x="13067" y="2174"/>
                      <a:pt x="13067" y="2096"/>
                      <a:pt x="13093" y="2017"/>
                    </a:cubicBezTo>
                    <a:cubicBezTo>
                      <a:pt x="13250" y="1336"/>
                      <a:pt x="13381" y="682"/>
                      <a:pt x="1353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 name="Google Shape;1730;p46"/>
              <p:cNvSpPr/>
              <p:nvPr/>
            </p:nvSpPr>
            <p:spPr>
              <a:xfrm>
                <a:off x="3708224" y="3611615"/>
                <a:ext cx="185884" cy="12259"/>
              </a:xfrm>
              <a:custGeom>
                <a:avLst/>
                <a:gdLst/>
                <a:ahLst/>
                <a:cxnLst/>
                <a:rect l="l" t="t" r="r" b="b"/>
                <a:pathLst>
                  <a:path w="11312" h="746" extrusionOk="0">
                    <a:moveTo>
                      <a:pt x="11312" y="0"/>
                    </a:moveTo>
                    <a:cubicBezTo>
                      <a:pt x="10919" y="52"/>
                      <a:pt x="10500" y="105"/>
                      <a:pt x="10081" y="157"/>
                    </a:cubicBezTo>
                    <a:cubicBezTo>
                      <a:pt x="8127" y="383"/>
                      <a:pt x="6156" y="497"/>
                      <a:pt x="4207" y="497"/>
                    </a:cubicBezTo>
                    <a:cubicBezTo>
                      <a:pt x="3676" y="497"/>
                      <a:pt x="3146" y="488"/>
                      <a:pt x="2619" y="471"/>
                    </a:cubicBezTo>
                    <a:cubicBezTo>
                      <a:pt x="1754" y="419"/>
                      <a:pt x="890" y="367"/>
                      <a:pt x="52" y="288"/>
                    </a:cubicBezTo>
                    <a:cubicBezTo>
                      <a:pt x="26" y="393"/>
                      <a:pt x="0" y="471"/>
                      <a:pt x="0" y="550"/>
                    </a:cubicBezTo>
                    <a:cubicBezTo>
                      <a:pt x="1422" y="680"/>
                      <a:pt x="2851" y="745"/>
                      <a:pt x="4285" y="745"/>
                    </a:cubicBezTo>
                    <a:cubicBezTo>
                      <a:pt x="6602" y="745"/>
                      <a:pt x="8931" y="575"/>
                      <a:pt x="11259" y="236"/>
                    </a:cubicBezTo>
                    <a:cubicBezTo>
                      <a:pt x="11286" y="157"/>
                      <a:pt x="11286" y="79"/>
                      <a:pt x="11312"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2" name="Google Shape;1731;p46"/>
              <p:cNvSpPr/>
              <p:nvPr/>
            </p:nvSpPr>
            <p:spPr>
              <a:xfrm>
                <a:off x="3704773" y="3633980"/>
                <a:ext cx="184175" cy="15052"/>
              </a:xfrm>
              <a:custGeom>
                <a:avLst/>
                <a:gdLst/>
                <a:ahLst/>
                <a:cxnLst/>
                <a:rect l="l" t="t" r="r" b="b"/>
                <a:pathLst>
                  <a:path w="11208" h="916" extrusionOk="0">
                    <a:moveTo>
                      <a:pt x="11208" y="1"/>
                    </a:moveTo>
                    <a:lnTo>
                      <a:pt x="11208" y="1"/>
                    </a:lnTo>
                    <a:cubicBezTo>
                      <a:pt x="10710" y="79"/>
                      <a:pt x="10186" y="158"/>
                      <a:pt x="9663" y="236"/>
                    </a:cubicBezTo>
                    <a:cubicBezTo>
                      <a:pt x="7830" y="472"/>
                      <a:pt x="6023" y="603"/>
                      <a:pt x="4216" y="603"/>
                    </a:cubicBezTo>
                    <a:cubicBezTo>
                      <a:pt x="3326" y="603"/>
                      <a:pt x="2436" y="577"/>
                      <a:pt x="1545" y="524"/>
                    </a:cubicBezTo>
                    <a:cubicBezTo>
                      <a:pt x="1100" y="498"/>
                      <a:pt x="681" y="472"/>
                      <a:pt x="236" y="420"/>
                    </a:cubicBezTo>
                    <a:cubicBezTo>
                      <a:pt x="184" y="420"/>
                      <a:pt x="105" y="420"/>
                      <a:pt x="53" y="393"/>
                    </a:cubicBezTo>
                    <a:cubicBezTo>
                      <a:pt x="27" y="498"/>
                      <a:pt x="1" y="603"/>
                      <a:pt x="1" y="708"/>
                    </a:cubicBezTo>
                    <a:cubicBezTo>
                      <a:pt x="105" y="734"/>
                      <a:pt x="210" y="734"/>
                      <a:pt x="315" y="734"/>
                    </a:cubicBezTo>
                    <a:cubicBezTo>
                      <a:pt x="812" y="786"/>
                      <a:pt x="1310" y="839"/>
                      <a:pt x="1807" y="865"/>
                    </a:cubicBezTo>
                    <a:cubicBezTo>
                      <a:pt x="2480" y="899"/>
                      <a:pt x="3155" y="916"/>
                      <a:pt x="3832" y="916"/>
                    </a:cubicBezTo>
                    <a:cubicBezTo>
                      <a:pt x="6264" y="916"/>
                      <a:pt x="8717" y="698"/>
                      <a:pt x="11155" y="289"/>
                    </a:cubicBezTo>
                    <a:cubicBezTo>
                      <a:pt x="11181" y="184"/>
                      <a:pt x="11208" y="105"/>
                      <a:pt x="11208"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3" name="Google Shape;1732;p46"/>
              <p:cNvSpPr/>
              <p:nvPr/>
            </p:nvSpPr>
            <p:spPr>
              <a:xfrm>
                <a:off x="3654441" y="3825797"/>
                <a:ext cx="299482" cy="94372"/>
              </a:xfrm>
              <a:custGeom>
                <a:avLst/>
                <a:gdLst/>
                <a:ahLst/>
                <a:cxnLst/>
                <a:rect l="l" t="t" r="r" b="b"/>
                <a:pathLst>
                  <a:path w="18225" h="5743" extrusionOk="0">
                    <a:moveTo>
                      <a:pt x="9126" y="1"/>
                    </a:moveTo>
                    <a:cubicBezTo>
                      <a:pt x="6159" y="1"/>
                      <a:pt x="1740" y="101"/>
                      <a:pt x="1440" y="189"/>
                    </a:cubicBezTo>
                    <a:cubicBezTo>
                      <a:pt x="969" y="320"/>
                      <a:pt x="0" y="4431"/>
                      <a:pt x="524" y="5347"/>
                    </a:cubicBezTo>
                    <a:cubicBezTo>
                      <a:pt x="691" y="5643"/>
                      <a:pt x="2688" y="5742"/>
                      <a:pt x="5288" y="5742"/>
                    </a:cubicBezTo>
                    <a:cubicBezTo>
                      <a:pt x="9588" y="5742"/>
                      <a:pt x="15540" y="5472"/>
                      <a:pt x="17596" y="5374"/>
                    </a:cubicBezTo>
                    <a:cubicBezTo>
                      <a:pt x="17989" y="5347"/>
                      <a:pt x="18224" y="4955"/>
                      <a:pt x="18067" y="4588"/>
                    </a:cubicBezTo>
                    <a:cubicBezTo>
                      <a:pt x="17701" y="3907"/>
                      <a:pt x="16863" y="2912"/>
                      <a:pt x="15266" y="1865"/>
                    </a:cubicBezTo>
                    <a:cubicBezTo>
                      <a:pt x="12647" y="137"/>
                      <a:pt x="11783" y="84"/>
                      <a:pt x="11783" y="84"/>
                    </a:cubicBezTo>
                    <a:cubicBezTo>
                      <a:pt x="11663" y="25"/>
                      <a:pt x="10565" y="1"/>
                      <a:pt x="912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4" name="Google Shape;1733;p46"/>
              <p:cNvSpPr/>
              <p:nvPr/>
            </p:nvSpPr>
            <p:spPr>
              <a:xfrm>
                <a:off x="3838155" y="3852861"/>
                <a:ext cx="76608" cy="25470"/>
              </a:xfrm>
              <a:custGeom>
                <a:avLst/>
                <a:gdLst/>
                <a:ahLst/>
                <a:cxnLst/>
                <a:rect l="l" t="t" r="r" b="b"/>
                <a:pathLst>
                  <a:path w="4662" h="1550" extrusionOk="0">
                    <a:moveTo>
                      <a:pt x="3506" y="1"/>
                    </a:moveTo>
                    <a:cubicBezTo>
                      <a:pt x="3132" y="1"/>
                      <a:pt x="2758" y="41"/>
                      <a:pt x="2384" y="113"/>
                    </a:cubicBezTo>
                    <a:cubicBezTo>
                      <a:pt x="1781" y="244"/>
                      <a:pt x="1205" y="454"/>
                      <a:pt x="682" y="742"/>
                    </a:cubicBezTo>
                    <a:cubicBezTo>
                      <a:pt x="446" y="846"/>
                      <a:pt x="1" y="1056"/>
                      <a:pt x="158" y="1370"/>
                    </a:cubicBezTo>
                    <a:cubicBezTo>
                      <a:pt x="205" y="1502"/>
                      <a:pt x="290" y="1549"/>
                      <a:pt x="387" y="1549"/>
                    </a:cubicBezTo>
                    <a:cubicBezTo>
                      <a:pt x="560" y="1549"/>
                      <a:pt x="774" y="1401"/>
                      <a:pt x="891" y="1318"/>
                    </a:cubicBezTo>
                    <a:cubicBezTo>
                      <a:pt x="1911" y="745"/>
                      <a:pt x="3026" y="504"/>
                      <a:pt x="4191" y="504"/>
                    </a:cubicBezTo>
                    <a:cubicBezTo>
                      <a:pt x="4252" y="504"/>
                      <a:pt x="4313" y="505"/>
                      <a:pt x="4374" y="506"/>
                    </a:cubicBezTo>
                    <a:cubicBezTo>
                      <a:pt x="4609" y="506"/>
                      <a:pt x="4662" y="113"/>
                      <a:pt x="4426" y="87"/>
                    </a:cubicBezTo>
                    <a:cubicBezTo>
                      <a:pt x="4119" y="28"/>
                      <a:pt x="3813" y="1"/>
                      <a:pt x="3506"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5" name="Google Shape;1734;p46"/>
              <p:cNvSpPr/>
              <p:nvPr/>
            </p:nvSpPr>
            <p:spPr>
              <a:xfrm>
                <a:off x="3809250" y="3840455"/>
                <a:ext cx="78843" cy="28757"/>
              </a:xfrm>
              <a:custGeom>
                <a:avLst/>
                <a:gdLst/>
                <a:ahLst/>
                <a:cxnLst/>
                <a:rect l="l" t="t" r="r" b="b"/>
                <a:pathLst>
                  <a:path w="4798" h="1750" extrusionOk="0">
                    <a:moveTo>
                      <a:pt x="4253" y="0"/>
                    </a:moveTo>
                    <a:cubicBezTo>
                      <a:pt x="3570" y="0"/>
                      <a:pt x="2890" y="104"/>
                      <a:pt x="2231" y="292"/>
                    </a:cubicBezTo>
                    <a:cubicBezTo>
                      <a:pt x="1865" y="397"/>
                      <a:pt x="1524" y="528"/>
                      <a:pt x="1184" y="685"/>
                    </a:cubicBezTo>
                    <a:cubicBezTo>
                      <a:pt x="896" y="790"/>
                      <a:pt x="555" y="947"/>
                      <a:pt x="293" y="1156"/>
                    </a:cubicBezTo>
                    <a:cubicBezTo>
                      <a:pt x="267" y="1182"/>
                      <a:pt x="215" y="1209"/>
                      <a:pt x="163" y="1235"/>
                    </a:cubicBezTo>
                    <a:cubicBezTo>
                      <a:pt x="0" y="1420"/>
                      <a:pt x="125" y="1750"/>
                      <a:pt x="356" y="1750"/>
                    </a:cubicBezTo>
                    <a:cubicBezTo>
                      <a:pt x="386" y="1750"/>
                      <a:pt x="418" y="1744"/>
                      <a:pt x="451" y="1732"/>
                    </a:cubicBezTo>
                    <a:cubicBezTo>
                      <a:pt x="791" y="1601"/>
                      <a:pt x="1105" y="1392"/>
                      <a:pt x="1419" y="1235"/>
                    </a:cubicBezTo>
                    <a:cubicBezTo>
                      <a:pt x="1734" y="1078"/>
                      <a:pt x="2048" y="947"/>
                      <a:pt x="2388" y="842"/>
                    </a:cubicBezTo>
                    <a:cubicBezTo>
                      <a:pt x="3069" y="633"/>
                      <a:pt x="3776" y="502"/>
                      <a:pt x="4483" y="475"/>
                    </a:cubicBezTo>
                    <a:cubicBezTo>
                      <a:pt x="4771" y="449"/>
                      <a:pt x="4797" y="4"/>
                      <a:pt x="4483" y="4"/>
                    </a:cubicBezTo>
                    <a:cubicBezTo>
                      <a:pt x="4406" y="1"/>
                      <a:pt x="4330" y="0"/>
                      <a:pt x="4253"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6" name="Google Shape;1735;p46"/>
              <p:cNvSpPr/>
              <p:nvPr/>
            </p:nvSpPr>
            <p:spPr>
              <a:xfrm>
                <a:off x="3794264" y="3827358"/>
                <a:ext cx="69723" cy="24139"/>
              </a:xfrm>
              <a:custGeom>
                <a:avLst/>
                <a:gdLst/>
                <a:ahLst/>
                <a:cxnLst/>
                <a:rect l="l" t="t" r="r" b="b"/>
                <a:pathLst>
                  <a:path w="4243" h="1469" extrusionOk="0">
                    <a:moveTo>
                      <a:pt x="3283" y="0"/>
                    </a:moveTo>
                    <a:cubicBezTo>
                      <a:pt x="2797" y="0"/>
                      <a:pt x="2323" y="53"/>
                      <a:pt x="1860" y="173"/>
                    </a:cubicBezTo>
                    <a:cubicBezTo>
                      <a:pt x="1493" y="277"/>
                      <a:pt x="1127" y="435"/>
                      <a:pt x="787" y="592"/>
                    </a:cubicBezTo>
                    <a:cubicBezTo>
                      <a:pt x="525" y="696"/>
                      <a:pt x="1" y="906"/>
                      <a:pt x="27" y="1246"/>
                    </a:cubicBezTo>
                    <a:cubicBezTo>
                      <a:pt x="27" y="1325"/>
                      <a:pt x="53" y="1403"/>
                      <a:pt x="132" y="1430"/>
                    </a:cubicBezTo>
                    <a:cubicBezTo>
                      <a:pt x="187" y="1457"/>
                      <a:pt x="241" y="1468"/>
                      <a:pt x="296" y="1468"/>
                    </a:cubicBezTo>
                    <a:cubicBezTo>
                      <a:pt x="399" y="1468"/>
                      <a:pt x="501" y="1428"/>
                      <a:pt x="603" y="1377"/>
                    </a:cubicBezTo>
                    <a:cubicBezTo>
                      <a:pt x="760" y="1272"/>
                      <a:pt x="917" y="1194"/>
                      <a:pt x="1075" y="1115"/>
                    </a:cubicBezTo>
                    <a:cubicBezTo>
                      <a:pt x="1363" y="958"/>
                      <a:pt x="1677" y="827"/>
                      <a:pt x="1991" y="723"/>
                    </a:cubicBezTo>
                    <a:cubicBezTo>
                      <a:pt x="2646" y="513"/>
                      <a:pt x="3353" y="356"/>
                      <a:pt x="4060" y="330"/>
                    </a:cubicBezTo>
                    <a:cubicBezTo>
                      <a:pt x="4243" y="330"/>
                      <a:pt x="4217" y="68"/>
                      <a:pt x="4060" y="42"/>
                    </a:cubicBezTo>
                    <a:cubicBezTo>
                      <a:pt x="3797" y="15"/>
                      <a:pt x="3538" y="0"/>
                      <a:pt x="3283"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7" name="Google Shape;1736;p46"/>
              <p:cNvSpPr/>
              <p:nvPr/>
            </p:nvSpPr>
            <p:spPr>
              <a:xfrm>
                <a:off x="3641952" y="2950616"/>
                <a:ext cx="669099" cy="388875"/>
              </a:xfrm>
              <a:custGeom>
                <a:avLst/>
                <a:gdLst/>
                <a:ahLst/>
                <a:cxnLst/>
                <a:rect l="l" t="t" r="r" b="b"/>
                <a:pathLst>
                  <a:path w="40718" h="23665" extrusionOk="0">
                    <a:moveTo>
                      <a:pt x="36081" y="1"/>
                    </a:moveTo>
                    <a:cubicBezTo>
                      <a:pt x="36064" y="1"/>
                      <a:pt x="36047" y="3"/>
                      <a:pt x="36030" y="6"/>
                    </a:cubicBezTo>
                    <a:cubicBezTo>
                      <a:pt x="35559" y="111"/>
                      <a:pt x="35088" y="215"/>
                      <a:pt x="34590" y="294"/>
                    </a:cubicBezTo>
                    <a:cubicBezTo>
                      <a:pt x="34486" y="320"/>
                      <a:pt x="34381" y="320"/>
                      <a:pt x="34276" y="346"/>
                    </a:cubicBezTo>
                    <a:cubicBezTo>
                      <a:pt x="32574" y="634"/>
                      <a:pt x="30846" y="818"/>
                      <a:pt x="29144" y="975"/>
                    </a:cubicBezTo>
                    <a:lnTo>
                      <a:pt x="29013" y="975"/>
                    </a:lnTo>
                    <a:cubicBezTo>
                      <a:pt x="28856" y="1001"/>
                      <a:pt x="28699" y="1027"/>
                      <a:pt x="28542" y="1027"/>
                    </a:cubicBezTo>
                    <a:cubicBezTo>
                      <a:pt x="28175" y="1053"/>
                      <a:pt x="27835" y="1080"/>
                      <a:pt x="27468" y="1106"/>
                    </a:cubicBezTo>
                    <a:cubicBezTo>
                      <a:pt x="27363" y="1106"/>
                      <a:pt x="27285" y="1132"/>
                      <a:pt x="27180" y="1132"/>
                    </a:cubicBezTo>
                    <a:cubicBezTo>
                      <a:pt x="25065" y="1270"/>
                      <a:pt x="22958" y="1335"/>
                      <a:pt x="20858" y="1335"/>
                    </a:cubicBezTo>
                    <a:cubicBezTo>
                      <a:pt x="18979" y="1335"/>
                      <a:pt x="17107" y="1283"/>
                      <a:pt x="15240" y="1184"/>
                    </a:cubicBezTo>
                    <a:lnTo>
                      <a:pt x="14873" y="1184"/>
                    </a:lnTo>
                    <a:cubicBezTo>
                      <a:pt x="14114" y="1132"/>
                      <a:pt x="13381" y="1080"/>
                      <a:pt x="12622" y="1027"/>
                    </a:cubicBezTo>
                    <a:cubicBezTo>
                      <a:pt x="11757" y="949"/>
                      <a:pt x="10867" y="870"/>
                      <a:pt x="10003" y="792"/>
                    </a:cubicBezTo>
                    <a:cubicBezTo>
                      <a:pt x="9925" y="765"/>
                      <a:pt x="9872" y="765"/>
                      <a:pt x="9794" y="765"/>
                    </a:cubicBezTo>
                    <a:cubicBezTo>
                      <a:pt x="9087" y="687"/>
                      <a:pt x="8406" y="608"/>
                      <a:pt x="7699" y="530"/>
                    </a:cubicBezTo>
                    <a:cubicBezTo>
                      <a:pt x="7684" y="528"/>
                      <a:pt x="7668" y="527"/>
                      <a:pt x="7653" y="527"/>
                    </a:cubicBezTo>
                    <a:cubicBezTo>
                      <a:pt x="7460" y="527"/>
                      <a:pt x="7278" y="676"/>
                      <a:pt x="7254" y="870"/>
                    </a:cubicBezTo>
                    <a:cubicBezTo>
                      <a:pt x="6992" y="2860"/>
                      <a:pt x="6730" y="4457"/>
                      <a:pt x="6521" y="5321"/>
                    </a:cubicBezTo>
                    <a:cubicBezTo>
                      <a:pt x="5185" y="10611"/>
                      <a:pt x="1415" y="19592"/>
                      <a:pt x="1" y="21608"/>
                    </a:cubicBezTo>
                    <a:cubicBezTo>
                      <a:pt x="1048" y="21948"/>
                      <a:pt x="2357" y="22263"/>
                      <a:pt x="3876" y="22524"/>
                    </a:cubicBezTo>
                    <a:cubicBezTo>
                      <a:pt x="3955" y="22551"/>
                      <a:pt x="4007" y="22551"/>
                      <a:pt x="4085" y="22577"/>
                    </a:cubicBezTo>
                    <a:cubicBezTo>
                      <a:pt x="7870" y="23244"/>
                      <a:pt x="12875" y="23665"/>
                      <a:pt x="18260" y="23665"/>
                    </a:cubicBezTo>
                    <a:cubicBezTo>
                      <a:pt x="25766" y="23665"/>
                      <a:pt x="34009" y="22848"/>
                      <a:pt x="40717" y="20744"/>
                    </a:cubicBezTo>
                    <a:cubicBezTo>
                      <a:pt x="39487" y="16554"/>
                      <a:pt x="38361" y="11108"/>
                      <a:pt x="37366" y="5662"/>
                    </a:cubicBezTo>
                    <a:cubicBezTo>
                      <a:pt x="37340" y="5505"/>
                      <a:pt x="37313" y="5374"/>
                      <a:pt x="37287" y="5217"/>
                    </a:cubicBezTo>
                    <a:cubicBezTo>
                      <a:pt x="36973" y="3515"/>
                      <a:pt x="36606" y="1839"/>
                      <a:pt x="36318" y="189"/>
                    </a:cubicBezTo>
                    <a:cubicBezTo>
                      <a:pt x="36296" y="75"/>
                      <a:pt x="36193" y="1"/>
                      <a:pt x="3608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8" name="Google Shape;1737;p46"/>
              <p:cNvSpPr/>
              <p:nvPr/>
            </p:nvSpPr>
            <p:spPr>
              <a:xfrm>
                <a:off x="3705628" y="2963187"/>
                <a:ext cx="100715" cy="358426"/>
              </a:xfrm>
              <a:custGeom>
                <a:avLst/>
                <a:gdLst/>
                <a:ahLst/>
                <a:cxnLst/>
                <a:rect l="l" t="t" r="r" b="b"/>
                <a:pathLst>
                  <a:path w="6129" h="21812" extrusionOk="0">
                    <a:moveTo>
                      <a:pt x="5919" y="0"/>
                    </a:moveTo>
                    <a:cubicBezTo>
                      <a:pt x="5735" y="1231"/>
                      <a:pt x="5552" y="2488"/>
                      <a:pt x="5316" y="3718"/>
                    </a:cubicBezTo>
                    <a:cubicBezTo>
                      <a:pt x="4688" y="7044"/>
                      <a:pt x="3876" y="10317"/>
                      <a:pt x="2881" y="13590"/>
                    </a:cubicBezTo>
                    <a:cubicBezTo>
                      <a:pt x="2410" y="15213"/>
                      <a:pt x="1860" y="16837"/>
                      <a:pt x="1284" y="18460"/>
                    </a:cubicBezTo>
                    <a:cubicBezTo>
                      <a:pt x="865" y="19560"/>
                      <a:pt x="420" y="20660"/>
                      <a:pt x="1" y="21759"/>
                    </a:cubicBezTo>
                    <a:cubicBezTo>
                      <a:pt x="80" y="21786"/>
                      <a:pt x="132" y="21786"/>
                      <a:pt x="210" y="21812"/>
                    </a:cubicBezTo>
                    <a:cubicBezTo>
                      <a:pt x="394" y="21419"/>
                      <a:pt x="551" y="21026"/>
                      <a:pt x="708" y="20634"/>
                    </a:cubicBezTo>
                    <a:cubicBezTo>
                      <a:pt x="1048" y="19717"/>
                      <a:pt x="1415" y="18827"/>
                      <a:pt x="1729" y="17910"/>
                    </a:cubicBezTo>
                    <a:cubicBezTo>
                      <a:pt x="3850" y="12097"/>
                      <a:pt x="5343" y="6049"/>
                      <a:pt x="6128" y="27"/>
                    </a:cubicBezTo>
                    <a:cubicBezTo>
                      <a:pt x="6050" y="0"/>
                      <a:pt x="5997" y="0"/>
                      <a:pt x="5919" y="0"/>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 name="Google Shape;1738;p46"/>
              <p:cNvSpPr/>
              <p:nvPr/>
            </p:nvSpPr>
            <p:spPr>
              <a:xfrm>
                <a:off x="3777306" y="2970072"/>
                <a:ext cx="115093" cy="154712"/>
              </a:xfrm>
              <a:custGeom>
                <a:avLst/>
                <a:gdLst/>
                <a:ahLst/>
                <a:cxnLst/>
                <a:rect l="l" t="t" r="r" b="b"/>
                <a:pathLst>
                  <a:path w="7004" h="9415" extrusionOk="0">
                    <a:moveTo>
                      <a:pt x="6636" y="0"/>
                    </a:moveTo>
                    <a:lnTo>
                      <a:pt x="6610" y="79"/>
                    </a:lnTo>
                    <a:cubicBezTo>
                      <a:pt x="6060" y="1859"/>
                      <a:pt x="5196" y="3614"/>
                      <a:pt x="4070" y="5159"/>
                    </a:cubicBezTo>
                    <a:cubicBezTo>
                      <a:pt x="2944" y="6730"/>
                      <a:pt x="1557" y="8065"/>
                      <a:pt x="64" y="9270"/>
                    </a:cubicBezTo>
                    <a:cubicBezTo>
                      <a:pt x="0" y="9333"/>
                      <a:pt x="40" y="9415"/>
                      <a:pt x="100" y="9415"/>
                    </a:cubicBezTo>
                    <a:cubicBezTo>
                      <a:pt x="113" y="9415"/>
                      <a:pt x="128" y="9410"/>
                      <a:pt x="143" y="9400"/>
                    </a:cubicBezTo>
                    <a:cubicBezTo>
                      <a:pt x="1085" y="8824"/>
                      <a:pt x="1949" y="8091"/>
                      <a:pt x="2709" y="7280"/>
                    </a:cubicBezTo>
                    <a:cubicBezTo>
                      <a:pt x="4070" y="5892"/>
                      <a:pt x="5196" y="4268"/>
                      <a:pt x="6008" y="2540"/>
                    </a:cubicBezTo>
                    <a:cubicBezTo>
                      <a:pt x="6401" y="1728"/>
                      <a:pt x="6741" y="864"/>
                      <a:pt x="7003" y="0"/>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 name="Google Shape;1739;p46"/>
              <p:cNvSpPr/>
              <p:nvPr/>
            </p:nvSpPr>
            <p:spPr>
              <a:xfrm>
                <a:off x="4205188" y="2955447"/>
                <a:ext cx="50776" cy="88210"/>
              </a:xfrm>
              <a:custGeom>
                <a:avLst/>
                <a:gdLst/>
                <a:ahLst/>
                <a:cxnLst/>
                <a:rect l="l" t="t" r="r" b="b"/>
                <a:pathLst>
                  <a:path w="3090" h="5368" extrusionOk="0">
                    <a:moveTo>
                      <a:pt x="314" y="0"/>
                    </a:moveTo>
                    <a:cubicBezTo>
                      <a:pt x="210" y="26"/>
                      <a:pt x="105" y="26"/>
                      <a:pt x="0" y="52"/>
                    </a:cubicBezTo>
                    <a:cubicBezTo>
                      <a:pt x="288" y="890"/>
                      <a:pt x="681" y="1702"/>
                      <a:pt x="1100" y="2461"/>
                    </a:cubicBezTo>
                    <a:cubicBezTo>
                      <a:pt x="1650" y="3509"/>
                      <a:pt x="2330" y="4478"/>
                      <a:pt x="3090" y="5368"/>
                    </a:cubicBezTo>
                    <a:cubicBezTo>
                      <a:pt x="3064" y="5211"/>
                      <a:pt x="3037" y="5080"/>
                      <a:pt x="3011" y="4923"/>
                    </a:cubicBezTo>
                    <a:cubicBezTo>
                      <a:pt x="2383" y="4085"/>
                      <a:pt x="1807" y="3221"/>
                      <a:pt x="1309" y="2278"/>
                    </a:cubicBezTo>
                    <a:cubicBezTo>
                      <a:pt x="916" y="1545"/>
                      <a:pt x="602" y="786"/>
                      <a:pt x="314" y="0"/>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1" name="Google Shape;1740;p46"/>
              <p:cNvSpPr/>
              <p:nvPr/>
            </p:nvSpPr>
            <p:spPr>
              <a:xfrm>
                <a:off x="4085133" y="2966621"/>
                <a:ext cx="37877" cy="123540"/>
              </a:xfrm>
              <a:custGeom>
                <a:avLst/>
                <a:gdLst/>
                <a:ahLst/>
                <a:cxnLst/>
                <a:rect l="l" t="t" r="r" b="b"/>
                <a:pathLst>
                  <a:path w="2305" h="7518" extrusionOk="0">
                    <a:moveTo>
                      <a:pt x="2043" y="1"/>
                    </a:moveTo>
                    <a:cubicBezTo>
                      <a:pt x="2095" y="891"/>
                      <a:pt x="2122" y="1781"/>
                      <a:pt x="2095" y="2672"/>
                    </a:cubicBezTo>
                    <a:cubicBezTo>
                      <a:pt x="2095" y="3483"/>
                      <a:pt x="2069" y="4295"/>
                      <a:pt x="2017" y="5107"/>
                    </a:cubicBezTo>
                    <a:cubicBezTo>
                      <a:pt x="1964" y="5788"/>
                      <a:pt x="2017" y="6835"/>
                      <a:pt x="1231" y="7201"/>
                    </a:cubicBezTo>
                    <a:cubicBezTo>
                      <a:pt x="1109" y="7259"/>
                      <a:pt x="1002" y="7284"/>
                      <a:pt x="910" y="7284"/>
                    </a:cubicBezTo>
                    <a:cubicBezTo>
                      <a:pt x="409" y="7284"/>
                      <a:pt x="323" y="6544"/>
                      <a:pt x="367" y="6102"/>
                    </a:cubicBezTo>
                    <a:cubicBezTo>
                      <a:pt x="420" y="5369"/>
                      <a:pt x="524" y="4635"/>
                      <a:pt x="577" y="3902"/>
                    </a:cubicBezTo>
                    <a:cubicBezTo>
                      <a:pt x="655" y="2645"/>
                      <a:pt x="629" y="1389"/>
                      <a:pt x="498" y="132"/>
                    </a:cubicBezTo>
                    <a:cubicBezTo>
                      <a:pt x="393" y="132"/>
                      <a:pt x="315" y="158"/>
                      <a:pt x="210" y="158"/>
                    </a:cubicBezTo>
                    <a:cubicBezTo>
                      <a:pt x="236" y="315"/>
                      <a:pt x="262" y="498"/>
                      <a:pt x="262" y="655"/>
                    </a:cubicBezTo>
                    <a:cubicBezTo>
                      <a:pt x="420" y="2331"/>
                      <a:pt x="367" y="4033"/>
                      <a:pt x="158" y="5709"/>
                    </a:cubicBezTo>
                    <a:cubicBezTo>
                      <a:pt x="79" y="6233"/>
                      <a:pt x="1" y="6887"/>
                      <a:pt x="367" y="7280"/>
                    </a:cubicBezTo>
                    <a:cubicBezTo>
                      <a:pt x="512" y="7446"/>
                      <a:pt x="698" y="7517"/>
                      <a:pt x="894" y="7517"/>
                    </a:cubicBezTo>
                    <a:cubicBezTo>
                      <a:pt x="1194" y="7517"/>
                      <a:pt x="1517" y="7350"/>
                      <a:pt x="1755" y="7097"/>
                    </a:cubicBezTo>
                    <a:cubicBezTo>
                      <a:pt x="2279" y="6547"/>
                      <a:pt x="2226" y="5683"/>
                      <a:pt x="2252" y="5002"/>
                    </a:cubicBezTo>
                    <a:cubicBezTo>
                      <a:pt x="2279" y="4112"/>
                      <a:pt x="2305" y="3221"/>
                      <a:pt x="2279" y="2331"/>
                    </a:cubicBezTo>
                    <a:cubicBezTo>
                      <a:pt x="2252" y="1572"/>
                      <a:pt x="2226" y="786"/>
                      <a:pt x="2174" y="1"/>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2" name="Google Shape;1741;p46"/>
              <p:cNvSpPr/>
              <p:nvPr/>
            </p:nvSpPr>
            <p:spPr>
              <a:xfrm>
                <a:off x="3720269" y="2519081"/>
                <a:ext cx="554630" cy="576551"/>
              </a:xfrm>
              <a:custGeom>
                <a:avLst/>
                <a:gdLst/>
                <a:ahLst/>
                <a:cxnLst/>
                <a:rect l="l" t="t" r="r" b="b"/>
                <a:pathLst>
                  <a:path w="33752" h="35086" extrusionOk="0">
                    <a:moveTo>
                      <a:pt x="13653" y="1"/>
                    </a:moveTo>
                    <a:cubicBezTo>
                      <a:pt x="13518" y="1"/>
                      <a:pt x="13383" y="2"/>
                      <a:pt x="13250" y="4"/>
                    </a:cubicBezTo>
                    <a:cubicBezTo>
                      <a:pt x="7934" y="135"/>
                      <a:pt x="4137" y="1078"/>
                      <a:pt x="2933" y="2230"/>
                    </a:cubicBezTo>
                    <a:cubicBezTo>
                      <a:pt x="2750" y="2387"/>
                      <a:pt x="2645" y="2570"/>
                      <a:pt x="2566" y="2727"/>
                    </a:cubicBezTo>
                    <a:cubicBezTo>
                      <a:pt x="2462" y="3015"/>
                      <a:pt x="2252" y="4639"/>
                      <a:pt x="1990" y="7074"/>
                    </a:cubicBezTo>
                    <a:cubicBezTo>
                      <a:pt x="1859" y="8147"/>
                      <a:pt x="1728" y="9430"/>
                      <a:pt x="1598" y="10792"/>
                    </a:cubicBezTo>
                    <a:cubicBezTo>
                      <a:pt x="1467" y="12363"/>
                      <a:pt x="1309" y="14065"/>
                      <a:pt x="1152" y="15819"/>
                    </a:cubicBezTo>
                    <a:cubicBezTo>
                      <a:pt x="1021" y="17364"/>
                      <a:pt x="891" y="18935"/>
                      <a:pt x="786" y="20533"/>
                    </a:cubicBezTo>
                    <a:cubicBezTo>
                      <a:pt x="629" y="22287"/>
                      <a:pt x="498" y="24015"/>
                      <a:pt x="393" y="25665"/>
                    </a:cubicBezTo>
                    <a:cubicBezTo>
                      <a:pt x="314" y="27053"/>
                      <a:pt x="236" y="28388"/>
                      <a:pt x="157" y="29619"/>
                    </a:cubicBezTo>
                    <a:cubicBezTo>
                      <a:pt x="79" y="31268"/>
                      <a:pt x="26" y="32761"/>
                      <a:pt x="0" y="33913"/>
                    </a:cubicBezTo>
                    <a:cubicBezTo>
                      <a:pt x="1498" y="34127"/>
                      <a:pt x="8520" y="35086"/>
                      <a:pt x="17256" y="35086"/>
                    </a:cubicBezTo>
                    <a:cubicBezTo>
                      <a:pt x="22418" y="35086"/>
                      <a:pt x="28179" y="34751"/>
                      <a:pt x="33752" y="33730"/>
                    </a:cubicBezTo>
                    <a:cubicBezTo>
                      <a:pt x="33726" y="32394"/>
                      <a:pt x="33700" y="31006"/>
                      <a:pt x="33621" y="29566"/>
                    </a:cubicBezTo>
                    <a:cubicBezTo>
                      <a:pt x="33542" y="28126"/>
                      <a:pt x="33438" y="26660"/>
                      <a:pt x="33307" y="25193"/>
                    </a:cubicBezTo>
                    <a:cubicBezTo>
                      <a:pt x="33176" y="23596"/>
                      <a:pt x="32993" y="21973"/>
                      <a:pt x="32809" y="20402"/>
                    </a:cubicBezTo>
                    <a:cubicBezTo>
                      <a:pt x="32600" y="18647"/>
                      <a:pt x="32364" y="16919"/>
                      <a:pt x="32102" y="15296"/>
                    </a:cubicBezTo>
                    <a:cubicBezTo>
                      <a:pt x="31840" y="13646"/>
                      <a:pt x="31552" y="12075"/>
                      <a:pt x="31264" y="10661"/>
                    </a:cubicBezTo>
                    <a:cubicBezTo>
                      <a:pt x="30950" y="9142"/>
                      <a:pt x="30610" y="7781"/>
                      <a:pt x="30296" y="6655"/>
                    </a:cubicBezTo>
                    <a:cubicBezTo>
                      <a:pt x="29824" y="5084"/>
                      <a:pt x="29353" y="3906"/>
                      <a:pt x="28882" y="3303"/>
                    </a:cubicBezTo>
                    <a:cubicBezTo>
                      <a:pt x="28698" y="3041"/>
                      <a:pt x="28044" y="2701"/>
                      <a:pt x="27101" y="2361"/>
                    </a:cubicBezTo>
                    <a:cubicBezTo>
                      <a:pt x="24151" y="1267"/>
                      <a:pt x="18237" y="1"/>
                      <a:pt x="1365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3" name="Google Shape;1742;p46"/>
              <p:cNvSpPr/>
              <p:nvPr/>
            </p:nvSpPr>
            <p:spPr>
              <a:xfrm>
                <a:off x="3864759" y="2524964"/>
                <a:ext cx="260833" cy="206310"/>
              </a:xfrm>
              <a:custGeom>
                <a:avLst/>
                <a:gdLst/>
                <a:ahLst/>
                <a:cxnLst/>
                <a:rect l="l" t="t" r="r" b="b"/>
                <a:pathLst>
                  <a:path w="15873" h="12555" extrusionOk="0">
                    <a:moveTo>
                      <a:pt x="4411" y="0"/>
                    </a:moveTo>
                    <a:cubicBezTo>
                      <a:pt x="1578" y="0"/>
                      <a:pt x="1" y="781"/>
                      <a:pt x="2283" y="3233"/>
                    </a:cubicBezTo>
                    <a:cubicBezTo>
                      <a:pt x="5137" y="6297"/>
                      <a:pt x="9065" y="9649"/>
                      <a:pt x="11186" y="11377"/>
                    </a:cubicBezTo>
                    <a:cubicBezTo>
                      <a:pt x="12102" y="12110"/>
                      <a:pt x="12652" y="12555"/>
                      <a:pt x="12652" y="12555"/>
                    </a:cubicBezTo>
                    <a:cubicBezTo>
                      <a:pt x="12652" y="12555"/>
                      <a:pt x="13019" y="11953"/>
                      <a:pt x="13464" y="10984"/>
                    </a:cubicBezTo>
                    <a:cubicBezTo>
                      <a:pt x="14459" y="8863"/>
                      <a:pt x="15873" y="5066"/>
                      <a:pt x="14852" y="2395"/>
                    </a:cubicBezTo>
                    <a:cubicBezTo>
                      <a:pt x="14223" y="667"/>
                      <a:pt x="11369" y="746"/>
                      <a:pt x="8122" y="301"/>
                    </a:cubicBezTo>
                    <a:cubicBezTo>
                      <a:pt x="6798" y="118"/>
                      <a:pt x="5510" y="0"/>
                      <a:pt x="441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4" name="Google Shape;1743;p46"/>
              <p:cNvSpPr/>
              <p:nvPr/>
            </p:nvSpPr>
            <p:spPr>
              <a:xfrm>
                <a:off x="3898396" y="2447287"/>
                <a:ext cx="203960" cy="132446"/>
              </a:xfrm>
              <a:custGeom>
                <a:avLst/>
                <a:gdLst/>
                <a:ahLst/>
                <a:cxnLst/>
                <a:rect l="l" t="t" r="r" b="b"/>
                <a:pathLst>
                  <a:path w="12412" h="8060" extrusionOk="0">
                    <a:moveTo>
                      <a:pt x="1624" y="0"/>
                    </a:moveTo>
                    <a:lnTo>
                      <a:pt x="472" y="3849"/>
                    </a:lnTo>
                    <a:cubicBezTo>
                      <a:pt x="472" y="3849"/>
                      <a:pt x="1" y="6232"/>
                      <a:pt x="4897" y="7515"/>
                    </a:cubicBezTo>
                    <a:cubicBezTo>
                      <a:pt x="6383" y="7917"/>
                      <a:pt x="7527" y="8060"/>
                      <a:pt x="8402" y="8060"/>
                    </a:cubicBezTo>
                    <a:cubicBezTo>
                      <a:pt x="10548" y="8060"/>
                      <a:pt x="11077" y="7201"/>
                      <a:pt x="11077" y="7201"/>
                    </a:cubicBezTo>
                    <a:lnTo>
                      <a:pt x="12412" y="2331"/>
                    </a:lnTo>
                    <a:lnTo>
                      <a:pt x="1624" y="0"/>
                    </a:ln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5" name="Google Shape;1744;p46"/>
              <p:cNvSpPr/>
              <p:nvPr/>
            </p:nvSpPr>
            <p:spPr>
              <a:xfrm>
                <a:off x="3916044" y="2479560"/>
                <a:ext cx="182023" cy="49067"/>
              </a:xfrm>
              <a:custGeom>
                <a:avLst/>
                <a:gdLst/>
                <a:ahLst/>
                <a:cxnLst/>
                <a:rect l="l" t="t" r="r" b="b"/>
                <a:pathLst>
                  <a:path w="11077" h="2986" extrusionOk="0">
                    <a:moveTo>
                      <a:pt x="0" y="0"/>
                    </a:moveTo>
                    <a:lnTo>
                      <a:pt x="0" y="0"/>
                    </a:lnTo>
                    <a:cubicBezTo>
                      <a:pt x="498" y="733"/>
                      <a:pt x="1231" y="1336"/>
                      <a:pt x="2069" y="1781"/>
                    </a:cubicBezTo>
                    <a:cubicBezTo>
                      <a:pt x="3221" y="2409"/>
                      <a:pt x="4530" y="2697"/>
                      <a:pt x="5839" y="2880"/>
                    </a:cubicBezTo>
                    <a:cubicBezTo>
                      <a:pt x="6363" y="2933"/>
                      <a:pt x="6887" y="2985"/>
                      <a:pt x="7410" y="2985"/>
                    </a:cubicBezTo>
                    <a:cubicBezTo>
                      <a:pt x="7986" y="2985"/>
                      <a:pt x="8536" y="2933"/>
                      <a:pt x="9060" y="2802"/>
                    </a:cubicBezTo>
                    <a:cubicBezTo>
                      <a:pt x="9636" y="2671"/>
                      <a:pt x="10369" y="2383"/>
                      <a:pt x="10893" y="1964"/>
                    </a:cubicBezTo>
                    <a:lnTo>
                      <a:pt x="11076" y="1309"/>
                    </a:lnTo>
                    <a:lnTo>
                      <a:pt x="11076" y="1309"/>
                    </a:lnTo>
                    <a:cubicBezTo>
                      <a:pt x="10971" y="1336"/>
                      <a:pt x="10893" y="1362"/>
                      <a:pt x="10788" y="1362"/>
                    </a:cubicBezTo>
                    <a:cubicBezTo>
                      <a:pt x="10291" y="1440"/>
                      <a:pt x="9793" y="1493"/>
                      <a:pt x="9269" y="1545"/>
                    </a:cubicBezTo>
                    <a:cubicBezTo>
                      <a:pt x="8641" y="1597"/>
                      <a:pt x="8039" y="1624"/>
                      <a:pt x="7437" y="1624"/>
                    </a:cubicBezTo>
                    <a:cubicBezTo>
                      <a:pt x="4792" y="1624"/>
                      <a:pt x="2278" y="1074"/>
                      <a:pt x="0" y="0"/>
                    </a:cubicBezTo>
                    <a:close/>
                  </a:path>
                </a:pathLst>
              </a:custGeom>
              <a:solidFill>
                <a:srgbClr val="C421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6" name="Google Shape;1745;p46"/>
              <p:cNvSpPr/>
              <p:nvPr/>
            </p:nvSpPr>
            <p:spPr>
              <a:xfrm>
                <a:off x="3885924" y="2497193"/>
                <a:ext cx="24106" cy="24977"/>
              </a:xfrm>
              <a:custGeom>
                <a:avLst/>
                <a:gdLst/>
                <a:ahLst/>
                <a:cxnLst/>
                <a:rect l="l" t="t" r="r" b="b"/>
                <a:pathLst>
                  <a:path w="1467" h="1520" extrusionOk="0">
                    <a:moveTo>
                      <a:pt x="1467" y="1"/>
                    </a:moveTo>
                    <a:cubicBezTo>
                      <a:pt x="917" y="1"/>
                      <a:pt x="367" y="734"/>
                      <a:pt x="0" y="1519"/>
                    </a:cubicBezTo>
                    <a:cubicBezTo>
                      <a:pt x="393" y="1493"/>
                      <a:pt x="838" y="1467"/>
                      <a:pt x="1257" y="1441"/>
                    </a:cubicBezTo>
                    <a:cubicBezTo>
                      <a:pt x="1179" y="1074"/>
                      <a:pt x="1231" y="812"/>
                      <a:pt x="1231" y="812"/>
                    </a:cubicBezTo>
                    <a:lnTo>
                      <a:pt x="1467" y="1"/>
                    </a:lnTo>
                    <a:close/>
                  </a:path>
                </a:pathLst>
              </a:custGeom>
              <a:solidFill>
                <a:srgbClr val="6E2B2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7" name="Google Shape;1746;p46"/>
              <p:cNvSpPr/>
              <p:nvPr/>
            </p:nvSpPr>
            <p:spPr>
              <a:xfrm>
                <a:off x="3873008" y="2520855"/>
                <a:ext cx="84792" cy="112316"/>
              </a:xfrm>
              <a:custGeom>
                <a:avLst/>
                <a:gdLst/>
                <a:ahLst/>
                <a:cxnLst/>
                <a:rect l="l" t="t" r="r" b="b"/>
                <a:pathLst>
                  <a:path w="5160" h="6835" extrusionOk="0">
                    <a:moveTo>
                      <a:pt x="2043" y="1"/>
                    </a:moveTo>
                    <a:cubicBezTo>
                      <a:pt x="1624" y="27"/>
                      <a:pt x="1179" y="53"/>
                      <a:pt x="786" y="79"/>
                    </a:cubicBezTo>
                    <a:cubicBezTo>
                      <a:pt x="393" y="865"/>
                      <a:pt x="158" y="1703"/>
                      <a:pt x="236" y="1886"/>
                    </a:cubicBezTo>
                    <a:cubicBezTo>
                      <a:pt x="1519" y="4714"/>
                      <a:pt x="3457" y="6128"/>
                      <a:pt x="5159" y="6835"/>
                    </a:cubicBezTo>
                    <a:cubicBezTo>
                      <a:pt x="3981" y="5735"/>
                      <a:pt x="2802" y="4609"/>
                      <a:pt x="1781" y="3483"/>
                    </a:cubicBezTo>
                    <a:cubicBezTo>
                      <a:pt x="1" y="1598"/>
                      <a:pt x="551" y="708"/>
                      <a:pt x="2200" y="394"/>
                    </a:cubicBezTo>
                    <a:cubicBezTo>
                      <a:pt x="2122" y="237"/>
                      <a:pt x="2095" y="106"/>
                      <a:pt x="2043" y="1"/>
                    </a:cubicBezTo>
                    <a:close/>
                  </a:path>
                </a:pathLst>
              </a:custGeom>
              <a:solidFill>
                <a:srgbClr val="3C409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8" name="Google Shape;1747;p46"/>
              <p:cNvSpPr/>
              <p:nvPr/>
            </p:nvSpPr>
            <p:spPr>
              <a:xfrm>
                <a:off x="4090293" y="2528168"/>
                <a:ext cx="11634" cy="11207"/>
              </a:xfrm>
              <a:custGeom>
                <a:avLst/>
                <a:gdLst/>
                <a:ahLst/>
                <a:cxnLst/>
                <a:rect l="l" t="t" r="r" b="b"/>
                <a:pathLst>
                  <a:path w="708" h="682" extrusionOk="0">
                    <a:moveTo>
                      <a:pt x="315" y="1"/>
                    </a:moveTo>
                    <a:cubicBezTo>
                      <a:pt x="263" y="1"/>
                      <a:pt x="210" y="27"/>
                      <a:pt x="184" y="106"/>
                    </a:cubicBezTo>
                    <a:cubicBezTo>
                      <a:pt x="132" y="237"/>
                      <a:pt x="53" y="368"/>
                      <a:pt x="1" y="525"/>
                    </a:cubicBezTo>
                    <a:cubicBezTo>
                      <a:pt x="236" y="577"/>
                      <a:pt x="472" y="629"/>
                      <a:pt x="708" y="682"/>
                    </a:cubicBezTo>
                    <a:cubicBezTo>
                      <a:pt x="629" y="446"/>
                      <a:pt x="525" y="237"/>
                      <a:pt x="446" y="80"/>
                    </a:cubicBezTo>
                    <a:cubicBezTo>
                      <a:pt x="420" y="27"/>
                      <a:pt x="367" y="1"/>
                      <a:pt x="315" y="1"/>
                    </a:cubicBezTo>
                    <a:close/>
                  </a:path>
                </a:pathLst>
              </a:custGeom>
              <a:solidFill>
                <a:srgbClr val="B4CEE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9" name="Google Shape;1748;p46"/>
              <p:cNvSpPr/>
              <p:nvPr/>
            </p:nvSpPr>
            <p:spPr>
              <a:xfrm>
                <a:off x="4086431" y="2536779"/>
                <a:ext cx="28839" cy="51220"/>
              </a:xfrm>
              <a:custGeom>
                <a:avLst/>
                <a:gdLst/>
                <a:ahLst/>
                <a:cxnLst/>
                <a:rect l="l" t="t" r="r" b="b"/>
                <a:pathLst>
                  <a:path w="1755" h="3117" extrusionOk="0">
                    <a:moveTo>
                      <a:pt x="236" y="1"/>
                    </a:moveTo>
                    <a:cubicBezTo>
                      <a:pt x="157" y="132"/>
                      <a:pt x="105" y="289"/>
                      <a:pt x="0" y="446"/>
                    </a:cubicBezTo>
                    <a:cubicBezTo>
                      <a:pt x="681" y="708"/>
                      <a:pt x="1152" y="1100"/>
                      <a:pt x="1362" y="1676"/>
                    </a:cubicBezTo>
                    <a:cubicBezTo>
                      <a:pt x="1545" y="2122"/>
                      <a:pt x="1650" y="2619"/>
                      <a:pt x="1676" y="3117"/>
                    </a:cubicBezTo>
                    <a:cubicBezTo>
                      <a:pt x="1728" y="2933"/>
                      <a:pt x="1755" y="2750"/>
                      <a:pt x="1755" y="2645"/>
                    </a:cubicBezTo>
                    <a:cubicBezTo>
                      <a:pt x="1755" y="2279"/>
                      <a:pt x="1336" y="1048"/>
                      <a:pt x="943" y="158"/>
                    </a:cubicBezTo>
                    <a:cubicBezTo>
                      <a:pt x="707" y="105"/>
                      <a:pt x="471" y="53"/>
                      <a:pt x="236" y="1"/>
                    </a:cubicBezTo>
                    <a:close/>
                  </a:path>
                </a:pathLst>
              </a:custGeom>
              <a:solidFill>
                <a:srgbClr val="3C409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0" name="Google Shape;1749;p46"/>
              <p:cNvSpPr/>
              <p:nvPr/>
            </p:nvSpPr>
            <p:spPr>
              <a:xfrm>
                <a:off x="3873008" y="2527313"/>
                <a:ext cx="240966" cy="120927"/>
              </a:xfrm>
              <a:custGeom>
                <a:avLst/>
                <a:gdLst/>
                <a:ahLst/>
                <a:cxnLst/>
                <a:rect l="l" t="t" r="r" b="b"/>
                <a:pathLst>
                  <a:path w="14664" h="7359" extrusionOk="0">
                    <a:moveTo>
                      <a:pt x="2200" y="1"/>
                    </a:moveTo>
                    <a:cubicBezTo>
                      <a:pt x="551" y="315"/>
                      <a:pt x="1" y="1205"/>
                      <a:pt x="1781" y="3090"/>
                    </a:cubicBezTo>
                    <a:cubicBezTo>
                      <a:pt x="2802" y="4216"/>
                      <a:pt x="3981" y="5342"/>
                      <a:pt x="5159" y="6442"/>
                    </a:cubicBezTo>
                    <a:cubicBezTo>
                      <a:pt x="6730" y="7097"/>
                      <a:pt x="8092" y="7201"/>
                      <a:pt x="8563" y="7358"/>
                    </a:cubicBezTo>
                    <a:lnTo>
                      <a:pt x="8615" y="7358"/>
                    </a:lnTo>
                    <a:cubicBezTo>
                      <a:pt x="9270" y="7358"/>
                      <a:pt x="11260" y="3954"/>
                      <a:pt x="11260" y="3954"/>
                    </a:cubicBezTo>
                    <a:cubicBezTo>
                      <a:pt x="11260" y="3954"/>
                      <a:pt x="12936" y="6704"/>
                      <a:pt x="13407" y="6704"/>
                    </a:cubicBezTo>
                    <a:lnTo>
                      <a:pt x="13433" y="6704"/>
                    </a:lnTo>
                    <a:cubicBezTo>
                      <a:pt x="13826" y="6651"/>
                      <a:pt x="14481" y="4740"/>
                      <a:pt x="14664" y="3693"/>
                    </a:cubicBezTo>
                    <a:cubicBezTo>
                      <a:pt x="14638" y="3195"/>
                      <a:pt x="14533" y="2698"/>
                      <a:pt x="14350" y="2252"/>
                    </a:cubicBezTo>
                    <a:cubicBezTo>
                      <a:pt x="14140" y="1676"/>
                      <a:pt x="13669" y="1284"/>
                      <a:pt x="12988" y="1022"/>
                    </a:cubicBezTo>
                    <a:cubicBezTo>
                      <a:pt x="12988" y="1048"/>
                      <a:pt x="12962" y="1074"/>
                      <a:pt x="12962" y="1100"/>
                    </a:cubicBezTo>
                    <a:lnTo>
                      <a:pt x="12622" y="2331"/>
                    </a:lnTo>
                    <a:cubicBezTo>
                      <a:pt x="12622" y="2331"/>
                      <a:pt x="12072" y="3195"/>
                      <a:pt x="9925" y="3195"/>
                    </a:cubicBezTo>
                    <a:cubicBezTo>
                      <a:pt x="9034" y="3195"/>
                      <a:pt x="7908" y="3038"/>
                      <a:pt x="6442" y="2645"/>
                    </a:cubicBezTo>
                    <a:cubicBezTo>
                      <a:pt x="3614" y="1912"/>
                      <a:pt x="2567" y="786"/>
                      <a:pt x="2200"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1" name="Google Shape;1750;p46"/>
              <p:cNvSpPr/>
              <p:nvPr/>
            </p:nvSpPr>
            <p:spPr>
              <a:xfrm>
                <a:off x="3905281" y="2497193"/>
                <a:ext cx="180725" cy="82639"/>
              </a:xfrm>
              <a:custGeom>
                <a:avLst/>
                <a:gdLst/>
                <a:ahLst/>
                <a:cxnLst/>
                <a:rect l="l" t="t" r="r" b="b"/>
                <a:pathLst>
                  <a:path w="10998" h="5029" extrusionOk="0">
                    <a:moveTo>
                      <a:pt x="289" y="1"/>
                    </a:moveTo>
                    <a:lnTo>
                      <a:pt x="53" y="812"/>
                    </a:lnTo>
                    <a:cubicBezTo>
                      <a:pt x="53" y="812"/>
                      <a:pt x="1" y="1074"/>
                      <a:pt x="79" y="1441"/>
                    </a:cubicBezTo>
                    <a:cubicBezTo>
                      <a:pt x="131" y="1546"/>
                      <a:pt x="158" y="1677"/>
                      <a:pt x="236" y="1834"/>
                    </a:cubicBezTo>
                    <a:cubicBezTo>
                      <a:pt x="603" y="2619"/>
                      <a:pt x="1650" y="3745"/>
                      <a:pt x="4478" y="4478"/>
                    </a:cubicBezTo>
                    <a:cubicBezTo>
                      <a:pt x="5944" y="4871"/>
                      <a:pt x="7070" y="5028"/>
                      <a:pt x="7961" y="5028"/>
                    </a:cubicBezTo>
                    <a:cubicBezTo>
                      <a:pt x="10108" y="5028"/>
                      <a:pt x="10658" y="4164"/>
                      <a:pt x="10658" y="4164"/>
                    </a:cubicBezTo>
                    <a:lnTo>
                      <a:pt x="10998" y="2933"/>
                    </a:lnTo>
                    <a:lnTo>
                      <a:pt x="10998" y="2933"/>
                    </a:lnTo>
                    <a:cubicBezTo>
                      <a:pt x="10684" y="3483"/>
                      <a:pt x="10212" y="4033"/>
                      <a:pt x="9479" y="4085"/>
                    </a:cubicBezTo>
                    <a:cubicBezTo>
                      <a:pt x="9217" y="4112"/>
                      <a:pt x="8956" y="4138"/>
                      <a:pt x="8694" y="4138"/>
                    </a:cubicBezTo>
                    <a:cubicBezTo>
                      <a:pt x="4269" y="4138"/>
                      <a:pt x="1781" y="1022"/>
                      <a:pt x="681" y="158"/>
                    </a:cubicBezTo>
                    <a:cubicBezTo>
                      <a:pt x="550" y="53"/>
                      <a:pt x="419" y="1"/>
                      <a:pt x="289" y="1"/>
                    </a:cubicBezTo>
                    <a:close/>
                  </a:path>
                </a:pathLst>
              </a:custGeom>
              <a:solidFill>
                <a:srgbClr val="A87E6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2" name="Google Shape;1751;p46"/>
              <p:cNvSpPr/>
              <p:nvPr/>
            </p:nvSpPr>
            <p:spPr>
              <a:xfrm>
                <a:off x="3869951" y="2487054"/>
                <a:ext cx="246175" cy="150965"/>
              </a:xfrm>
              <a:custGeom>
                <a:avLst/>
                <a:gdLst/>
                <a:ahLst/>
                <a:cxnLst/>
                <a:rect l="l" t="t" r="r" b="b"/>
                <a:pathLst>
                  <a:path w="14981" h="9187" extrusionOk="0">
                    <a:moveTo>
                      <a:pt x="2219" y="1"/>
                    </a:moveTo>
                    <a:cubicBezTo>
                      <a:pt x="1121" y="1"/>
                      <a:pt x="0" y="2968"/>
                      <a:pt x="187" y="3341"/>
                    </a:cubicBezTo>
                    <a:cubicBezTo>
                      <a:pt x="2674" y="8787"/>
                      <a:pt x="7649" y="8892"/>
                      <a:pt x="8670" y="9180"/>
                    </a:cubicBezTo>
                    <a:cubicBezTo>
                      <a:pt x="8686" y="9185"/>
                      <a:pt x="8702" y="9187"/>
                      <a:pt x="8720" y="9187"/>
                    </a:cubicBezTo>
                    <a:cubicBezTo>
                      <a:pt x="9402" y="9187"/>
                      <a:pt x="11420" y="5750"/>
                      <a:pt x="11420" y="5750"/>
                    </a:cubicBezTo>
                    <a:cubicBezTo>
                      <a:pt x="11420" y="5750"/>
                      <a:pt x="13126" y="8501"/>
                      <a:pt x="13600" y="8501"/>
                    </a:cubicBezTo>
                    <a:cubicBezTo>
                      <a:pt x="13607" y="8501"/>
                      <a:pt x="13613" y="8500"/>
                      <a:pt x="13619" y="8499"/>
                    </a:cubicBezTo>
                    <a:cubicBezTo>
                      <a:pt x="14091" y="8447"/>
                      <a:pt x="14929" y="5776"/>
                      <a:pt x="14955" y="4990"/>
                    </a:cubicBezTo>
                    <a:cubicBezTo>
                      <a:pt x="14981" y="4519"/>
                      <a:pt x="14248" y="2634"/>
                      <a:pt x="13855" y="1875"/>
                    </a:cubicBezTo>
                    <a:cubicBezTo>
                      <a:pt x="13833" y="1831"/>
                      <a:pt x="13793" y="1810"/>
                      <a:pt x="13750" y="1810"/>
                    </a:cubicBezTo>
                    <a:cubicBezTo>
                      <a:pt x="13690" y="1810"/>
                      <a:pt x="13624" y="1851"/>
                      <a:pt x="13593" y="1927"/>
                    </a:cubicBezTo>
                    <a:cubicBezTo>
                      <a:pt x="13331" y="2529"/>
                      <a:pt x="12808" y="3943"/>
                      <a:pt x="11603" y="4048"/>
                    </a:cubicBezTo>
                    <a:cubicBezTo>
                      <a:pt x="11316" y="4072"/>
                      <a:pt x="11036" y="4083"/>
                      <a:pt x="10763" y="4083"/>
                    </a:cubicBezTo>
                    <a:cubicBezTo>
                      <a:pt x="6264" y="4083"/>
                      <a:pt x="3733" y="986"/>
                      <a:pt x="2622" y="146"/>
                    </a:cubicBezTo>
                    <a:cubicBezTo>
                      <a:pt x="2490" y="46"/>
                      <a:pt x="2355" y="1"/>
                      <a:pt x="221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3" name="Google Shape;1752;p46"/>
              <p:cNvSpPr/>
              <p:nvPr/>
            </p:nvSpPr>
            <p:spPr>
              <a:xfrm>
                <a:off x="4048555" y="2625416"/>
                <a:ext cx="37450" cy="105858"/>
              </a:xfrm>
              <a:custGeom>
                <a:avLst/>
                <a:gdLst/>
                <a:ahLst/>
                <a:cxnLst/>
                <a:rect l="l" t="t" r="r" b="b"/>
                <a:pathLst>
                  <a:path w="2279" h="6442" extrusionOk="0">
                    <a:moveTo>
                      <a:pt x="865" y="1"/>
                    </a:moveTo>
                    <a:cubicBezTo>
                      <a:pt x="786" y="1"/>
                      <a:pt x="656" y="577"/>
                      <a:pt x="498" y="1519"/>
                    </a:cubicBezTo>
                    <a:cubicBezTo>
                      <a:pt x="341" y="2436"/>
                      <a:pt x="184" y="3745"/>
                      <a:pt x="1" y="5264"/>
                    </a:cubicBezTo>
                    <a:cubicBezTo>
                      <a:pt x="917" y="5997"/>
                      <a:pt x="1467" y="6442"/>
                      <a:pt x="1467" y="6442"/>
                    </a:cubicBezTo>
                    <a:cubicBezTo>
                      <a:pt x="1467" y="6442"/>
                      <a:pt x="1834" y="5840"/>
                      <a:pt x="2279" y="4871"/>
                    </a:cubicBezTo>
                    <a:cubicBezTo>
                      <a:pt x="2017" y="3483"/>
                      <a:pt x="1755" y="2279"/>
                      <a:pt x="1520" y="1441"/>
                    </a:cubicBezTo>
                    <a:cubicBezTo>
                      <a:pt x="1284" y="551"/>
                      <a:pt x="1048" y="1"/>
                      <a:pt x="86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4" name="Google Shape;1753;p46"/>
              <p:cNvSpPr/>
              <p:nvPr/>
            </p:nvSpPr>
            <p:spPr>
              <a:xfrm>
                <a:off x="4025319" y="2579372"/>
                <a:ext cx="67570" cy="69033"/>
              </a:xfrm>
              <a:custGeom>
                <a:avLst/>
                <a:gdLst/>
                <a:ahLst/>
                <a:cxnLst/>
                <a:rect l="l" t="t" r="r" b="b"/>
                <a:pathLst>
                  <a:path w="4112" h="4201" extrusionOk="0">
                    <a:moveTo>
                      <a:pt x="2097" y="0"/>
                    </a:moveTo>
                    <a:cubicBezTo>
                      <a:pt x="2088" y="0"/>
                      <a:pt x="2079" y="0"/>
                      <a:pt x="2070" y="1"/>
                    </a:cubicBezTo>
                    <a:cubicBezTo>
                      <a:pt x="1546" y="27"/>
                      <a:pt x="1" y="2934"/>
                      <a:pt x="210" y="3222"/>
                    </a:cubicBezTo>
                    <a:cubicBezTo>
                      <a:pt x="431" y="3516"/>
                      <a:pt x="1363" y="4200"/>
                      <a:pt x="2298" y="4200"/>
                    </a:cubicBezTo>
                    <a:cubicBezTo>
                      <a:pt x="2362" y="4200"/>
                      <a:pt x="2425" y="4197"/>
                      <a:pt x="2488" y="4190"/>
                    </a:cubicBezTo>
                    <a:cubicBezTo>
                      <a:pt x="3457" y="4059"/>
                      <a:pt x="4112" y="3274"/>
                      <a:pt x="4086" y="3012"/>
                    </a:cubicBezTo>
                    <a:cubicBezTo>
                      <a:pt x="4034" y="2727"/>
                      <a:pt x="3057" y="0"/>
                      <a:pt x="2097"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5" name="Google Shape;1754;p46"/>
              <p:cNvSpPr/>
              <p:nvPr/>
            </p:nvSpPr>
            <p:spPr>
              <a:xfrm>
                <a:off x="4109848" y="2538931"/>
                <a:ext cx="238206" cy="525380"/>
              </a:xfrm>
              <a:custGeom>
                <a:avLst/>
                <a:gdLst/>
                <a:ahLst/>
                <a:cxnLst/>
                <a:rect l="l" t="t" r="r" b="b"/>
                <a:pathLst>
                  <a:path w="14496" h="31972" extrusionOk="0">
                    <a:moveTo>
                      <a:pt x="144" y="1"/>
                    </a:moveTo>
                    <a:cubicBezTo>
                      <a:pt x="48" y="1"/>
                      <a:pt x="0" y="17"/>
                      <a:pt x="15" y="53"/>
                    </a:cubicBezTo>
                    <a:cubicBezTo>
                      <a:pt x="7740" y="19010"/>
                      <a:pt x="10018" y="31972"/>
                      <a:pt x="10018" y="31972"/>
                    </a:cubicBezTo>
                    <a:lnTo>
                      <a:pt x="14495" y="31396"/>
                    </a:lnTo>
                    <a:cubicBezTo>
                      <a:pt x="14495" y="31396"/>
                      <a:pt x="8892" y="7646"/>
                      <a:pt x="4859" y="1441"/>
                    </a:cubicBezTo>
                    <a:cubicBezTo>
                      <a:pt x="4535" y="977"/>
                      <a:pt x="886" y="1"/>
                      <a:pt x="14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6" name="Google Shape;1755;p46"/>
              <p:cNvSpPr/>
              <p:nvPr/>
            </p:nvSpPr>
            <p:spPr>
              <a:xfrm>
                <a:off x="3612719" y="3196545"/>
                <a:ext cx="78728" cy="59847"/>
              </a:xfrm>
              <a:custGeom>
                <a:avLst/>
                <a:gdLst/>
                <a:ahLst/>
                <a:cxnLst/>
                <a:rect l="l" t="t" r="r" b="b"/>
                <a:pathLst>
                  <a:path w="4791" h="3642" extrusionOk="0">
                    <a:moveTo>
                      <a:pt x="1009" y="0"/>
                    </a:moveTo>
                    <a:cubicBezTo>
                      <a:pt x="843" y="0"/>
                      <a:pt x="706" y="42"/>
                      <a:pt x="628" y="148"/>
                    </a:cubicBezTo>
                    <a:cubicBezTo>
                      <a:pt x="261" y="620"/>
                      <a:pt x="1596" y="1719"/>
                      <a:pt x="1596" y="1719"/>
                    </a:cubicBezTo>
                    <a:cubicBezTo>
                      <a:pt x="1596" y="1719"/>
                      <a:pt x="1077" y="1554"/>
                      <a:pt x="692" y="1554"/>
                    </a:cubicBezTo>
                    <a:cubicBezTo>
                      <a:pt x="264" y="1554"/>
                      <a:pt x="0" y="1757"/>
                      <a:pt x="785" y="2610"/>
                    </a:cubicBezTo>
                    <a:cubicBezTo>
                      <a:pt x="1576" y="3442"/>
                      <a:pt x="2632" y="3642"/>
                      <a:pt x="3460" y="3642"/>
                    </a:cubicBezTo>
                    <a:cubicBezTo>
                      <a:pt x="4221" y="3642"/>
                      <a:pt x="4791" y="3474"/>
                      <a:pt x="4791" y="3474"/>
                    </a:cubicBezTo>
                    <a:lnTo>
                      <a:pt x="2644" y="567"/>
                    </a:lnTo>
                    <a:cubicBezTo>
                      <a:pt x="2644" y="567"/>
                      <a:pt x="1623" y="0"/>
                      <a:pt x="1009"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7" name="Google Shape;1756;p46"/>
              <p:cNvSpPr/>
              <p:nvPr/>
            </p:nvSpPr>
            <p:spPr>
              <a:xfrm>
                <a:off x="3628757" y="3106281"/>
                <a:ext cx="158212" cy="148747"/>
              </a:xfrm>
              <a:custGeom>
                <a:avLst/>
                <a:gdLst/>
                <a:ahLst/>
                <a:cxnLst/>
                <a:rect l="l" t="t" r="r" b="b"/>
                <a:pathLst>
                  <a:path w="9628" h="9052" extrusionOk="0">
                    <a:moveTo>
                      <a:pt x="5647" y="0"/>
                    </a:moveTo>
                    <a:cubicBezTo>
                      <a:pt x="4049" y="0"/>
                      <a:pt x="1" y="3337"/>
                      <a:pt x="71" y="3756"/>
                    </a:cubicBezTo>
                    <a:cubicBezTo>
                      <a:pt x="123" y="4227"/>
                      <a:pt x="2558" y="8888"/>
                      <a:pt x="3553" y="9045"/>
                    </a:cubicBezTo>
                    <a:cubicBezTo>
                      <a:pt x="3580" y="9050"/>
                      <a:pt x="3611" y="9052"/>
                      <a:pt x="3644" y="9052"/>
                    </a:cubicBezTo>
                    <a:cubicBezTo>
                      <a:pt x="4803" y="9052"/>
                      <a:pt x="9241" y="6406"/>
                      <a:pt x="9445" y="4751"/>
                    </a:cubicBezTo>
                    <a:cubicBezTo>
                      <a:pt x="9628" y="3075"/>
                      <a:pt x="6119" y="169"/>
                      <a:pt x="6119" y="169"/>
                    </a:cubicBezTo>
                    <a:cubicBezTo>
                      <a:pt x="6009" y="53"/>
                      <a:pt x="5847" y="0"/>
                      <a:pt x="5647"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8" name="Google Shape;1757;p46"/>
              <p:cNvSpPr/>
              <p:nvPr/>
            </p:nvSpPr>
            <p:spPr>
              <a:xfrm>
                <a:off x="3646422" y="3203217"/>
                <a:ext cx="28165" cy="40210"/>
              </a:xfrm>
              <a:custGeom>
                <a:avLst/>
                <a:gdLst/>
                <a:ahLst/>
                <a:cxnLst/>
                <a:rect l="l" t="t" r="r" b="b"/>
                <a:pathLst>
                  <a:path w="1714" h="2447" extrusionOk="0">
                    <a:moveTo>
                      <a:pt x="126" y="1"/>
                    </a:moveTo>
                    <a:cubicBezTo>
                      <a:pt x="68" y="1"/>
                      <a:pt x="0" y="52"/>
                      <a:pt x="17" y="135"/>
                    </a:cubicBezTo>
                    <a:cubicBezTo>
                      <a:pt x="174" y="580"/>
                      <a:pt x="383" y="999"/>
                      <a:pt x="645" y="1392"/>
                    </a:cubicBezTo>
                    <a:cubicBezTo>
                      <a:pt x="776" y="1601"/>
                      <a:pt x="933" y="1785"/>
                      <a:pt x="1064" y="1968"/>
                    </a:cubicBezTo>
                    <a:cubicBezTo>
                      <a:pt x="1169" y="2073"/>
                      <a:pt x="1247" y="2151"/>
                      <a:pt x="1326" y="2230"/>
                    </a:cubicBezTo>
                    <a:cubicBezTo>
                      <a:pt x="1405" y="2308"/>
                      <a:pt x="1483" y="2413"/>
                      <a:pt x="1614" y="2439"/>
                    </a:cubicBezTo>
                    <a:cubicBezTo>
                      <a:pt x="1624" y="2444"/>
                      <a:pt x="1633" y="2446"/>
                      <a:pt x="1642" y="2446"/>
                    </a:cubicBezTo>
                    <a:cubicBezTo>
                      <a:pt x="1683" y="2446"/>
                      <a:pt x="1714" y="2404"/>
                      <a:pt x="1693" y="2361"/>
                    </a:cubicBezTo>
                    <a:cubicBezTo>
                      <a:pt x="1640" y="2282"/>
                      <a:pt x="1562" y="2204"/>
                      <a:pt x="1483" y="2125"/>
                    </a:cubicBezTo>
                    <a:cubicBezTo>
                      <a:pt x="1405" y="2047"/>
                      <a:pt x="1326" y="1942"/>
                      <a:pt x="1247" y="1863"/>
                    </a:cubicBezTo>
                    <a:cubicBezTo>
                      <a:pt x="1090" y="1680"/>
                      <a:pt x="959" y="1497"/>
                      <a:pt x="828" y="1313"/>
                    </a:cubicBezTo>
                    <a:cubicBezTo>
                      <a:pt x="567" y="921"/>
                      <a:pt x="357" y="502"/>
                      <a:pt x="200" y="57"/>
                    </a:cubicBezTo>
                    <a:cubicBezTo>
                      <a:pt x="190" y="18"/>
                      <a:pt x="160" y="1"/>
                      <a:pt x="126" y="1"/>
                    </a:cubicBezTo>
                    <a:close/>
                  </a:path>
                </a:pathLst>
              </a:custGeom>
              <a:solidFill>
                <a:srgbClr val="C6322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9" name="Google Shape;1758;p46"/>
              <p:cNvSpPr/>
              <p:nvPr/>
            </p:nvSpPr>
            <p:spPr>
              <a:xfrm>
                <a:off x="3452207" y="2545603"/>
                <a:ext cx="388990" cy="659403"/>
              </a:xfrm>
              <a:custGeom>
                <a:avLst/>
                <a:gdLst/>
                <a:ahLst/>
                <a:cxnLst/>
                <a:rect l="l" t="t" r="r" b="b"/>
                <a:pathLst>
                  <a:path w="23672" h="40128" extrusionOk="0">
                    <a:moveTo>
                      <a:pt x="20297" y="0"/>
                    </a:moveTo>
                    <a:cubicBezTo>
                      <a:pt x="17141" y="0"/>
                      <a:pt x="6900" y="9226"/>
                      <a:pt x="3457" y="15593"/>
                    </a:cubicBezTo>
                    <a:cubicBezTo>
                      <a:pt x="0" y="21982"/>
                      <a:pt x="4321" y="29628"/>
                      <a:pt x="9034" y="37955"/>
                    </a:cubicBezTo>
                    <a:cubicBezTo>
                      <a:pt x="9086" y="38033"/>
                      <a:pt x="9139" y="38112"/>
                      <a:pt x="9165" y="38164"/>
                    </a:cubicBezTo>
                    <a:cubicBezTo>
                      <a:pt x="9532" y="38819"/>
                      <a:pt x="9898" y="39473"/>
                      <a:pt x="10265" y="40128"/>
                    </a:cubicBezTo>
                    <a:lnTo>
                      <a:pt x="18041" y="33503"/>
                    </a:lnTo>
                    <a:cubicBezTo>
                      <a:pt x="18041" y="33503"/>
                      <a:pt x="17518" y="32692"/>
                      <a:pt x="16811" y="31435"/>
                    </a:cubicBezTo>
                    <a:cubicBezTo>
                      <a:pt x="16758" y="31356"/>
                      <a:pt x="16706" y="31278"/>
                      <a:pt x="16654" y="31173"/>
                    </a:cubicBezTo>
                    <a:cubicBezTo>
                      <a:pt x="15030" y="28293"/>
                      <a:pt x="12569" y="23422"/>
                      <a:pt x="12674" y="20594"/>
                    </a:cubicBezTo>
                    <a:cubicBezTo>
                      <a:pt x="12805" y="16379"/>
                      <a:pt x="18225" y="13446"/>
                      <a:pt x="21262" y="11535"/>
                    </a:cubicBezTo>
                    <a:cubicBezTo>
                      <a:pt x="23671" y="10016"/>
                      <a:pt x="23200" y="1270"/>
                      <a:pt x="20765" y="92"/>
                    </a:cubicBezTo>
                    <a:cubicBezTo>
                      <a:pt x="20633" y="30"/>
                      <a:pt x="20477" y="0"/>
                      <a:pt x="2029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0" name="Google Shape;1759;p46"/>
              <p:cNvSpPr/>
              <p:nvPr/>
            </p:nvSpPr>
            <p:spPr>
              <a:xfrm>
                <a:off x="3600658" y="3057838"/>
                <a:ext cx="127796" cy="114912"/>
              </a:xfrm>
              <a:custGeom>
                <a:avLst/>
                <a:gdLst/>
                <a:ahLst/>
                <a:cxnLst/>
                <a:rect l="l" t="t" r="r" b="b"/>
                <a:pathLst>
                  <a:path w="7777" h="6993" extrusionOk="0">
                    <a:moveTo>
                      <a:pt x="7620" y="1"/>
                    </a:moveTo>
                    <a:cubicBezTo>
                      <a:pt x="7593" y="27"/>
                      <a:pt x="7541" y="79"/>
                      <a:pt x="7489" y="106"/>
                    </a:cubicBezTo>
                    <a:cubicBezTo>
                      <a:pt x="6729" y="655"/>
                      <a:pt x="5996" y="1232"/>
                      <a:pt x="5263" y="1808"/>
                    </a:cubicBezTo>
                    <a:cubicBezTo>
                      <a:pt x="3849" y="2986"/>
                      <a:pt x="2488" y="4217"/>
                      <a:pt x="1204" y="5526"/>
                    </a:cubicBezTo>
                    <a:cubicBezTo>
                      <a:pt x="812" y="5945"/>
                      <a:pt x="393" y="6364"/>
                      <a:pt x="0" y="6783"/>
                    </a:cubicBezTo>
                    <a:cubicBezTo>
                      <a:pt x="52" y="6861"/>
                      <a:pt x="105" y="6940"/>
                      <a:pt x="131" y="6992"/>
                    </a:cubicBezTo>
                    <a:cubicBezTo>
                      <a:pt x="1440" y="5630"/>
                      <a:pt x="2802" y="4269"/>
                      <a:pt x="4268" y="3012"/>
                    </a:cubicBezTo>
                    <a:cubicBezTo>
                      <a:pt x="5158" y="2253"/>
                      <a:pt x="6075" y="1520"/>
                      <a:pt x="7017" y="813"/>
                    </a:cubicBezTo>
                    <a:cubicBezTo>
                      <a:pt x="7253" y="629"/>
                      <a:pt x="7515" y="446"/>
                      <a:pt x="7777" y="263"/>
                    </a:cubicBezTo>
                    <a:cubicBezTo>
                      <a:pt x="7724" y="184"/>
                      <a:pt x="7672" y="106"/>
                      <a:pt x="7620"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1" name="Google Shape;1760;p46"/>
              <p:cNvSpPr/>
              <p:nvPr/>
            </p:nvSpPr>
            <p:spPr>
              <a:xfrm>
                <a:off x="3739626" y="2775149"/>
                <a:ext cx="16" cy="16"/>
              </a:xfrm>
              <a:custGeom>
                <a:avLst/>
                <a:gdLst/>
                <a:ahLst/>
                <a:cxnLst/>
                <a:rect l="l" t="t" r="r" b="b"/>
                <a:pathLst>
                  <a:path w="1" h="1" extrusionOk="0">
                    <a:moveTo>
                      <a:pt x="1" y="1"/>
                    </a:moveTo>
                    <a:lnTo>
                      <a:pt x="1" y="1"/>
                    </a:lnTo>
                    <a:lnTo>
                      <a:pt x="1" y="1"/>
                    </a:lnTo>
                    <a:lnTo>
                      <a:pt x="1" y="1"/>
                    </a:lnTo>
                    <a:close/>
                  </a:path>
                </a:pathLst>
              </a:custGeom>
              <a:solidFill>
                <a:srgbClr val="6820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2" name="Google Shape;1761;p46"/>
              <p:cNvSpPr/>
              <p:nvPr/>
            </p:nvSpPr>
            <p:spPr>
              <a:xfrm>
                <a:off x="3739626" y="2735136"/>
                <a:ext cx="61983" cy="40030"/>
              </a:xfrm>
              <a:custGeom>
                <a:avLst/>
                <a:gdLst/>
                <a:ahLst/>
                <a:cxnLst/>
                <a:rect l="l" t="t" r="r" b="b"/>
                <a:pathLst>
                  <a:path w="3772" h="2436" extrusionOk="0">
                    <a:moveTo>
                      <a:pt x="3771" y="1"/>
                    </a:moveTo>
                    <a:lnTo>
                      <a:pt x="3771" y="1"/>
                    </a:lnTo>
                    <a:cubicBezTo>
                      <a:pt x="3038" y="262"/>
                      <a:pt x="2383" y="603"/>
                      <a:pt x="1755" y="996"/>
                    </a:cubicBezTo>
                    <a:cubicBezTo>
                      <a:pt x="1126" y="1415"/>
                      <a:pt x="498" y="1860"/>
                      <a:pt x="1" y="2436"/>
                    </a:cubicBezTo>
                    <a:cubicBezTo>
                      <a:pt x="1336" y="1493"/>
                      <a:pt x="2698" y="681"/>
                      <a:pt x="3771" y="1"/>
                    </a:cubicBezTo>
                    <a:close/>
                  </a:path>
                </a:pathLst>
              </a:custGeom>
              <a:solidFill>
                <a:srgbClr val="3633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3" name="Google Shape;1762;p46"/>
              <p:cNvSpPr/>
              <p:nvPr/>
            </p:nvSpPr>
            <p:spPr>
              <a:xfrm>
                <a:off x="4113528" y="1833531"/>
                <a:ext cx="239257" cy="277906"/>
              </a:xfrm>
              <a:custGeom>
                <a:avLst/>
                <a:gdLst/>
                <a:ahLst/>
                <a:cxnLst/>
                <a:rect l="l" t="t" r="r" b="b"/>
                <a:pathLst>
                  <a:path w="14560" h="16912" extrusionOk="0">
                    <a:moveTo>
                      <a:pt x="3925" y="1"/>
                    </a:moveTo>
                    <a:cubicBezTo>
                      <a:pt x="2703" y="1"/>
                      <a:pt x="1497" y="337"/>
                      <a:pt x="996" y="1425"/>
                    </a:cubicBezTo>
                    <a:cubicBezTo>
                      <a:pt x="1" y="3546"/>
                      <a:pt x="1074" y="6558"/>
                      <a:pt x="1834" y="8312"/>
                    </a:cubicBezTo>
                    <a:cubicBezTo>
                      <a:pt x="2855" y="10669"/>
                      <a:pt x="4426" y="12737"/>
                      <a:pt x="6023" y="14753"/>
                    </a:cubicBezTo>
                    <a:cubicBezTo>
                      <a:pt x="6854" y="15792"/>
                      <a:pt x="7949" y="16912"/>
                      <a:pt x="9417" y="16912"/>
                    </a:cubicBezTo>
                    <a:cubicBezTo>
                      <a:pt x="9614" y="16912"/>
                      <a:pt x="9818" y="16891"/>
                      <a:pt x="10029" y="16848"/>
                    </a:cubicBezTo>
                    <a:cubicBezTo>
                      <a:pt x="11024" y="16665"/>
                      <a:pt x="11915" y="15984"/>
                      <a:pt x="12491" y="15172"/>
                    </a:cubicBezTo>
                    <a:cubicBezTo>
                      <a:pt x="13067" y="14361"/>
                      <a:pt x="13355" y="13470"/>
                      <a:pt x="13538" y="12580"/>
                    </a:cubicBezTo>
                    <a:cubicBezTo>
                      <a:pt x="14559" y="7317"/>
                      <a:pt x="11679" y="2290"/>
                      <a:pt x="6599" y="457"/>
                    </a:cubicBezTo>
                    <a:cubicBezTo>
                      <a:pt x="5959" y="231"/>
                      <a:pt x="4937" y="1"/>
                      <a:pt x="392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4" name="Google Shape;1763;p46"/>
              <p:cNvSpPr/>
              <p:nvPr/>
            </p:nvSpPr>
            <p:spPr>
              <a:xfrm>
                <a:off x="3719842" y="1826679"/>
                <a:ext cx="604979" cy="679796"/>
              </a:xfrm>
              <a:custGeom>
                <a:avLst/>
                <a:gdLst/>
                <a:ahLst/>
                <a:cxnLst/>
                <a:rect l="l" t="t" r="r" b="b"/>
                <a:pathLst>
                  <a:path w="36816" h="41369" extrusionOk="0">
                    <a:moveTo>
                      <a:pt x="20888" y="0"/>
                    </a:moveTo>
                    <a:cubicBezTo>
                      <a:pt x="20214" y="0"/>
                      <a:pt x="19518" y="38"/>
                      <a:pt x="18800" y="114"/>
                    </a:cubicBezTo>
                    <a:cubicBezTo>
                      <a:pt x="7960" y="1266"/>
                      <a:pt x="0" y="11897"/>
                      <a:pt x="1021" y="23471"/>
                    </a:cubicBezTo>
                    <a:cubicBezTo>
                      <a:pt x="1335" y="27032"/>
                      <a:pt x="2461" y="30200"/>
                      <a:pt x="4163" y="32871"/>
                    </a:cubicBezTo>
                    <a:cubicBezTo>
                      <a:pt x="7482" y="38100"/>
                      <a:pt x="13087" y="41369"/>
                      <a:pt x="19369" y="41369"/>
                    </a:cubicBezTo>
                    <a:cubicBezTo>
                      <a:pt x="19977" y="41369"/>
                      <a:pt x="20591" y="41338"/>
                      <a:pt x="21209" y="41276"/>
                    </a:cubicBezTo>
                    <a:cubicBezTo>
                      <a:pt x="21733" y="41224"/>
                      <a:pt x="22231" y="41171"/>
                      <a:pt x="22728" y="41093"/>
                    </a:cubicBezTo>
                    <a:cubicBezTo>
                      <a:pt x="28017" y="40360"/>
                      <a:pt x="31369" y="38658"/>
                      <a:pt x="33490" y="36301"/>
                    </a:cubicBezTo>
                    <a:cubicBezTo>
                      <a:pt x="35951" y="33525"/>
                      <a:pt x="36711" y="29781"/>
                      <a:pt x="36789" y="25487"/>
                    </a:cubicBezTo>
                    <a:cubicBezTo>
                      <a:pt x="36815" y="23628"/>
                      <a:pt x="36711" y="21690"/>
                      <a:pt x="36553" y="19674"/>
                    </a:cubicBezTo>
                    <a:cubicBezTo>
                      <a:pt x="35673" y="7475"/>
                      <a:pt x="30388" y="0"/>
                      <a:pt x="20888"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5" name="Google Shape;1764;p46"/>
              <p:cNvSpPr/>
              <p:nvPr/>
            </p:nvSpPr>
            <p:spPr>
              <a:xfrm>
                <a:off x="3593329" y="1733556"/>
                <a:ext cx="645863" cy="537573"/>
              </a:xfrm>
              <a:custGeom>
                <a:avLst/>
                <a:gdLst/>
                <a:ahLst/>
                <a:cxnLst/>
                <a:rect l="l" t="t" r="r" b="b"/>
                <a:pathLst>
                  <a:path w="39304" h="32714" extrusionOk="0">
                    <a:moveTo>
                      <a:pt x="26925" y="0"/>
                    </a:moveTo>
                    <a:cubicBezTo>
                      <a:pt x="25670" y="0"/>
                      <a:pt x="24404" y="115"/>
                      <a:pt x="23148" y="309"/>
                    </a:cubicBezTo>
                    <a:cubicBezTo>
                      <a:pt x="22991" y="335"/>
                      <a:pt x="22834" y="361"/>
                      <a:pt x="22677" y="387"/>
                    </a:cubicBezTo>
                    <a:cubicBezTo>
                      <a:pt x="18408" y="1120"/>
                      <a:pt x="13931" y="2404"/>
                      <a:pt x="10003" y="4577"/>
                    </a:cubicBezTo>
                    <a:cubicBezTo>
                      <a:pt x="8694" y="5310"/>
                      <a:pt x="7411" y="6148"/>
                      <a:pt x="6259" y="7091"/>
                    </a:cubicBezTo>
                    <a:cubicBezTo>
                      <a:pt x="4217" y="8714"/>
                      <a:pt x="2488" y="10756"/>
                      <a:pt x="1441" y="13139"/>
                    </a:cubicBezTo>
                    <a:cubicBezTo>
                      <a:pt x="132" y="16046"/>
                      <a:pt x="1" y="19135"/>
                      <a:pt x="786" y="21858"/>
                    </a:cubicBezTo>
                    <a:cubicBezTo>
                      <a:pt x="1546" y="24582"/>
                      <a:pt x="3719" y="29033"/>
                      <a:pt x="5054" y="29714"/>
                    </a:cubicBezTo>
                    <a:cubicBezTo>
                      <a:pt x="5320" y="29841"/>
                      <a:pt x="5687" y="29886"/>
                      <a:pt x="6107" y="29886"/>
                    </a:cubicBezTo>
                    <a:cubicBezTo>
                      <a:pt x="6640" y="29886"/>
                      <a:pt x="7256" y="29813"/>
                      <a:pt x="7856" y="29740"/>
                    </a:cubicBezTo>
                    <a:cubicBezTo>
                      <a:pt x="8464" y="29676"/>
                      <a:pt x="9052" y="29602"/>
                      <a:pt x="9543" y="29602"/>
                    </a:cubicBezTo>
                    <a:cubicBezTo>
                      <a:pt x="9856" y="29602"/>
                      <a:pt x="10130" y="29632"/>
                      <a:pt x="10344" y="29714"/>
                    </a:cubicBezTo>
                    <a:cubicBezTo>
                      <a:pt x="11705" y="30211"/>
                      <a:pt x="12726" y="30944"/>
                      <a:pt x="13303" y="31966"/>
                    </a:cubicBezTo>
                    <a:cubicBezTo>
                      <a:pt x="13543" y="32372"/>
                      <a:pt x="13822" y="32713"/>
                      <a:pt x="14325" y="32713"/>
                    </a:cubicBezTo>
                    <a:cubicBezTo>
                      <a:pt x="14534" y="32713"/>
                      <a:pt x="14783" y="32654"/>
                      <a:pt x="15083" y="32515"/>
                    </a:cubicBezTo>
                    <a:cubicBezTo>
                      <a:pt x="15764" y="32201"/>
                      <a:pt x="16392" y="31651"/>
                      <a:pt x="16680" y="31075"/>
                    </a:cubicBezTo>
                    <a:cubicBezTo>
                      <a:pt x="17571" y="30028"/>
                      <a:pt x="16890" y="28509"/>
                      <a:pt x="16785" y="27226"/>
                    </a:cubicBezTo>
                    <a:cubicBezTo>
                      <a:pt x="16864" y="26545"/>
                      <a:pt x="16995" y="25865"/>
                      <a:pt x="17335" y="25184"/>
                    </a:cubicBezTo>
                    <a:cubicBezTo>
                      <a:pt x="17859" y="24110"/>
                      <a:pt x="18801" y="23351"/>
                      <a:pt x="19927" y="22906"/>
                    </a:cubicBezTo>
                    <a:cubicBezTo>
                      <a:pt x="20922" y="22513"/>
                      <a:pt x="21917" y="22330"/>
                      <a:pt x="22860" y="22042"/>
                    </a:cubicBezTo>
                    <a:cubicBezTo>
                      <a:pt x="23907" y="21754"/>
                      <a:pt x="28594" y="20497"/>
                      <a:pt x="31998" y="18114"/>
                    </a:cubicBezTo>
                    <a:cubicBezTo>
                      <a:pt x="34041" y="16674"/>
                      <a:pt x="36057" y="14998"/>
                      <a:pt x="37575" y="12956"/>
                    </a:cubicBezTo>
                    <a:cubicBezTo>
                      <a:pt x="38570" y="11620"/>
                      <a:pt x="39304" y="9997"/>
                      <a:pt x="39277" y="8321"/>
                    </a:cubicBezTo>
                    <a:cubicBezTo>
                      <a:pt x="39225" y="4315"/>
                      <a:pt x="35036" y="1644"/>
                      <a:pt x="31684" y="649"/>
                    </a:cubicBezTo>
                    <a:cubicBezTo>
                      <a:pt x="30148" y="191"/>
                      <a:pt x="28546" y="0"/>
                      <a:pt x="26925"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6" name="Google Shape;1765;p46"/>
              <p:cNvSpPr/>
              <p:nvPr/>
            </p:nvSpPr>
            <p:spPr>
              <a:xfrm>
                <a:off x="3757702" y="1738617"/>
                <a:ext cx="411355" cy="231074"/>
              </a:xfrm>
              <a:custGeom>
                <a:avLst/>
                <a:gdLst/>
                <a:ahLst/>
                <a:cxnLst/>
                <a:rect l="l" t="t" r="r" b="b"/>
                <a:pathLst>
                  <a:path w="25033" h="14062" extrusionOk="0">
                    <a:moveTo>
                      <a:pt x="13145" y="1"/>
                    </a:moveTo>
                    <a:cubicBezTo>
                      <a:pt x="12988" y="27"/>
                      <a:pt x="12831" y="53"/>
                      <a:pt x="12674" y="79"/>
                    </a:cubicBezTo>
                    <a:cubicBezTo>
                      <a:pt x="8405" y="812"/>
                      <a:pt x="3928" y="2096"/>
                      <a:pt x="0" y="4269"/>
                    </a:cubicBezTo>
                    <a:cubicBezTo>
                      <a:pt x="498" y="6730"/>
                      <a:pt x="2697" y="8851"/>
                      <a:pt x="5211" y="8930"/>
                    </a:cubicBezTo>
                    <a:lnTo>
                      <a:pt x="6573" y="8930"/>
                    </a:lnTo>
                    <a:cubicBezTo>
                      <a:pt x="7227" y="8930"/>
                      <a:pt x="7856" y="8982"/>
                      <a:pt x="8353" y="9401"/>
                    </a:cubicBezTo>
                    <a:cubicBezTo>
                      <a:pt x="8720" y="9689"/>
                      <a:pt x="8929" y="10082"/>
                      <a:pt x="9191" y="10448"/>
                    </a:cubicBezTo>
                    <a:cubicBezTo>
                      <a:pt x="10186" y="11836"/>
                      <a:pt x="11914" y="12648"/>
                      <a:pt x="13616" y="12648"/>
                    </a:cubicBezTo>
                    <a:cubicBezTo>
                      <a:pt x="14271" y="12648"/>
                      <a:pt x="14925" y="12517"/>
                      <a:pt x="15554" y="12281"/>
                    </a:cubicBezTo>
                    <a:cubicBezTo>
                      <a:pt x="15711" y="12203"/>
                      <a:pt x="15920" y="12124"/>
                      <a:pt x="16104" y="12124"/>
                    </a:cubicBezTo>
                    <a:cubicBezTo>
                      <a:pt x="16208" y="12124"/>
                      <a:pt x="16287" y="12150"/>
                      <a:pt x="16366" y="12203"/>
                    </a:cubicBezTo>
                    <a:cubicBezTo>
                      <a:pt x="16549" y="12334"/>
                      <a:pt x="16601" y="12543"/>
                      <a:pt x="16654" y="12753"/>
                    </a:cubicBezTo>
                    <a:cubicBezTo>
                      <a:pt x="16942" y="13486"/>
                      <a:pt x="17753" y="13957"/>
                      <a:pt x="18539" y="14036"/>
                    </a:cubicBezTo>
                    <a:cubicBezTo>
                      <a:pt x="18644" y="14036"/>
                      <a:pt x="18774" y="14062"/>
                      <a:pt x="18879" y="14062"/>
                    </a:cubicBezTo>
                    <a:cubicBezTo>
                      <a:pt x="19560" y="14062"/>
                      <a:pt x="20241" y="13852"/>
                      <a:pt x="20869" y="13669"/>
                    </a:cubicBezTo>
                    <a:cubicBezTo>
                      <a:pt x="21943" y="13329"/>
                      <a:pt x="23016" y="12910"/>
                      <a:pt x="23828" y="12098"/>
                    </a:cubicBezTo>
                    <a:cubicBezTo>
                      <a:pt x="24614" y="11312"/>
                      <a:pt x="25033" y="10029"/>
                      <a:pt x="24535" y="9034"/>
                    </a:cubicBezTo>
                    <a:cubicBezTo>
                      <a:pt x="24168" y="8223"/>
                      <a:pt x="23331" y="7751"/>
                      <a:pt x="22545" y="7332"/>
                    </a:cubicBezTo>
                    <a:cubicBezTo>
                      <a:pt x="19639" y="5683"/>
                      <a:pt x="16784" y="3797"/>
                      <a:pt x="14454" y="1389"/>
                    </a:cubicBezTo>
                    <a:cubicBezTo>
                      <a:pt x="14061" y="970"/>
                      <a:pt x="13564" y="524"/>
                      <a:pt x="1314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7" name="Google Shape;1766;p46"/>
              <p:cNvSpPr/>
              <p:nvPr/>
            </p:nvSpPr>
            <p:spPr>
              <a:xfrm>
                <a:off x="4023463" y="2036309"/>
                <a:ext cx="592" cy="509"/>
              </a:xfrm>
              <a:custGeom>
                <a:avLst/>
                <a:gdLst/>
                <a:ahLst/>
                <a:cxnLst/>
                <a:rect l="l" t="t" r="r" b="b"/>
                <a:pathLst>
                  <a:path w="36" h="31" extrusionOk="0">
                    <a:moveTo>
                      <a:pt x="3" y="0"/>
                    </a:moveTo>
                    <a:cubicBezTo>
                      <a:pt x="1" y="0"/>
                      <a:pt x="9" y="15"/>
                      <a:pt x="9" y="30"/>
                    </a:cubicBezTo>
                    <a:lnTo>
                      <a:pt x="35" y="30"/>
                    </a:lnTo>
                    <a:cubicBezTo>
                      <a:pt x="13" y="8"/>
                      <a:pt x="5" y="0"/>
                      <a:pt x="3" y="0"/>
                    </a:cubicBezTo>
                    <a:close/>
                  </a:path>
                </a:pathLst>
              </a:custGeom>
              <a:solidFill>
                <a:srgbClr val="F0395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8" name="Google Shape;1767;p46"/>
              <p:cNvSpPr/>
              <p:nvPr/>
            </p:nvSpPr>
            <p:spPr>
              <a:xfrm>
                <a:off x="3622168" y="2191498"/>
                <a:ext cx="176847" cy="180018"/>
              </a:xfrm>
              <a:custGeom>
                <a:avLst/>
                <a:gdLst/>
                <a:ahLst/>
                <a:cxnLst/>
                <a:rect l="l" t="t" r="r" b="b"/>
                <a:pathLst>
                  <a:path w="10762" h="10955" extrusionOk="0">
                    <a:moveTo>
                      <a:pt x="4178" y="1"/>
                    </a:moveTo>
                    <a:cubicBezTo>
                      <a:pt x="3382" y="1"/>
                      <a:pt x="2603" y="158"/>
                      <a:pt x="1938" y="537"/>
                    </a:cubicBezTo>
                    <a:cubicBezTo>
                      <a:pt x="1257" y="929"/>
                      <a:pt x="681" y="1558"/>
                      <a:pt x="367" y="2500"/>
                    </a:cubicBezTo>
                    <a:cubicBezTo>
                      <a:pt x="0" y="3522"/>
                      <a:pt x="79" y="4621"/>
                      <a:pt x="341" y="5616"/>
                    </a:cubicBezTo>
                    <a:cubicBezTo>
                      <a:pt x="917" y="7737"/>
                      <a:pt x="2383" y="9413"/>
                      <a:pt x="4321" y="10277"/>
                    </a:cubicBezTo>
                    <a:cubicBezTo>
                      <a:pt x="5115" y="10642"/>
                      <a:pt x="6169" y="10955"/>
                      <a:pt x="7208" y="10955"/>
                    </a:cubicBezTo>
                    <a:cubicBezTo>
                      <a:pt x="8257" y="10955"/>
                      <a:pt x="9292" y="10635"/>
                      <a:pt x="10029" y="9727"/>
                    </a:cubicBezTo>
                    <a:cubicBezTo>
                      <a:pt x="10683" y="8942"/>
                      <a:pt x="10762" y="7868"/>
                      <a:pt x="10657" y="6899"/>
                    </a:cubicBezTo>
                    <a:cubicBezTo>
                      <a:pt x="10448" y="4831"/>
                      <a:pt x="9846" y="2343"/>
                      <a:pt x="8144" y="1191"/>
                    </a:cubicBezTo>
                    <a:cubicBezTo>
                      <a:pt x="7160" y="530"/>
                      <a:pt x="5640" y="1"/>
                      <a:pt x="4178" y="1"/>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9" name="Google Shape;1768;p46"/>
              <p:cNvSpPr/>
              <p:nvPr/>
            </p:nvSpPr>
            <p:spPr>
              <a:xfrm>
                <a:off x="3641952" y="2237903"/>
                <a:ext cx="109145" cy="63232"/>
              </a:xfrm>
              <a:custGeom>
                <a:avLst/>
                <a:gdLst/>
                <a:ahLst/>
                <a:cxnLst/>
                <a:rect l="l" t="t" r="r" b="b"/>
                <a:pathLst>
                  <a:path w="6642" h="3848" extrusionOk="0">
                    <a:moveTo>
                      <a:pt x="2271" y="1"/>
                    </a:moveTo>
                    <a:cubicBezTo>
                      <a:pt x="1997" y="1"/>
                      <a:pt x="1725" y="38"/>
                      <a:pt x="1467" y="121"/>
                    </a:cubicBezTo>
                    <a:cubicBezTo>
                      <a:pt x="1127" y="226"/>
                      <a:pt x="812" y="383"/>
                      <a:pt x="551" y="619"/>
                    </a:cubicBezTo>
                    <a:cubicBezTo>
                      <a:pt x="315" y="855"/>
                      <a:pt x="1" y="1247"/>
                      <a:pt x="79" y="1588"/>
                    </a:cubicBezTo>
                    <a:cubicBezTo>
                      <a:pt x="120" y="1750"/>
                      <a:pt x="239" y="1850"/>
                      <a:pt x="388" y="1850"/>
                    </a:cubicBezTo>
                    <a:cubicBezTo>
                      <a:pt x="431" y="1850"/>
                      <a:pt x="477" y="1841"/>
                      <a:pt x="524" y="1823"/>
                    </a:cubicBezTo>
                    <a:cubicBezTo>
                      <a:pt x="760" y="1719"/>
                      <a:pt x="891" y="1457"/>
                      <a:pt x="1074" y="1274"/>
                    </a:cubicBezTo>
                    <a:cubicBezTo>
                      <a:pt x="1284" y="1116"/>
                      <a:pt x="1519" y="986"/>
                      <a:pt x="1781" y="907"/>
                    </a:cubicBezTo>
                    <a:cubicBezTo>
                      <a:pt x="1938" y="855"/>
                      <a:pt x="2095" y="828"/>
                      <a:pt x="2253" y="828"/>
                    </a:cubicBezTo>
                    <a:cubicBezTo>
                      <a:pt x="1991" y="1274"/>
                      <a:pt x="1886" y="1745"/>
                      <a:pt x="1938" y="2269"/>
                    </a:cubicBezTo>
                    <a:cubicBezTo>
                      <a:pt x="1991" y="2557"/>
                      <a:pt x="2069" y="2871"/>
                      <a:pt x="2226" y="3133"/>
                    </a:cubicBezTo>
                    <a:cubicBezTo>
                      <a:pt x="2305" y="3290"/>
                      <a:pt x="2383" y="3421"/>
                      <a:pt x="2514" y="3552"/>
                    </a:cubicBezTo>
                    <a:cubicBezTo>
                      <a:pt x="2541" y="3604"/>
                      <a:pt x="2593" y="3656"/>
                      <a:pt x="2672" y="3709"/>
                    </a:cubicBezTo>
                    <a:cubicBezTo>
                      <a:pt x="2750" y="3787"/>
                      <a:pt x="2829" y="3813"/>
                      <a:pt x="2960" y="3840"/>
                    </a:cubicBezTo>
                    <a:cubicBezTo>
                      <a:pt x="2976" y="3845"/>
                      <a:pt x="2993" y="3848"/>
                      <a:pt x="3010" y="3848"/>
                    </a:cubicBezTo>
                    <a:cubicBezTo>
                      <a:pt x="3153" y="3848"/>
                      <a:pt x="3294" y="3666"/>
                      <a:pt x="3248" y="3525"/>
                    </a:cubicBezTo>
                    <a:cubicBezTo>
                      <a:pt x="3221" y="3447"/>
                      <a:pt x="3221" y="3368"/>
                      <a:pt x="3169" y="3290"/>
                    </a:cubicBezTo>
                    <a:cubicBezTo>
                      <a:pt x="3117" y="3237"/>
                      <a:pt x="3090" y="3185"/>
                      <a:pt x="3038" y="3133"/>
                    </a:cubicBezTo>
                    <a:cubicBezTo>
                      <a:pt x="2960" y="3054"/>
                      <a:pt x="2907" y="2949"/>
                      <a:pt x="2855" y="2871"/>
                    </a:cubicBezTo>
                    <a:cubicBezTo>
                      <a:pt x="2750" y="2635"/>
                      <a:pt x="2672" y="2400"/>
                      <a:pt x="2619" y="2164"/>
                    </a:cubicBezTo>
                    <a:cubicBezTo>
                      <a:pt x="2567" y="1719"/>
                      <a:pt x="2645" y="1274"/>
                      <a:pt x="2855" y="881"/>
                    </a:cubicBezTo>
                    <a:cubicBezTo>
                      <a:pt x="3143" y="933"/>
                      <a:pt x="3431" y="1038"/>
                      <a:pt x="3719" y="1169"/>
                    </a:cubicBezTo>
                    <a:cubicBezTo>
                      <a:pt x="4740" y="1640"/>
                      <a:pt x="5709" y="2583"/>
                      <a:pt x="6180" y="3604"/>
                    </a:cubicBezTo>
                    <a:cubicBezTo>
                      <a:pt x="6225" y="3694"/>
                      <a:pt x="6297" y="3731"/>
                      <a:pt x="6369" y="3731"/>
                    </a:cubicBezTo>
                    <a:cubicBezTo>
                      <a:pt x="6507" y="3731"/>
                      <a:pt x="6642" y="3593"/>
                      <a:pt x="6573" y="3421"/>
                    </a:cubicBezTo>
                    <a:cubicBezTo>
                      <a:pt x="6311" y="2740"/>
                      <a:pt x="6023" y="2112"/>
                      <a:pt x="5526" y="1588"/>
                    </a:cubicBezTo>
                    <a:cubicBezTo>
                      <a:pt x="5002" y="1038"/>
                      <a:pt x="4400" y="619"/>
                      <a:pt x="3745" y="331"/>
                    </a:cubicBezTo>
                    <a:cubicBezTo>
                      <a:pt x="3287" y="128"/>
                      <a:pt x="2775" y="1"/>
                      <a:pt x="2271"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0" name="Google Shape;1769;p46"/>
              <p:cNvSpPr/>
              <p:nvPr/>
            </p:nvSpPr>
            <p:spPr>
              <a:xfrm>
                <a:off x="3788250" y="2299263"/>
                <a:ext cx="319283" cy="206984"/>
              </a:xfrm>
              <a:custGeom>
                <a:avLst/>
                <a:gdLst/>
                <a:ahLst/>
                <a:cxnLst/>
                <a:rect l="l" t="t" r="r" b="b"/>
                <a:pathLst>
                  <a:path w="19430" h="12596" extrusionOk="0">
                    <a:moveTo>
                      <a:pt x="7306" y="1"/>
                    </a:moveTo>
                    <a:cubicBezTo>
                      <a:pt x="7149" y="1"/>
                      <a:pt x="6965" y="1"/>
                      <a:pt x="6782" y="27"/>
                    </a:cubicBezTo>
                    <a:cubicBezTo>
                      <a:pt x="4530" y="132"/>
                      <a:pt x="2252" y="1101"/>
                      <a:pt x="812" y="2855"/>
                    </a:cubicBezTo>
                    <a:cubicBezTo>
                      <a:pt x="472" y="3248"/>
                      <a:pt x="210" y="3667"/>
                      <a:pt x="0" y="4112"/>
                    </a:cubicBezTo>
                    <a:cubicBezTo>
                      <a:pt x="53" y="4190"/>
                      <a:pt x="79" y="4269"/>
                      <a:pt x="131" y="4348"/>
                    </a:cubicBezTo>
                    <a:cubicBezTo>
                      <a:pt x="3483" y="9453"/>
                      <a:pt x="9008" y="12596"/>
                      <a:pt x="15214" y="12596"/>
                    </a:cubicBezTo>
                    <a:cubicBezTo>
                      <a:pt x="15816" y="12596"/>
                      <a:pt x="16418" y="12569"/>
                      <a:pt x="17046" y="12517"/>
                    </a:cubicBezTo>
                    <a:cubicBezTo>
                      <a:pt x="17570" y="12465"/>
                      <a:pt x="18068" y="12412"/>
                      <a:pt x="18565" y="12334"/>
                    </a:cubicBezTo>
                    <a:cubicBezTo>
                      <a:pt x="18644" y="12124"/>
                      <a:pt x="18722" y="11915"/>
                      <a:pt x="18801" y="11705"/>
                    </a:cubicBezTo>
                    <a:cubicBezTo>
                      <a:pt x="19429" y="9663"/>
                      <a:pt x="18984" y="7411"/>
                      <a:pt x="17884" y="5631"/>
                    </a:cubicBezTo>
                    <a:cubicBezTo>
                      <a:pt x="16758" y="3876"/>
                      <a:pt x="15056" y="2541"/>
                      <a:pt x="13171" y="1572"/>
                    </a:cubicBezTo>
                    <a:cubicBezTo>
                      <a:pt x="11391" y="629"/>
                      <a:pt x="9374" y="1"/>
                      <a:pt x="7306" y="1"/>
                    </a:cubicBezTo>
                    <a:close/>
                  </a:path>
                </a:pathLst>
              </a:custGeom>
              <a:solidFill>
                <a:srgbClr val="F57D5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1" name="Google Shape;1770;p46"/>
              <p:cNvSpPr/>
              <p:nvPr/>
            </p:nvSpPr>
            <p:spPr>
              <a:xfrm>
                <a:off x="4270145" y="2245479"/>
                <a:ext cx="54244" cy="177734"/>
              </a:xfrm>
              <a:custGeom>
                <a:avLst/>
                <a:gdLst/>
                <a:ahLst/>
                <a:cxnLst/>
                <a:rect l="l" t="t" r="r" b="b"/>
                <a:pathLst>
                  <a:path w="3301" h="10816" extrusionOk="0">
                    <a:moveTo>
                      <a:pt x="3300" y="1"/>
                    </a:moveTo>
                    <a:lnTo>
                      <a:pt x="3300" y="1"/>
                    </a:lnTo>
                    <a:cubicBezTo>
                      <a:pt x="2096" y="1520"/>
                      <a:pt x="1284" y="3352"/>
                      <a:pt x="786" y="5185"/>
                    </a:cubicBezTo>
                    <a:cubicBezTo>
                      <a:pt x="289" y="7044"/>
                      <a:pt x="106" y="8930"/>
                      <a:pt x="1" y="10815"/>
                    </a:cubicBezTo>
                    <a:cubicBezTo>
                      <a:pt x="2462" y="8039"/>
                      <a:pt x="3222" y="4295"/>
                      <a:pt x="3300" y="1"/>
                    </a:cubicBezTo>
                    <a:close/>
                  </a:path>
                </a:pathLst>
              </a:custGeom>
              <a:solidFill>
                <a:srgbClr val="F57D5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2" name="Google Shape;1771;p46"/>
              <p:cNvSpPr/>
              <p:nvPr/>
            </p:nvSpPr>
            <p:spPr>
              <a:xfrm>
                <a:off x="4081781" y="2261648"/>
                <a:ext cx="163865" cy="70397"/>
              </a:xfrm>
              <a:custGeom>
                <a:avLst/>
                <a:gdLst/>
                <a:ahLst/>
                <a:cxnLst/>
                <a:rect l="l" t="t" r="r" b="b"/>
                <a:pathLst>
                  <a:path w="9972" h="4284" extrusionOk="0">
                    <a:moveTo>
                      <a:pt x="8825" y="0"/>
                    </a:moveTo>
                    <a:cubicBezTo>
                      <a:pt x="8225" y="0"/>
                      <a:pt x="7068" y="449"/>
                      <a:pt x="5415" y="509"/>
                    </a:cubicBezTo>
                    <a:cubicBezTo>
                      <a:pt x="5311" y="513"/>
                      <a:pt x="5209" y="515"/>
                      <a:pt x="5110" y="515"/>
                    </a:cubicBezTo>
                    <a:cubicBezTo>
                      <a:pt x="3755" y="515"/>
                      <a:pt x="2837" y="185"/>
                      <a:pt x="2051" y="185"/>
                    </a:cubicBezTo>
                    <a:cubicBezTo>
                      <a:pt x="1706" y="185"/>
                      <a:pt x="1388" y="249"/>
                      <a:pt x="1069" y="431"/>
                    </a:cubicBezTo>
                    <a:cubicBezTo>
                      <a:pt x="1" y="1027"/>
                      <a:pt x="2136" y="4284"/>
                      <a:pt x="4905" y="4284"/>
                    </a:cubicBezTo>
                    <a:cubicBezTo>
                      <a:pt x="5056" y="4284"/>
                      <a:pt x="5209" y="4274"/>
                      <a:pt x="5363" y="4254"/>
                    </a:cubicBezTo>
                    <a:cubicBezTo>
                      <a:pt x="8348" y="3887"/>
                      <a:pt x="9971" y="1112"/>
                      <a:pt x="9212" y="143"/>
                    </a:cubicBezTo>
                    <a:cubicBezTo>
                      <a:pt x="9134" y="40"/>
                      <a:pt x="9004" y="0"/>
                      <a:pt x="8825" y="0"/>
                    </a:cubicBezTo>
                    <a:close/>
                  </a:path>
                </a:pathLst>
              </a:custGeom>
              <a:solidFill>
                <a:srgbClr val="B2242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3" name="Google Shape;1772;p46"/>
              <p:cNvSpPr/>
              <p:nvPr/>
            </p:nvSpPr>
            <p:spPr>
              <a:xfrm>
                <a:off x="4095026" y="2279083"/>
                <a:ext cx="99844" cy="52913"/>
              </a:xfrm>
              <a:custGeom>
                <a:avLst/>
                <a:gdLst/>
                <a:ahLst/>
                <a:cxnLst/>
                <a:rect l="l" t="t" r="r" b="b"/>
                <a:pathLst>
                  <a:path w="6076" h="3220" extrusionOk="0">
                    <a:moveTo>
                      <a:pt x="718" y="0"/>
                    </a:moveTo>
                    <a:cubicBezTo>
                      <a:pt x="455" y="0"/>
                      <a:pt x="209" y="38"/>
                      <a:pt x="1" y="129"/>
                    </a:cubicBezTo>
                    <a:cubicBezTo>
                      <a:pt x="222" y="1307"/>
                      <a:pt x="1982" y="3220"/>
                      <a:pt x="4120" y="3220"/>
                    </a:cubicBezTo>
                    <a:cubicBezTo>
                      <a:pt x="4264" y="3220"/>
                      <a:pt x="4410" y="3211"/>
                      <a:pt x="4557" y="3193"/>
                    </a:cubicBezTo>
                    <a:cubicBezTo>
                      <a:pt x="5107" y="3140"/>
                      <a:pt x="5630" y="2983"/>
                      <a:pt x="6076" y="2774"/>
                    </a:cubicBezTo>
                    <a:cubicBezTo>
                      <a:pt x="5264" y="1805"/>
                      <a:pt x="4164" y="1072"/>
                      <a:pt x="3064" y="601"/>
                    </a:cubicBezTo>
                    <a:cubicBezTo>
                      <a:pt x="2474" y="345"/>
                      <a:pt x="1514" y="0"/>
                      <a:pt x="718" y="0"/>
                    </a:cubicBezTo>
                    <a:close/>
                  </a:path>
                </a:pathLst>
              </a:custGeom>
              <a:solidFill>
                <a:srgbClr val="F0442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4" name="Google Shape;1773;p46"/>
              <p:cNvSpPr/>
              <p:nvPr/>
            </p:nvSpPr>
            <p:spPr>
              <a:xfrm>
                <a:off x="4037036" y="2073381"/>
                <a:ext cx="91578" cy="32783"/>
              </a:xfrm>
              <a:custGeom>
                <a:avLst/>
                <a:gdLst/>
                <a:ahLst/>
                <a:cxnLst/>
                <a:rect l="l" t="t" r="r" b="b"/>
                <a:pathLst>
                  <a:path w="5573" h="1995" extrusionOk="0">
                    <a:moveTo>
                      <a:pt x="3216" y="0"/>
                    </a:moveTo>
                    <a:cubicBezTo>
                      <a:pt x="2640" y="0"/>
                      <a:pt x="2116" y="131"/>
                      <a:pt x="1671" y="314"/>
                    </a:cubicBezTo>
                    <a:cubicBezTo>
                      <a:pt x="1069" y="576"/>
                      <a:pt x="466" y="969"/>
                      <a:pt x="152" y="1597"/>
                    </a:cubicBezTo>
                    <a:cubicBezTo>
                      <a:pt x="126" y="1650"/>
                      <a:pt x="100" y="1702"/>
                      <a:pt x="74" y="1781"/>
                    </a:cubicBezTo>
                    <a:cubicBezTo>
                      <a:pt x="27" y="1898"/>
                      <a:pt x="1" y="1994"/>
                      <a:pt x="109" y="1994"/>
                    </a:cubicBezTo>
                    <a:cubicBezTo>
                      <a:pt x="121" y="1994"/>
                      <a:pt x="136" y="1993"/>
                      <a:pt x="152" y="1990"/>
                    </a:cubicBezTo>
                    <a:cubicBezTo>
                      <a:pt x="204" y="1964"/>
                      <a:pt x="257" y="1912"/>
                      <a:pt x="335" y="1859"/>
                    </a:cubicBezTo>
                    <a:cubicBezTo>
                      <a:pt x="915" y="1279"/>
                      <a:pt x="1763" y="855"/>
                      <a:pt x="2796" y="855"/>
                    </a:cubicBezTo>
                    <a:cubicBezTo>
                      <a:pt x="2883" y="855"/>
                      <a:pt x="2970" y="858"/>
                      <a:pt x="3059" y="864"/>
                    </a:cubicBezTo>
                    <a:cubicBezTo>
                      <a:pt x="3347" y="864"/>
                      <a:pt x="3661" y="917"/>
                      <a:pt x="3975" y="995"/>
                    </a:cubicBezTo>
                    <a:cubicBezTo>
                      <a:pt x="4285" y="1043"/>
                      <a:pt x="4595" y="1156"/>
                      <a:pt x="4964" y="1156"/>
                    </a:cubicBezTo>
                    <a:cubicBezTo>
                      <a:pt x="5001" y="1156"/>
                      <a:pt x="5037" y="1155"/>
                      <a:pt x="5075" y="1152"/>
                    </a:cubicBezTo>
                    <a:cubicBezTo>
                      <a:pt x="5467" y="1126"/>
                      <a:pt x="5572" y="760"/>
                      <a:pt x="5415" y="576"/>
                    </a:cubicBezTo>
                    <a:cubicBezTo>
                      <a:pt x="5153" y="288"/>
                      <a:pt x="4603" y="183"/>
                      <a:pt x="4237" y="105"/>
                    </a:cubicBezTo>
                    <a:cubicBezTo>
                      <a:pt x="3896" y="26"/>
                      <a:pt x="3530" y="0"/>
                      <a:pt x="3216" y="0"/>
                    </a:cubicBezTo>
                    <a:close/>
                  </a:path>
                </a:pathLst>
              </a:custGeom>
              <a:solidFill>
                <a:srgbClr val="C1483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5" name="Google Shape;1774;p46"/>
              <p:cNvSpPr/>
              <p:nvPr/>
            </p:nvSpPr>
            <p:spPr>
              <a:xfrm>
                <a:off x="4212106" y="2066939"/>
                <a:ext cx="72106" cy="25865"/>
              </a:xfrm>
              <a:custGeom>
                <a:avLst/>
                <a:gdLst/>
                <a:ahLst/>
                <a:cxnLst/>
                <a:rect l="l" t="t" r="r" b="b"/>
                <a:pathLst>
                  <a:path w="4388" h="1574" extrusionOk="0">
                    <a:moveTo>
                      <a:pt x="1939" y="0"/>
                    </a:moveTo>
                    <a:cubicBezTo>
                      <a:pt x="1808" y="0"/>
                      <a:pt x="1676" y="9"/>
                      <a:pt x="1543" y="26"/>
                    </a:cubicBezTo>
                    <a:cubicBezTo>
                      <a:pt x="1307" y="52"/>
                      <a:pt x="1045" y="130"/>
                      <a:pt x="810" y="235"/>
                    </a:cubicBezTo>
                    <a:cubicBezTo>
                      <a:pt x="548" y="366"/>
                      <a:pt x="181" y="523"/>
                      <a:pt x="77" y="837"/>
                    </a:cubicBezTo>
                    <a:cubicBezTo>
                      <a:pt x="1" y="1039"/>
                      <a:pt x="144" y="1362"/>
                      <a:pt x="412" y="1362"/>
                    </a:cubicBezTo>
                    <a:cubicBezTo>
                      <a:pt x="422" y="1362"/>
                      <a:pt x="433" y="1362"/>
                      <a:pt x="443" y="1361"/>
                    </a:cubicBezTo>
                    <a:cubicBezTo>
                      <a:pt x="784" y="1335"/>
                      <a:pt x="993" y="1178"/>
                      <a:pt x="1229" y="1073"/>
                    </a:cubicBezTo>
                    <a:cubicBezTo>
                      <a:pt x="1438" y="968"/>
                      <a:pt x="1648" y="890"/>
                      <a:pt x="1857" y="837"/>
                    </a:cubicBezTo>
                    <a:cubicBezTo>
                      <a:pt x="2036" y="793"/>
                      <a:pt x="2213" y="772"/>
                      <a:pt x="2386" y="772"/>
                    </a:cubicBezTo>
                    <a:cubicBezTo>
                      <a:pt x="3024" y="772"/>
                      <a:pt x="3615" y="1054"/>
                      <a:pt x="4109" y="1466"/>
                    </a:cubicBezTo>
                    <a:cubicBezTo>
                      <a:pt x="4161" y="1518"/>
                      <a:pt x="4214" y="1570"/>
                      <a:pt x="4266" y="1570"/>
                    </a:cubicBezTo>
                    <a:cubicBezTo>
                      <a:pt x="4278" y="1573"/>
                      <a:pt x="4288" y="1574"/>
                      <a:pt x="4296" y="1574"/>
                    </a:cubicBezTo>
                    <a:cubicBezTo>
                      <a:pt x="4388" y="1574"/>
                      <a:pt x="4338" y="1457"/>
                      <a:pt x="4266" y="1361"/>
                    </a:cubicBezTo>
                    <a:cubicBezTo>
                      <a:pt x="4240" y="1282"/>
                      <a:pt x="4187" y="1230"/>
                      <a:pt x="4161" y="1178"/>
                    </a:cubicBezTo>
                    <a:cubicBezTo>
                      <a:pt x="3769" y="628"/>
                      <a:pt x="3245" y="314"/>
                      <a:pt x="2747" y="130"/>
                    </a:cubicBezTo>
                    <a:cubicBezTo>
                      <a:pt x="2497" y="41"/>
                      <a:pt x="2222" y="0"/>
                      <a:pt x="1939" y="0"/>
                    </a:cubicBezTo>
                    <a:close/>
                  </a:path>
                </a:pathLst>
              </a:custGeom>
              <a:solidFill>
                <a:srgbClr val="C1483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6" name="Google Shape;1775;p46"/>
              <p:cNvSpPr/>
              <p:nvPr/>
            </p:nvSpPr>
            <p:spPr>
              <a:xfrm>
                <a:off x="4009594" y="2169708"/>
                <a:ext cx="99959" cy="35856"/>
              </a:xfrm>
              <a:custGeom>
                <a:avLst/>
                <a:gdLst/>
                <a:ahLst/>
                <a:cxnLst/>
                <a:rect l="l" t="t" r="r" b="b"/>
                <a:pathLst>
                  <a:path w="6083" h="2182" extrusionOk="0">
                    <a:moveTo>
                      <a:pt x="3209" y="0"/>
                    </a:moveTo>
                    <a:cubicBezTo>
                      <a:pt x="2630" y="0"/>
                      <a:pt x="2036" y="132"/>
                      <a:pt x="1508" y="396"/>
                    </a:cubicBezTo>
                    <a:cubicBezTo>
                      <a:pt x="1194" y="553"/>
                      <a:pt x="906" y="737"/>
                      <a:pt x="670" y="946"/>
                    </a:cubicBezTo>
                    <a:cubicBezTo>
                      <a:pt x="434" y="1156"/>
                      <a:pt x="146" y="1417"/>
                      <a:pt x="42" y="1732"/>
                    </a:cubicBezTo>
                    <a:cubicBezTo>
                      <a:pt x="0" y="1835"/>
                      <a:pt x="73" y="1939"/>
                      <a:pt x="170" y="1939"/>
                    </a:cubicBezTo>
                    <a:cubicBezTo>
                      <a:pt x="196" y="1939"/>
                      <a:pt x="224" y="1931"/>
                      <a:pt x="251" y="1915"/>
                    </a:cubicBezTo>
                    <a:cubicBezTo>
                      <a:pt x="487" y="1758"/>
                      <a:pt x="670" y="1548"/>
                      <a:pt x="906" y="1365"/>
                    </a:cubicBezTo>
                    <a:cubicBezTo>
                      <a:pt x="1141" y="1208"/>
                      <a:pt x="1403" y="1051"/>
                      <a:pt x="1665" y="920"/>
                    </a:cubicBezTo>
                    <a:cubicBezTo>
                      <a:pt x="2120" y="704"/>
                      <a:pt x="2642" y="576"/>
                      <a:pt x="3148" y="576"/>
                    </a:cubicBezTo>
                    <a:cubicBezTo>
                      <a:pt x="3195" y="576"/>
                      <a:pt x="3242" y="577"/>
                      <a:pt x="3288" y="580"/>
                    </a:cubicBezTo>
                    <a:cubicBezTo>
                      <a:pt x="3786" y="606"/>
                      <a:pt x="4310" y="789"/>
                      <a:pt x="4729" y="1051"/>
                    </a:cubicBezTo>
                    <a:cubicBezTo>
                      <a:pt x="4938" y="1208"/>
                      <a:pt x="5147" y="1365"/>
                      <a:pt x="5331" y="1575"/>
                    </a:cubicBezTo>
                    <a:cubicBezTo>
                      <a:pt x="5488" y="1758"/>
                      <a:pt x="5645" y="1993"/>
                      <a:pt x="5828" y="2151"/>
                    </a:cubicBezTo>
                    <a:cubicBezTo>
                      <a:pt x="5857" y="2172"/>
                      <a:pt x="5890" y="2182"/>
                      <a:pt x="5922" y="2182"/>
                    </a:cubicBezTo>
                    <a:cubicBezTo>
                      <a:pt x="6006" y="2182"/>
                      <a:pt x="6083" y="2115"/>
                      <a:pt x="6064" y="2020"/>
                    </a:cubicBezTo>
                    <a:cubicBezTo>
                      <a:pt x="6064" y="1758"/>
                      <a:pt x="5881" y="1444"/>
                      <a:pt x="5724" y="1234"/>
                    </a:cubicBezTo>
                    <a:cubicBezTo>
                      <a:pt x="5540" y="998"/>
                      <a:pt x="5331" y="789"/>
                      <a:pt x="5095" y="606"/>
                    </a:cubicBezTo>
                    <a:cubicBezTo>
                      <a:pt x="4571" y="265"/>
                      <a:pt x="3995" y="56"/>
                      <a:pt x="3367" y="3"/>
                    </a:cubicBezTo>
                    <a:cubicBezTo>
                      <a:pt x="3315" y="1"/>
                      <a:pt x="3262" y="0"/>
                      <a:pt x="3209"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7" name="Google Shape;1776;p46"/>
              <p:cNvSpPr/>
              <p:nvPr/>
            </p:nvSpPr>
            <p:spPr>
              <a:xfrm>
                <a:off x="4228851" y="2159109"/>
                <a:ext cx="64399" cy="39865"/>
              </a:xfrm>
              <a:custGeom>
                <a:avLst/>
                <a:gdLst/>
                <a:ahLst/>
                <a:cxnLst/>
                <a:rect l="l" t="t" r="r" b="b"/>
                <a:pathLst>
                  <a:path w="3919" h="2426" extrusionOk="0">
                    <a:moveTo>
                      <a:pt x="1952" y="1"/>
                    </a:moveTo>
                    <a:cubicBezTo>
                      <a:pt x="1831" y="1"/>
                      <a:pt x="1712" y="16"/>
                      <a:pt x="1597" y="46"/>
                    </a:cubicBezTo>
                    <a:cubicBezTo>
                      <a:pt x="1205" y="151"/>
                      <a:pt x="838" y="387"/>
                      <a:pt x="550" y="806"/>
                    </a:cubicBezTo>
                    <a:cubicBezTo>
                      <a:pt x="393" y="989"/>
                      <a:pt x="288" y="1198"/>
                      <a:pt x="183" y="1460"/>
                    </a:cubicBezTo>
                    <a:cubicBezTo>
                      <a:pt x="105" y="1670"/>
                      <a:pt x="0" y="2010"/>
                      <a:pt x="26" y="2272"/>
                    </a:cubicBezTo>
                    <a:cubicBezTo>
                      <a:pt x="44" y="2361"/>
                      <a:pt x="98" y="2425"/>
                      <a:pt x="147" y="2425"/>
                    </a:cubicBezTo>
                    <a:cubicBezTo>
                      <a:pt x="170" y="2425"/>
                      <a:pt x="193" y="2410"/>
                      <a:pt x="210" y="2377"/>
                    </a:cubicBezTo>
                    <a:cubicBezTo>
                      <a:pt x="314" y="2193"/>
                      <a:pt x="367" y="1958"/>
                      <a:pt x="472" y="1774"/>
                    </a:cubicBezTo>
                    <a:cubicBezTo>
                      <a:pt x="550" y="1565"/>
                      <a:pt x="681" y="1355"/>
                      <a:pt x="812" y="1198"/>
                    </a:cubicBezTo>
                    <a:cubicBezTo>
                      <a:pt x="1074" y="884"/>
                      <a:pt x="1362" y="675"/>
                      <a:pt x="1702" y="596"/>
                    </a:cubicBezTo>
                    <a:cubicBezTo>
                      <a:pt x="1789" y="576"/>
                      <a:pt x="1879" y="566"/>
                      <a:pt x="1972" y="566"/>
                    </a:cubicBezTo>
                    <a:cubicBezTo>
                      <a:pt x="2240" y="566"/>
                      <a:pt x="2522" y="650"/>
                      <a:pt x="2776" y="806"/>
                    </a:cubicBezTo>
                    <a:cubicBezTo>
                      <a:pt x="2959" y="884"/>
                      <a:pt x="3116" y="1041"/>
                      <a:pt x="3299" y="1198"/>
                    </a:cubicBezTo>
                    <a:cubicBezTo>
                      <a:pt x="3457" y="1329"/>
                      <a:pt x="3587" y="1539"/>
                      <a:pt x="3771" y="1670"/>
                    </a:cubicBezTo>
                    <a:cubicBezTo>
                      <a:pt x="3785" y="1684"/>
                      <a:pt x="3800" y="1691"/>
                      <a:pt x="3814" y="1691"/>
                    </a:cubicBezTo>
                    <a:cubicBezTo>
                      <a:pt x="3874" y="1691"/>
                      <a:pt x="3918" y="1567"/>
                      <a:pt x="3875" y="1460"/>
                    </a:cubicBezTo>
                    <a:cubicBezTo>
                      <a:pt x="3797" y="1172"/>
                      <a:pt x="3587" y="936"/>
                      <a:pt x="3430" y="753"/>
                    </a:cubicBezTo>
                    <a:cubicBezTo>
                      <a:pt x="3247" y="544"/>
                      <a:pt x="3038" y="387"/>
                      <a:pt x="2828" y="256"/>
                    </a:cubicBezTo>
                    <a:cubicBezTo>
                      <a:pt x="2550" y="89"/>
                      <a:pt x="2246" y="1"/>
                      <a:pt x="1952"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8" name="Google Shape;1777;p46"/>
              <p:cNvSpPr/>
              <p:nvPr/>
            </p:nvSpPr>
            <p:spPr>
              <a:xfrm>
                <a:off x="4174624" y="2117173"/>
                <a:ext cx="53373" cy="125873"/>
              </a:xfrm>
              <a:custGeom>
                <a:avLst/>
                <a:gdLst/>
                <a:ahLst/>
                <a:cxnLst/>
                <a:rect l="l" t="t" r="r" b="b"/>
                <a:pathLst>
                  <a:path w="3248" h="7660" extrusionOk="0">
                    <a:moveTo>
                      <a:pt x="764" y="1"/>
                    </a:moveTo>
                    <a:cubicBezTo>
                      <a:pt x="700" y="1"/>
                      <a:pt x="637" y="28"/>
                      <a:pt x="603" y="85"/>
                    </a:cubicBezTo>
                    <a:cubicBezTo>
                      <a:pt x="498" y="268"/>
                      <a:pt x="472" y="503"/>
                      <a:pt x="420" y="713"/>
                    </a:cubicBezTo>
                    <a:cubicBezTo>
                      <a:pt x="394" y="922"/>
                      <a:pt x="341" y="1158"/>
                      <a:pt x="315" y="1394"/>
                    </a:cubicBezTo>
                    <a:cubicBezTo>
                      <a:pt x="237" y="1786"/>
                      <a:pt x="210" y="2205"/>
                      <a:pt x="158" y="2624"/>
                    </a:cubicBezTo>
                    <a:cubicBezTo>
                      <a:pt x="80" y="3410"/>
                      <a:pt x="1" y="4274"/>
                      <a:pt x="394" y="5007"/>
                    </a:cubicBezTo>
                    <a:cubicBezTo>
                      <a:pt x="525" y="5269"/>
                      <a:pt x="760" y="5531"/>
                      <a:pt x="1048" y="5688"/>
                    </a:cubicBezTo>
                    <a:cubicBezTo>
                      <a:pt x="1363" y="5871"/>
                      <a:pt x="1729" y="5871"/>
                      <a:pt x="2096" y="5871"/>
                    </a:cubicBezTo>
                    <a:cubicBezTo>
                      <a:pt x="2174" y="5845"/>
                      <a:pt x="2279" y="5845"/>
                      <a:pt x="2384" y="5845"/>
                    </a:cubicBezTo>
                    <a:cubicBezTo>
                      <a:pt x="2541" y="5871"/>
                      <a:pt x="2619" y="5871"/>
                      <a:pt x="2619" y="6028"/>
                    </a:cubicBezTo>
                    <a:cubicBezTo>
                      <a:pt x="2646" y="6185"/>
                      <a:pt x="2567" y="6395"/>
                      <a:pt x="2488" y="6526"/>
                    </a:cubicBezTo>
                    <a:cubicBezTo>
                      <a:pt x="2331" y="6892"/>
                      <a:pt x="2096" y="7180"/>
                      <a:pt x="1781" y="7390"/>
                    </a:cubicBezTo>
                    <a:cubicBezTo>
                      <a:pt x="1687" y="7461"/>
                      <a:pt x="1720" y="7659"/>
                      <a:pt x="1843" y="7659"/>
                    </a:cubicBezTo>
                    <a:cubicBezTo>
                      <a:pt x="1856" y="7659"/>
                      <a:pt x="1871" y="7657"/>
                      <a:pt x="1886" y="7652"/>
                    </a:cubicBezTo>
                    <a:cubicBezTo>
                      <a:pt x="2541" y="7364"/>
                      <a:pt x="2986" y="6788"/>
                      <a:pt x="3091" y="6081"/>
                    </a:cubicBezTo>
                    <a:cubicBezTo>
                      <a:pt x="3248" y="5033"/>
                      <a:pt x="1912" y="5505"/>
                      <a:pt x="1363" y="5217"/>
                    </a:cubicBezTo>
                    <a:cubicBezTo>
                      <a:pt x="577" y="4824"/>
                      <a:pt x="656" y="3750"/>
                      <a:pt x="708" y="3017"/>
                    </a:cubicBezTo>
                    <a:cubicBezTo>
                      <a:pt x="734" y="2520"/>
                      <a:pt x="786" y="2048"/>
                      <a:pt x="839" y="1577"/>
                    </a:cubicBezTo>
                    <a:cubicBezTo>
                      <a:pt x="891" y="1315"/>
                      <a:pt x="917" y="1080"/>
                      <a:pt x="917" y="818"/>
                    </a:cubicBezTo>
                    <a:cubicBezTo>
                      <a:pt x="944" y="582"/>
                      <a:pt x="996" y="373"/>
                      <a:pt x="944" y="137"/>
                    </a:cubicBezTo>
                    <a:cubicBezTo>
                      <a:pt x="929" y="48"/>
                      <a:pt x="846" y="1"/>
                      <a:pt x="764"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pic>
        <p:nvPicPr>
          <p:cNvPr id="134" name="Picture 133">
            <a:extLst>
              <a:ext uri="{FF2B5EF4-FFF2-40B4-BE49-F238E27FC236}">
                <a16:creationId xmlns:a16="http://schemas.microsoft.com/office/drawing/2014/main" xmlns="" id="{A9D37036-054B-497F-8EB2-60946809E619}"/>
              </a:ext>
            </a:extLst>
          </p:cNvPr>
          <p:cNvPicPr>
            <a:picLocks noChangeAspect="1"/>
          </p:cNvPicPr>
          <p:nvPr/>
        </p:nvPicPr>
        <p:blipFill>
          <a:blip r:embed="rId3"/>
          <a:stretch>
            <a:fillRect/>
          </a:stretch>
        </p:blipFill>
        <p:spPr>
          <a:xfrm>
            <a:off x="5667572" y="2790904"/>
            <a:ext cx="5450296" cy="1926503"/>
          </a:xfrm>
          <a:prstGeom prst="rect">
            <a:avLst/>
          </a:prstGeom>
        </p:spPr>
      </p:pic>
    </p:spTree>
    <p:extLst>
      <p:ext uri="{BB962C8B-B14F-4D97-AF65-F5344CB8AC3E}">
        <p14:creationId xmlns:p14="http://schemas.microsoft.com/office/powerpoint/2010/main" val="34469731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4"/>
                                        </p:tgtEl>
                                        <p:attrNameLst>
                                          <p:attrName>style.visibility</p:attrName>
                                        </p:attrNameLst>
                                      </p:cBhvr>
                                      <p:to>
                                        <p:strVal val="visible"/>
                                      </p:to>
                                    </p:set>
                                    <p:anim calcmode="lin" valueType="num">
                                      <p:cBhvr>
                                        <p:cTn id="14" dur="500" fill="hold"/>
                                        <p:tgtEl>
                                          <p:spTgt spid="134"/>
                                        </p:tgtEl>
                                        <p:attrNameLst>
                                          <p:attrName>ppt_w</p:attrName>
                                        </p:attrNameLst>
                                      </p:cBhvr>
                                      <p:tavLst>
                                        <p:tav tm="0">
                                          <p:val>
                                            <p:fltVal val="0"/>
                                          </p:val>
                                        </p:tav>
                                        <p:tav tm="100000">
                                          <p:val>
                                            <p:strVal val="#ppt_w"/>
                                          </p:val>
                                        </p:tav>
                                      </p:tavLst>
                                    </p:anim>
                                    <p:anim calcmode="lin" valueType="num">
                                      <p:cBhvr>
                                        <p:cTn id="15" dur="500" fill="hold"/>
                                        <p:tgtEl>
                                          <p:spTgt spid="134"/>
                                        </p:tgtEl>
                                        <p:attrNameLst>
                                          <p:attrName>ppt_h</p:attrName>
                                        </p:attrNameLst>
                                      </p:cBhvr>
                                      <p:tavLst>
                                        <p:tav tm="0">
                                          <p:val>
                                            <p:fltVal val="0"/>
                                          </p:val>
                                        </p:tav>
                                        <p:tav tm="100000">
                                          <p:val>
                                            <p:strVal val="#ppt_h"/>
                                          </p:val>
                                        </p:tav>
                                      </p:tavLst>
                                    </p:anim>
                                    <p:animEffect transition="in" filter="fade">
                                      <p:cBhvr>
                                        <p:cTn id="16"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18" name="Google Shape;973;p10">
            <a:extLst>
              <a:ext uri="{FF2B5EF4-FFF2-40B4-BE49-F238E27FC236}">
                <a16:creationId xmlns:a16="http://schemas.microsoft.com/office/drawing/2014/main" xmlns="" id="{CDE1C13B-B732-49B4-9CE6-D49F8E896683}"/>
              </a:ext>
            </a:extLst>
          </p:cNvPr>
          <p:cNvSpPr/>
          <p:nvPr/>
        </p:nvSpPr>
        <p:spPr>
          <a:xfrm>
            <a:off x="416561" y="214024"/>
            <a:ext cx="11379200" cy="1191771"/>
          </a:xfrm>
          <a:prstGeom prst="roundRect">
            <a:avLst>
              <a:gd name="adj" fmla="val 16667"/>
            </a:avLst>
          </a:prstGeom>
          <a:solidFill>
            <a:srgbClr val="E5F7B3"/>
          </a:solidFill>
          <a:ln w="381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buClr>
                <a:srgbClr val="000000"/>
              </a:buClr>
            </a:pPr>
            <a:r>
              <a:rPr lang="vi-VN" sz="3200" b="1" kern="0">
                <a:solidFill>
                  <a:srgbClr val="244061"/>
                </a:solidFill>
                <a:latin typeface="Calibri"/>
                <a:ea typeface="Calibri"/>
                <a:cs typeface="Calibri"/>
                <a:sym typeface="Calibri"/>
              </a:rPr>
              <a:t>Trưng bày tranh ảnh hoặc vật thật về các sản phẩm thủ công hoặc công nghiệp ở địa phương mà em sưu tầm được.</a:t>
            </a:r>
            <a:endParaRPr kumimoji="0" sz="3200" b="1" i="0" u="none" strike="noStrike" kern="0" cap="none" spc="0" normalizeH="0" baseline="0" noProof="0" dirty="0">
              <a:ln>
                <a:noFill/>
              </a:ln>
              <a:solidFill>
                <a:srgbClr val="244061"/>
              </a:solidFill>
              <a:effectLst/>
              <a:uLnTx/>
              <a:uFillTx/>
              <a:latin typeface="Calibri"/>
              <a:ea typeface="Calibri"/>
              <a:cs typeface="Calibri"/>
              <a:sym typeface="Calibri"/>
            </a:endParaRPr>
          </a:p>
        </p:txBody>
      </p:sp>
      <p:pic>
        <p:nvPicPr>
          <p:cNvPr id="5" name="Picture 4">
            <a:extLst>
              <a:ext uri="{FF2B5EF4-FFF2-40B4-BE49-F238E27FC236}">
                <a16:creationId xmlns:a16="http://schemas.microsoft.com/office/drawing/2014/main" xmlns="" id="{531AB24C-F244-AD18-DAFF-A5119E2C71B9}"/>
              </a:ext>
            </a:extLst>
          </p:cNvPr>
          <p:cNvPicPr>
            <a:picLocks noChangeAspect="1"/>
          </p:cNvPicPr>
          <p:nvPr/>
        </p:nvPicPr>
        <p:blipFill>
          <a:blip r:embed="rId3"/>
          <a:stretch>
            <a:fillRect/>
          </a:stretch>
        </p:blipFill>
        <p:spPr>
          <a:xfrm>
            <a:off x="396239" y="1635231"/>
            <a:ext cx="4333416" cy="4778224"/>
          </a:xfrm>
          <a:prstGeom prst="rect">
            <a:avLst/>
          </a:prstGeom>
        </p:spPr>
      </p:pic>
      <p:pic>
        <p:nvPicPr>
          <p:cNvPr id="2" name="Picture 1">
            <a:extLst>
              <a:ext uri="{FF2B5EF4-FFF2-40B4-BE49-F238E27FC236}">
                <a16:creationId xmlns:a16="http://schemas.microsoft.com/office/drawing/2014/main" xmlns="" id="{19886C60-A7E6-754F-E47B-8B3C6B74A9AC}"/>
              </a:ext>
            </a:extLst>
          </p:cNvPr>
          <p:cNvPicPr>
            <a:picLocks noChangeAspect="1"/>
          </p:cNvPicPr>
          <p:nvPr/>
        </p:nvPicPr>
        <p:blipFill>
          <a:blip r:embed="rId4"/>
          <a:stretch>
            <a:fillRect/>
          </a:stretch>
        </p:blipFill>
        <p:spPr>
          <a:xfrm>
            <a:off x="687096" y="2039007"/>
            <a:ext cx="3751701" cy="3970672"/>
          </a:xfrm>
          <a:prstGeom prst="rect">
            <a:avLst/>
          </a:prstGeom>
        </p:spPr>
      </p:pic>
      <p:pic>
        <p:nvPicPr>
          <p:cNvPr id="6" name="Picture 5">
            <a:extLst>
              <a:ext uri="{FF2B5EF4-FFF2-40B4-BE49-F238E27FC236}">
                <a16:creationId xmlns:a16="http://schemas.microsoft.com/office/drawing/2014/main" xmlns="" id="{09939000-0CC4-B9E8-D371-EB676832A138}"/>
              </a:ext>
            </a:extLst>
          </p:cNvPr>
          <p:cNvPicPr>
            <a:picLocks noChangeAspect="1"/>
          </p:cNvPicPr>
          <p:nvPr/>
        </p:nvPicPr>
        <p:blipFill>
          <a:blip r:embed="rId3"/>
          <a:stretch>
            <a:fillRect/>
          </a:stretch>
        </p:blipFill>
        <p:spPr>
          <a:xfrm>
            <a:off x="5020512" y="1635231"/>
            <a:ext cx="6500122" cy="4778224"/>
          </a:xfrm>
          <a:prstGeom prst="rect">
            <a:avLst/>
          </a:prstGeom>
        </p:spPr>
      </p:pic>
      <p:sp>
        <p:nvSpPr>
          <p:cNvPr id="4" name="TextBox 3">
            <a:extLst>
              <a:ext uri="{FF2B5EF4-FFF2-40B4-BE49-F238E27FC236}">
                <a16:creationId xmlns:a16="http://schemas.microsoft.com/office/drawing/2014/main" xmlns="" id="{CEF792AF-DBED-30E4-E0FB-AF54B99BADFA}"/>
              </a:ext>
            </a:extLst>
          </p:cNvPr>
          <p:cNvSpPr txBox="1"/>
          <p:nvPr/>
        </p:nvSpPr>
        <p:spPr>
          <a:xfrm>
            <a:off x="5517930" y="2134082"/>
            <a:ext cx="5746531" cy="3780522"/>
          </a:xfrm>
          <a:prstGeom prst="rect">
            <a:avLst/>
          </a:prstGeom>
          <a:noFill/>
        </p:spPr>
        <p:txBody>
          <a:bodyPr wrap="square">
            <a:spAutoFit/>
          </a:bodyPr>
          <a:lstStyle/>
          <a:p>
            <a:pPr algn="ctr">
              <a:lnSpc>
                <a:spcPct val="150000"/>
              </a:lnSpc>
            </a:pPr>
            <a:r>
              <a:rPr lang="vi-VN" b="1" i="1" dirty="0">
                <a:solidFill>
                  <a:srgbClr val="C00000"/>
                </a:solidFill>
              </a:rPr>
              <a:t>Gợi ý</a:t>
            </a:r>
          </a:p>
          <a:p>
            <a:pPr>
              <a:lnSpc>
                <a:spcPct val="150000"/>
              </a:lnSpc>
            </a:pPr>
            <a:r>
              <a:rPr lang="vi-VN" b="1" dirty="0"/>
              <a:t>Làng gốm Bát Tràng thuộc huyện Gia Lâm, Hà Nội. Làng gốm Bát Tràng là địa điểm du lịch nổi tiếng với nghề làm gốm, đã có thương hiệu từ xưa đến nay. Các sản phẩm của địa phương em có rất nhiều loại như bình hoa, chậu cây, chuông gió, ấm chén, tranh tường,... không chỉ đảm bảo về chất lượng nguyên liệu mà còn kết hợp với kỹ thuật làm men và kỹ thuật vẽ họa tiết tinh xảo,....</a:t>
            </a:r>
            <a:endParaRPr lang="en-US" b="1" dirty="0"/>
          </a:p>
        </p:txBody>
      </p:sp>
      <p:pic>
        <p:nvPicPr>
          <p:cNvPr id="2050" name="Picture 2">
            <a:extLst>
              <a:ext uri="{FF2B5EF4-FFF2-40B4-BE49-F238E27FC236}">
                <a16:creationId xmlns:a16="http://schemas.microsoft.com/office/drawing/2014/main" xmlns="" id="{911E1CC5-C5C0-AEB8-53B2-38DB4E0DDC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63633" y="5800577"/>
            <a:ext cx="2340851" cy="1225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2285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1202" name="Google Shape;1202;p34"/>
          <p:cNvSpPr/>
          <p:nvPr/>
        </p:nvSpPr>
        <p:spPr>
          <a:xfrm flipH="1">
            <a:off x="161498" y="1063039"/>
            <a:ext cx="1094077" cy="34625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03" name="Google Shape;1203;p34"/>
          <p:cNvSpPr/>
          <p:nvPr/>
        </p:nvSpPr>
        <p:spPr>
          <a:xfrm flipH="1">
            <a:off x="896056" y="126818"/>
            <a:ext cx="1472685" cy="6135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04" name="Google Shape;1204;p34"/>
          <p:cNvSpPr/>
          <p:nvPr/>
        </p:nvSpPr>
        <p:spPr>
          <a:xfrm>
            <a:off x="9115902" y="214128"/>
            <a:ext cx="1395049" cy="438981"/>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05" name="Google Shape;1205;p34"/>
          <p:cNvSpPr/>
          <p:nvPr/>
        </p:nvSpPr>
        <p:spPr>
          <a:xfrm>
            <a:off x="10426063" y="846467"/>
            <a:ext cx="1843805" cy="671784"/>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pic>
        <p:nvPicPr>
          <p:cNvPr id="10"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01003">
            <a:off x="89234" y="-118130"/>
            <a:ext cx="1618541" cy="1347083"/>
          </a:xfrm>
          <a:prstGeom prst="rect">
            <a:avLst/>
          </a:prstGeom>
        </p:spPr>
      </p:pic>
      <p:pic>
        <p:nvPicPr>
          <p:cNvPr id="22" name="Picture 21">
            <a:extLst>
              <a:ext uri="{FF2B5EF4-FFF2-40B4-BE49-F238E27FC236}">
                <a16:creationId xmlns:a16="http://schemas.microsoft.com/office/drawing/2014/main" xmlns="" id="{268BA2A3-622A-41B3-B8B3-57FC49A5921D}"/>
              </a:ext>
            </a:extLst>
          </p:cNvPr>
          <p:cNvPicPr>
            <a:picLocks noChangeAspect="1"/>
          </p:cNvPicPr>
          <p:nvPr/>
        </p:nvPicPr>
        <p:blipFill>
          <a:blip r:embed="rId4"/>
          <a:stretch>
            <a:fillRect/>
          </a:stretch>
        </p:blipFill>
        <p:spPr>
          <a:xfrm>
            <a:off x="1797009" y="126818"/>
            <a:ext cx="9316746" cy="1391433"/>
          </a:xfrm>
          <a:prstGeom prst="rect">
            <a:avLst/>
          </a:prstGeom>
        </p:spPr>
      </p:pic>
      <p:grpSp>
        <p:nvGrpSpPr>
          <p:cNvPr id="27" name="Group 26">
            <a:extLst>
              <a:ext uri="{FF2B5EF4-FFF2-40B4-BE49-F238E27FC236}">
                <a16:creationId xmlns:a16="http://schemas.microsoft.com/office/drawing/2014/main" xmlns="" id="{1FE08C14-601A-4710-983A-3CD8C1169A1D}"/>
              </a:ext>
            </a:extLst>
          </p:cNvPr>
          <p:cNvGrpSpPr/>
          <p:nvPr/>
        </p:nvGrpSpPr>
        <p:grpSpPr>
          <a:xfrm>
            <a:off x="20822" y="4931899"/>
            <a:ext cx="2429571" cy="1926101"/>
            <a:chOff x="1197026" y="4232126"/>
            <a:chExt cx="3751815" cy="2630711"/>
          </a:xfrm>
        </p:grpSpPr>
        <p:pic>
          <p:nvPicPr>
            <p:cNvPr id="29" name="Picture 28">
              <a:extLst>
                <a:ext uri="{FF2B5EF4-FFF2-40B4-BE49-F238E27FC236}">
                  <a16:creationId xmlns:a16="http://schemas.microsoft.com/office/drawing/2014/main" xmlns="" id="{C0F61DFF-DA5C-4F9C-A167-987487BEA67B}"/>
                </a:ext>
              </a:extLst>
            </p:cNvPr>
            <p:cNvPicPr>
              <a:picLocks noChangeAspect="1"/>
            </p:cNvPicPr>
            <p:nvPr/>
          </p:nvPicPr>
          <p:blipFill>
            <a:blip r:embed="rId5"/>
            <a:stretch>
              <a:fillRect/>
            </a:stretch>
          </p:blipFill>
          <p:spPr>
            <a:xfrm>
              <a:off x="2901180" y="4246637"/>
              <a:ext cx="2047661" cy="2616200"/>
            </a:xfrm>
            <a:prstGeom prst="rect">
              <a:avLst/>
            </a:prstGeom>
          </p:spPr>
        </p:pic>
        <p:pic>
          <p:nvPicPr>
            <p:cNvPr id="30" name="Picture 29">
              <a:extLst>
                <a:ext uri="{FF2B5EF4-FFF2-40B4-BE49-F238E27FC236}">
                  <a16:creationId xmlns:a16="http://schemas.microsoft.com/office/drawing/2014/main" xmlns="" id="{714CDEBD-A514-41CB-B791-2EF52E3CD5FD}"/>
                </a:ext>
              </a:extLst>
            </p:cNvPr>
            <p:cNvPicPr>
              <a:picLocks noChangeAspect="1"/>
            </p:cNvPicPr>
            <p:nvPr/>
          </p:nvPicPr>
          <p:blipFill>
            <a:blip r:embed="rId6"/>
            <a:stretch>
              <a:fillRect/>
            </a:stretch>
          </p:blipFill>
          <p:spPr>
            <a:xfrm>
              <a:off x="1197026" y="4232126"/>
              <a:ext cx="1811038" cy="2616200"/>
            </a:xfrm>
            <a:prstGeom prst="rect">
              <a:avLst/>
            </a:prstGeom>
          </p:spPr>
        </p:pic>
      </p:grpSp>
      <p:sp>
        <p:nvSpPr>
          <p:cNvPr id="5" name="TextBox 4">
            <a:extLst>
              <a:ext uri="{FF2B5EF4-FFF2-40B4-BE49-F238E27FC236}">
                <a16:creationId xmlns:a16="http://schemas.microsoft.com/office/drawing/2014/main" xmlns="" id="{E25F645E-70CB-5447-9C6F-9BF2698C6990}"/>
              </a:ext>
            </a:extLst>
          </p:cNvPr>
          <p:cNvSpPr txBox="1"/>
          <p:nvPr/>
        </p:nvSpPr>
        <p:spPr>
          <a:xfrm>
            <a:off x="2368741" y="369413"/>
            <a:ext cx="8233101" cy="954107"/>
          </a:xfrm>
          <a:prstGeom prst="rect">
            <a:avLst/>
          </a:prstGeom>
          <a:noFill/>
        </p:spPr>
        <p:txBody>
          <a:bodyPr wrap="square">
            <a:spAutoFit/>
          </a:bodyPr>
          <a:lstStyle/>
          <a:p>
            <a:r>
              <a:rPr lang="vi-VN" sz="2800" b="1" dirty="0">
                <a:solidFill>
                  <a:srgbClr val="C00000"/>
                </a:solidFill>
              </a:rPr>
              <a:t>Vẽ tranh hoặc viết thông điệp về sự cần thiết phải tiêu dùng tiết kiệm, bảo vệ môi trường:</a:t>
            </a:r>
            <a:endParaRPr lang="en-US" sz="2800" b="1" dirty="0">
              <a:solidFill>
                <a:srgbClr val="C00000"/>
              </a:solidFill>
            </a:endParaRPr>
          </a:p>
        </p:txBody>
      </p:sp>
      <p:pic>
        <p:nvPicPr>
          <p:cNvPr id="7" name="Picture 6">
            <a:extLst>
              <a:ext uri="{FF2B5EF4-FFF2-40B4-BE49-F238E27FC236}">
                <a16:creationId xmlns:a16="http://schemas.microsoft.com/office/drawing/2014/main" xmlns="" id="{B3183851-ABF3-6CDD-70C8-7DEE590D8C89}"/>
              </a:ext>
            </a:extLst>
          </p:cNvPr>
          <p:cNvPicPr>
            <a:picLocks noChangeAspect="1"/>
          </p:cNvPicPr>
          <p:nvPr/>
        </p:nvPicPr>
        <p:blipFill>
          <a:blip r:embed="rId7"/>
          <a:stretch>
            <a:fillRect/>
          </a:stretch>
        </p:blipFill>
        <p:spPr>
          <a:xfrm>
            <a:off x="2450393" y="2043169"/>
            <a:ext cx="8706878" cy="3454614"/>
          </a:xfrm>
          <a:prstGeom prst="rect">
            <a:avLst/>
          </a:prstGeom>
        </p:spPr>
      </p:pic>
    </p:spTree>
    <p:extLst>
      <p:ext uri="{BB962C8B-B14F-4D97-AF65-F5344CB8AC3E}">
        <p14:creationId xmlns:p14="http://schemas.microsoft.com/office/powerpoint/2010/main" val="13242209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01"/>
        <p:cNvGrpSpPr/>
        <p:nvPr/>
      </p:nvGrpSpPr>
      <p:grpSpPr>
        <a:xfrm>
          <a:off x="0" y="0"/>
          <a:ext cx="0" cy="0"/>
          <a:chOff x="0" y="0"/>
          <a:chExt cx="0" cy="0"/>
        </a:xfrm>
      </p:grpSpPr>
      <p:sp>
        <p:nvSpPr>
          <p:cNvPr id="10" name="Rectangle 9">
            <a:extLst>
              <a:ext uri="{FF2B5EF4-FFF2-40B4-BE49-F238E27FC236}">
                <a16:creationId xmlns:a16="http://schemas.microsoft.com/office/drawing/2014/main" xmlns="" id="{32BC26D8-82FB-445E-AA49-62A77D7C1E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4D8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B44330D-EA18-4254-AA95-EB49948539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xmlns="" id="{17FE470C-49EB-286B-FFE4-31727B9AFD2D}"/>
              </a:ext>
            </a:extLst>
          </p:cNvPr>
          <p:cNvPicPr>
            <a:picLocks noChangeAspect="1"/>
          </p:cNvPicPr>
          <p:nvPr/>
        </p:nvPicPr>
        <p:blipFill>
          <a:blip r:embed="rId3"/>
          <a:stretch>
            <a:fillRect/>
          </a:stretch>
        </p:blipFill>
        <p:spPr>
          <a:xfrm>
            <a:off x="477011" y="480060"/>
            <a:ext cx="11237976" cy="5897880"/>
          </a:xfrm>
          <a:prstGeom prst="rect">
            <a:avLst/>
          </a:prstGeom>
        </p:spPr>
      </p:pic>
    </p:spTree>
    <p:extLst>
      <p:ext uri="{BB962C8B-B14F-4D97-AF65-F5344CB8AC3E}">
        <p14:creationId xmlns:p14="http://schemas.microsoft.com/office/powerpoint/2010/main" val="589525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54"/>
        <p:cNvGrpSpPr/>
        <p:nvPr/>
      </p:nvGrpSpPr>
      <p:grpSpPr>
        <a:xfrm>
          <a:off x="0" y="0"/>
          <a:ext cx="0" cy="0"/>
          <a:chOff x="0" y="0"/>
          <a:chExt cx="0" cy="0"/>
        </a:xfrm>
      </p:grpSpPr>
      <p:grpSp>
        <p:nvGrpSpPr>
          <p:cNvPr id="1157" name="Google Shape;1157;p33"/>
          <p:cNvGrpSpPr/>
          <p:nvPr/>
        </p:nvGrpSpPr>
        <p:grpSpPr>
          <a:xfrm>
            <a:off x="4672987" y="4498940"/>
            <a:ext cx="3192833" cy="2317471"/>
            <a:chOff x="3587075" y="2798640"/>
            <a:chExt cx="2198114" cy="1595468"/>
          </a:xfrm>
        </p:grpSpPr>
        <p:sp>
          <p:nvSpPr>
            <p:cNvPr id="1158" name="Google Shape;1158;p33"/>
            <p:cNvSpPr/>
            <p:nvPr/>
          </p:nvSpPr>
          <p:spPr>
            <a:xfrm>
              <a:off x="5584471" y="3846360"/>
              <a:ext cx="200718" cy="441555"/>
            </a:xfrm>
            <a:custGeom>
              <a:avLst/>
              <a:gdLst/>
              <a:ahLst/>
              <a:cxnLst/>
              <a:rect l="l" t="t" r="r" b="b"/>
              <a:pathLst>
                <a:path w="9901" h="21781" extrusionOk="0">
                  <a:moveTo>
                    <a:pt x="4737" y="151"/>
                  </a:moveTo>
                  <a:cubicBezTo>
                    <a:pt x="3208" y="2006"/>
                    <a:pt x="1980" y="4838"/>
                    <a:pt x="1203" y="7419"/>
                  </a:cubicBezTo>
                  <a:cubicBezTo>
                    <a:pt x="577" y="9499"/>
                    <a:pt x="126" y="11855"/>
                    <a:pt x="51" y="14111"/>
                  </a:cubicBezTo>
                  <a:cubicBezTo>
                    <a:pt x="0" y="16041"/>
                    <a:pt x="251" y="18146"/>
                    <a:pt x="1178" y="19675"/>
                  </a:cubicBezTo>
                  <a:cubicBezTo>
                    <a:pt x="2131" y="21229"/>
                    <a:pt x="3509" y="21780"/>
                    <a:pt x="4963" y="21780"/>
                  </a:cubicBezTo>
                  <a:cubicBezTo>
                    <a:pt x="6391" y="21780"/>
                    <a:pt x="7795" y="21229"/>
                    <a:pt x="8747" y="19675"/>
                  </a:cubicBezTo>
                  <a:cubicBezTo>
                    <a:pt x="9675" y="18146"/>
                    <a:pt x="9900" y="16041"/>
                    <a:pt x="9850" y="14111"/>
                  </a:cubicBezTo>
                  <a:cubicBezTo>
                    <a:pt x="9800" y="11855"/>
                    <a:pt x="9324" y="9499"/>
                    <a:pt x="8722" y="7419"/>
                  </a:cubicBezTo>
                  <a:cubicBezTo>
                    <a:pt x="7945" y="4838"/>
                    <a:pt x="6717" y="2006"/>
                    <a:pt x="5163" y="151"/>
                  </a:cubicBezTo>
                  <a:cubicBezTo>
                    <a:pt x="5038" y="1"/>
                    <a:pt x="4863" y="1"/>
                    <a:pt x="4737" y="151"/>
                  </a:cubicBezTo>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59" name="Google Shape;1159;p33"/>
            <p:cNvSpPr/>
            <p:nvPr/>
          </p:nvSpPr>
          <p:spPr>
            <a:xfrm>
              <a:off x="5599717" y="3928164"/>
              <a:ext cx="170735" cy="436467"/>
            </a:xfrm>
            <a:custGeom>
              <a:avLst/>
              <a:gdLst/>
              <a:ahLst/>
              <a:cxnLst/>
              <a:rect l="l" t="t" r="r" b="b"/>
              <a:pathLst>
                <a:path w="8422" h="21530" extrusionOk="0">
                  <a:moveTo>
                    <a:pt x="3985" y="21304"/>
                  </a:moveTo>
                  <a:cubicBezTo>
                    <a:pt x="3985" y="21429"/>
                    <a:pt x="4086" y="21530"/>
                    <a:pt x="4211" y="21530"/>
                  </a:cubicBezTo>
                  <a:cubicBezTo>
                    <a:pt x="4336" y="21530"/>
                    <a:pt x="4436" y="21429"/>
                    <a:pt x="4436" y="21304"/>
                  </a:cubicBezTo>
                  <a:lnTo>
                    <a:pt x="4436" y="15514"/>
                  </a:lnTo>
                  <a:lnTo>
                    <a:pt x="8371" y="11580"/>
                  </a:lnTo>
                  <a:cubicBezTo>
                    <a:pt x="8421" y="11530"/>
                    <a:pt x="8421" y="11429"/>
                    <a:pt x="8371" y="11379"/>
                  </a:cubicBezTo>
                  <a:cubicBezTo>
                    <a:pt x="8296" y="11304"/>
                    <a:pt x="8196" y="11304"/>
                    <a:pt x="8146" y="11379"/>
                  </a:cubicBezTo>
                  <a:lnTo>
                    <a:pt x="4436" y="15088"/>
                  </a:lnTo>
                  <a:lnTo>
                    <a:pt x="4436" y="11705"/>
                  </a:lnTo>
                  <a:lnTo>
                    <a:pt x="8121" y="7996"/>
                  </a:lnTo>
                  <a:cubicBezTo>
                    <a:pt x="8171" y="7946"/>
                    <a:pt x="8171" y="7845"/>
                    <a:pt x="8121" y="7795"/>
                  </a:cubicBezTo>
                  <a:cubicBezTo>
                    <a:pt x="8045" y="7720"/>
                    <a:pt x="7945" y="7720"/>
                    <a:pt x="7895" y="7795"/>
                  </a:cubicBezTo>
                  <a:lnTo>
                    <a:pt x="4436" y="11279"/>
                  </a:lnTo>
                  <a:lnTo>
                    <a:pt x="4436" y="7895"/>
                  </a:lnTo>
                  <a:lnTo>
                    <a:pt x="7394" y="4938"/>
                  </a:lnTo>
                  <a:cubicBezTo>
                    <a:pt x="7444" y="4863"/>
                    <a:pt x="7444" y="4788"/>
                    <a:pt x="7394" y="4712"/>
                  </a:cubicBezTo>
                  <a:cubicBezTo>
                    <a:pt x="7344" y="4662"/>
                    <a:pt x="7243" y="4662"/>
                    <a:pt x="7168" y="4712"/>
                  </a:cubicBezTo>
                  <a:lnTo>
                    <a:pt x="4436" y="7469"/>
                  </a:lnTo>
                  <a:lnTo>
                    <a:pt x="4436" y="4086"/>
                  </a:lnTo>
                  <a:lnTo>
                    <a:pt x="6091" y="2432"/>
                  </a:lnTo>
                  <a:cubicBezTo>
                    <a:pt x="6141" y="2382"/>
                    <a:pt x="6141" y="2281"/>
                    <a:pt x="6091" y="2231"/>
                  </a:cubicBezTo>
                  <a:cubicBezTo>
                    <a:pt x="6015" y="2156"/>
                    <a:pt x="5915" y="2156"/>
                    <a:pt x="5865" y="2231"/>
                  </a:cubicBezTo>
                  <a:lnTo>
                    <a:pt x="4436" y="3660"/>
                  </a:lnTo>
                  <a:lnTo>
                    <a:pt x="4436" y="251"/>
                  </a:lnTo>
                  <a:cubicBezTo>
                    <a:pt x="4436" y="126"/>
                    <a:pt x="4336" y="1"/>
                    <a:pt x="4211" y="1"/>
                  </a:cubicBezTo>
                  <a:cubicBezTo>
                    <a:pt x="4086" y="1"/>
                    <a:pt x="3985" y="126"/>
                    <a:pt x="3985" y="251"/>
                  </a:cubicBezTo>
                  <a:lnTo>
                    <a:pt x="3985" y="3660"/>
                  </a:lnTo>
                  <a:lnTo>
                    <a:pt x="2557" y="2231"/>
                  </a:lnTo>
                  <a:cubicBezTo>
                    <a:pt x="2482" y="2156"/>
                    <a:pt x="2406" y="2156"/>
                    <a:pt x="2331" y="2231"/>
                  </a:cubicBezTo>
                  <a:cubicBezTo>
                    <a:pt x="2281" y="2281"/>
                    <a:pt x="2281" y="2382"/>
                    <a:pt x="2331" y="2432"/>
                  </a:cubicBezTo>
                  <a:lnTo>
                    <a:pt x="3985" y="4086"/>
                  </a:lnTo>
                  <a:lnTo>
                    <a:pt x="3985" y="7469"/>
                  </a:lnTo>
                  <a:lnTo>
                    <a:pt x="1379" y="4813"/>
                  </a:lnTo>
                  <a:cubicBezTo>
                    <a:pt x="1329" y="4763"/>
                    <a:pt x="1228" y="4763"/>
                    <a:pt x="1153" y="4813"/>
                  </a:cubicBezTo>
                  <a:cubicBezTo>
                    <a:pt x="1103" y="4863"/>
                    <a:pt x="1103" y="4963"/>
                    <a:pt x="1153" y="5038"/>
                  </a:cubicBezTo>
                  <a:lnTo>
                    <a:pt x="3985" y="7895"/>
                  </a:lnTo>
                  <a:lnTo>
                    <a:pt x="3985" y="11279"/>
                  </a:lnTo>
                  <a:lnTo>
                    <a:pt x="627" y="7946"/>
                  </a:lnTo>
                  <a:cubicBezTo>
                    <a:pt x="577" y="7895"/>
                    <a:pt x="477" y="7895"/>
                    <a:pt x="426" y="7946"/>
                  </a:cubicBezTo>
                  <a:cubicBezTo>
                    <a:pt x="351" y="8021"/>
                    <a:pt x="351" y="8096"/>
                    <a:pt x="426" y="8171"/>
                  </a:cubicBezTo>
                  <a:lnTo>
                    <a:pt x="3985" y="11705"/>
                  </a:lnTo>
                  <a:lnTo>
                    <a:pt x="3985" y="15088"/>
                  </a:lnTo>
                  <a:lnTo>
                    <a:pt x="276" y="11379"/>
                  </a:lnTo>
                  <a:cubicBezTo>
                    <a:pt x="201" y="11304"/>
                    <a:pt x="101" y="11304"/>
                    <a:pt x="50" y="11379"/>
                  </a:cubicBezTo>
                  <a:cubicBezTo>
                    <a:pt x="0" y="11429"/>
                    <a:pt x="0" y="11530"/>
                    <a:pt x="50" y="11580"/>
                  </a:cubicBezTo>
                  <a:lnTo>
                    <a:pt x="3985" y="15514"/>
                  </a:lnTo>
                  <a:lnTo>
                    <a:pt x="3985" y="21304"/>
                  </a:lnTo>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0" name="Google Shape;1160;p33"/>
            <p:cNvSpPr/>
            <p:nvPr/>
          </p:nvSpPr>
          <p:spPr>
            <a:xfrm>
              <a:off x="3587075" y="3875838"/>
              <a:ext cx="200718" cy="441535"/>
            </a:xfrm>
            <a:custGeom>
              <a:avLst/>
              <a:gdLst/>
              <a:ahLst/>
              <a:cxnLst/>
              <a:rect l="l" t="t" r="r" b="b"/>
              <a:pathLst>
                <a:path w="9901" h="21780" extrusionOk="0">
                  <a:moveTo>
                    <a:pt x="4737" y="151"/>
                  </a:moveTo>
                  <a:cubicBezTo>
                    <a:pt x="3184" y="2005"/>
                    <a:pt x="1956" y="4837"/>
                    <a:pt x="1204" y="7419"/>
                  </a:cubicBezTo>
                  <a:cubicBezTo>
                    <a:pt x="577" y="9524"/>
                    <a:pt x="101" y="11855"/>
                    <a:pt x="51" y="14111"/>
                  </a:cubicBezTo>
                  <a:cubicBezTo>
                    <a:pt x="1" y="16040"/>
                    <a:pt x="226" y="18146"/>
                    <a:pt x="1154" y="19674"/>
                  </a:cubicBezTo>
                  <a:cubicBezTo>
                    <a:pt x="2106" y="21253"/>
                    <a:pt x="3509" y="21780"/>
                    <a:pt x="4938" y="21780"/>
                  </a:cubicBezTo>
                  <a:cubicBezTo>
                    <a:pt x="6392" y="21780"/>
                    <a:pt x="7770" y="21253"/>
                    <a:pt x="8722" y="19674"/>
                  </a:cubicBezTo>
                  <a:cubicBezTo>
                    <a:pt x="9650" y="18146"/>
                    <a:pt x="9900" y="16040"/>
                    <a:pt x="9850" y="14111"/>
                  </a:cubicBezTo>
                  <a:cubicBezTo>
                    <a:pt x="9775" y="11855"/>
                    <a:pt x="9324" y="9524"/>
                    <a:pt x="8697" y="7419"/>
                  </a:cubicBezTo>
                  <a:cubicBezTo>
                    <a:pt x="7920" y="4837"/>
                    <a:pt x="6692" y="2005"/>
                    <a:pt x="5164" y="151"/>
                  </a:cubicBezTo>
                  <a:cubicBezTo>
                    <a:pt x="5038" y="0"/>
                    <a:pt x="4863" y="0"/>
                    <a:pt x="4737" y="151"/>
                  </a:cubicBezTo>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1" name="Google Shape;1161;p33"/>
            <p:cNvSpPr/>
            <p:nvPr/>
          </p:nvSpPr>
          <p:spPr>
            <a:xfrm>
              <a:off x="3601814" y="3958149"/>
              <a:ext cx="171242" cy="435960"/>
            </a:xfrm>
            <a:custGeom>
              <a:avLst/>
              <a:gdLst/>
              <a:ahLst/>
              <a:cxnLst/>
              <a:rect l="l" t="t" r="r" b="b"/>
              <a:pathLst>
                <a:path w="8447" h="21505" extrusionOk="0">
                  <a:moveTo>
                    <a:pt x="3985" y="21279"/>
                  </a:moveTo>
                  <a:cubicBezTo>
                    <a:pt x="3985" y="21404"/>
                    <a:pt x="4086" y="21504"/>
                    <a:pt x="4211" y="21504"/>
                  </a:cubicBezTo>
                  <a:cubicBezTo>
                    <a:pt x="4336" y="21504"/>
                    <a:pt x="4437" y="21404"/>
                    <a:pt x="4437" y="21279"/>
                  </a:cubicBezTo>
                  <a:lnTo>
                    <a:pt x="4437" y="15514"/>
                  </a:lnTo>
                  <a:lnTo>
                    <a:pt x="8371" y="11579"/>
                  </a:lnTo>
                  <a:cubicBezTo>
                    <a:pt x="8447" y="11504"/>
                    <a:pt x="8447" y="11429"/>
                    <a:pt x="8371" y="11354"/>
                  </a:cubicBezTo>
                  <a:cubicBezTo>
                    <a:pt x="8321" y="11304"/>
                    <a:pt x="8221" y="11304"/>
                    <a:pt x="8171" y="11354"/>
                  </a:cubicBezTo>
                  <a:lnTo>
                    <a:pt x="4437" y="15063"/>
                  </a:lnTo>
                  <a:lnTo>
                    <a:pt x="4437" y="11680"/>
                  </a:lnTo>
                  <a:lnTo>
                    <a:pt x="8121" y="7995"/>
                  </a:lnTo>
                  <a:cubicBezTo>
                    <a:pt x="8196" y="7920"/>
                    <a:pt x="8196" y="7845"/>
                    <a:pt x="8121" y="7770"/>
                  </a:cubicBezTo>
                  <a:cubicBezTo>
                    <a:pt x="8071" y="7720"/>
                    <a:pt x="7970" y="7720"/>
                    <a:pt x="7920" y="7770"/>
                  </a:cubicBezTo>
                  <a:lnTo>
                    <a:pt x="4437" y="11254"/>
                  </a:lnTo>
                  <a:lnTo>
                    <a:pt x="4437" y="7870"/>
                  </a:lnTo>
                  <a:lnTo>
                    <a:pt x="7394" y="4913"/>
                  </a:lnTo>
                  <a:cubicBezTo>
                    <a:pt x="7469" y="4863"/>
                    <a:pt x="7469" y="4762"/>
                    <a:pt x="7394" y="4712"/>
                  </a:cubicBezTo>
                  <a:cubicBezTo>
                    <a:pt x="7344" y="4637"/>
                    <a:pt x="7244" y="4637"/>
                    <a:pt x="7193" y="4712"/>
                  </a:cubicBezTo>
                  <a:lnTo>
                    <a:pt x="4437" y="7444"/>
                  </a:lnTo>
                  <a:lnTo>
                    <a:pt x="4437" y="4061"/>
                  </a:lnTo>
                  <a:lnTo>
                    <a:pt x="6091" y="2431"/>
                  </a:lnTo>
                  <a:cubicBezTo>
                    <a:pt x="6141" y="2356"/>
                    <a:pt x="6141" y="2256"/>
                    <a:pt x="6091" y="2206"/>
                  </a:cubicBezTo>
                  <a:cubicBezTo>
                    <a:pt x="6041" y="2156"/>
                    <a:pt x="5940" y="2156"/>
                    <a:pt x="5865" y="2206"/>
                  </a:cubicBezTo>
                  <a:lnTo>
                    <a:pt x="4437" y="3634"/>
                  </a:lnTo>
                  <a:lnTo>
                    <a:pt x="4437" y="226"/>
                  </a:lnTo>
                  <a:cubicBezTo>
                    <a:pt x="4437" y="101"/>
                    <a:pt x="4336" y="0"/>
                    <a:pt x="4211" y="0"/>
                  </a:cubicBezTo>
                  <a:cubicBezTo>
                    <a:pt x="4086" y="0"/>
                    <a:pt x="3985" y="101"/>
                    <a:pt x="3985" y="226"/>
                  </a:cubicBezTo>
                  <a:lnTo>
                    <a:pt x="3985" y="3634"/>
                  </a:lnTo>
                  <a:lnTo>
                    <a:pt x="2557" y="2206"/>
                  </a:lnTo>
                  <a:cubicBezTo>
                    <a:pt x="2507" y="2156"/>
                    <a:pt x="2406" y="2156"/>
                    <a:pt x="2356" y="2206"/>
                  </a:cubicBezTo>
                  <a:cubicBezTo>
                    <a:pt x="2281" y="2256"/>
                    <a:pt x="2281" y="2356"/>
                    <a:pt x="2356" y="2431"/>
                  </a:cubicBezTo>
                  <a:lnTo>
                    <a:pt x="3985" y="4061"/>
                  </a:lnTo>
                  <a:lnTo>
                    <a:pt x="3985" y="7444"/>
                  </a:lnTo>
                  <a:lnTo>
                    <a:pt x="1379" y="4787"/>
                  </a:lnTo>
                  <a:cubicBezTo>
                    <a:pt x="1329" y="4737"/>
                    <a:pt x="1229" y="4737"/>
                    <a:pt x="1178" y="4787"/>
                  </a:cubicBezTo>
                  <a:cubicBezTo>
                    <a:pt x="1103" y="4863"/>
                    <a:pt x="1103" y="4963"/>
                    <a:pt x="1178" y="5013"/>
                  </a:cubicBezTo>
                  <a:lnTo>
                    <a:pt x="3985" y="7870"/>
                  </a:lnTo>
                  <a:lnTo>
                    <a:pt x="3985" y="11254"/>
                  </a:lnTo>
                  <a:lnTo>
                    <a:pt x="652" y="7945"/>
                  </a:lnTo>
                  <a:cubicBezTo>
                    <a:pt x="577" y="7870"/>
                    <a:pt x="502" y="7870"/>
                    <a:pt x="427" y="7945"/>
                  </a:cubicBezTo>
                  <a:cubicBezTo>
                    <a:pt x="376" y="7995"/>
                    <a:pt x="376" y="8096"/>
                    <a:pt x="427" y="8146"/>
                  </a:cubicBezTo>
                  <a:lnTo>
                    <a:pt x="3985" y="11680"/>
                  </a:lnTo>
                  <a:lnTo>
                    <a:pt x="3985" y="15063"/>
                  </a:lnTo>
                  <a:lnTo>
                    <a:pt x="276" y="11354"/>
                  </a:lnTo>
                  <a:cubicBezTo>
                    <a:pt x="226" y="11304"/>
                    <a:pt x="126" y="11304"/>
                    <a:pt x="76" y="11354"/>
                  </a:cubicBezTo>
                  <a:cubicBezTo>
                    <a:pt x="0" y="11429"/>
                    <a:pt x="0" y="11504"/>
                    <a:pt x="76" y="11579"/>
                  </a:cubicBezTo>
                  <a:lnTo>
                    <a:pt x="3985" y="15514"/>
                  </a:lnTo>
                  <a:lnTo>
                    <a:pt x="3985" y="21279"/>
                  </a:lnTo>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2" name="Google Shape;1162;p33"/>
            <p:cNvSpPr/>
            <p:nvPr/>
          </p:nvSpPr>
          <p:spPr>
            <a:xfrm>
              <a:off x="5403083" y="3692909"/>
              <a:ext cx="250487" cy="550784"/>
            </a:xfrm>
            <a:custGeom>
              <a:avLst/>
              <a:gdLst/>
              <a:ahLst/>
              <a:cxnLst/>
              <a:rect l="l" t="t" r="r" b="b"/>
              <a:pathLst>
                <a:path w="12356" h="27169" extrusionOk="0">
                  <a:moveTo>
                    <a:pt x="5890" y="176"/>
                  </a:moveTo>
                  <a:cubicBezTo>
                    <a:pt x="3985" y="2507"/>
                    <a:pt x="2456" y="6041"/>
                    <a:pt x="1479" y="9249"/>
                  </a:cubicBezTo>
                  <a:cubicBezTo>
                    <a:pt x="702" y="11855"/>
                    <a:pt x="125" y="14788"/>
                    <a:pt x="50" y="17595"/>
                  </a:cubicBezTo>
                  <a:cubicBezTo>
                    <a:pt x="0" y="20026"/>
                    <a:pt x="301" y="22632"/>
                    <a:pt x="1454" y="24537"/>
                  </a:cubicBezTo>
                  <a:cubicBezTo>
                    <a:pt x="2632" y="26492"/>
                    <a:pt x="4361" y="27169"/>
                    <a:pt x="6165" y="27169"/>
                  </a:cubicBezTo>
                  <a:cubicBezTo>
                    <a:pt x="7970" y="27169"/>
                    <a:pt x="9699" y="26492"/>
                    <a:pt x="10877" y="24537"/>
                  </a:cubicBezTo>
                  <a:cubicBezTo>
                    <a:pt x="12055" y="22632"/>
                    <a:pt x="12356" y="20026"/>
                    <a:pt x="12281" y="17595"/>
                  </a:cubicBezTo>
                  <a:cubicBezTo>
                    <a:pt x="12206" y="14788"/>
                    <a:pt x="11629" y="11855"/>
                    <a:pt x="10852" y="9249"/>
                  </a:cubicBezTo>
                  <a:cubicBezTo>
                    <a:pt x="9900" y="6041"/>
                    <a:pt x="8346" y="2507"/>
                    <a:pt x="6441" y="176"/>
                  </a:cubicBezTo>
                  <a:cubicBezTo>
                    <a:pt x="6291" y="1"/>
                    <a:pt x="6065" y="1"/>
                    <a:pt x="5890" y="176"/>
                  </a:cubicBezTo>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3" name="Google Shape;1163;p33"/>
            <p:cNvSpPr/>
            <p:nvPr/>
          </p:nvSpPr>
          <p:spPr>
            <a:xfrm>
              <a:off x="5421370" y="3795554"/>
              <a:ext cx="213409" cy="544175"/>
            </a:xfrm>
            <a:custGeom>
              <a:avLst/>
              <a:gdLst/>
              <a:ahLst/>
              <a:cxnLst/>
              <a:rect l="l" t="t" r="r" b="b"/>
              <a:pathLst>
                <a:path w="10527" h="26843" extrusionOk="0">
                  <a:moveTo>
                    <a:pt x="4988" y="26542"/>
                  </a:moveTo>
                  <a:cubicBezTo>
                    <a:pt x="4988" y="26717"/>
                    <a:pt x="5113" y="26842"/>
                    <a:pt x="5263" y="26842"/>
                  </a:cubicBezTo>
                  <a:cubicBezTo>
                    <a:pt x="5414" y="26842"/>
                    <a:pt x="5539" y="26717"/>
                    <a:pt x="5539" y="26542"/>
                  </a:cubicBezTo>
                  <a:lnTo>
                    <a:pt x="5539" y="19324"/>
                  </a:lnTo>
                  <a:lnTo>
                    <a:pt x="10451" y="14436"/>
                  </a:lnTo>
                  <a:cubicBezTo>
                    <a:pt x="10527" y="14361"/>
                    <a:pt x="10527" y="14236"/>
                    <a:pt x="10451" y="14161"/>
                  </a:cubicBezTo>
                  <a:cubicBezTo>
                    <a:pt x="10376" y="14086"/>
                    <a:pt x="10251" y="14086"/>
                    <a:pt x="10176" y="14161"/>
                  </a:cubicBezTo>
                  <a:lnTo>
                    <a:pt x="5539" y="18797"/>
                  </a:lnTo>
                  <a:lnTo>
                    <a:pt x="5539" y="14587"/>
                  </a:lnTo>
                  <a:lnTo>
                    <a:pt x="10151" y="9950"/>
                  </a:lnTo>
                  <a:cubicBezTo>
                    <a:pt x="10201" y="9875"/>
                    <a:pt x="10201" y="9775"/>
                    <a:pt x="10151" y="9700"/>
                  </a:cubicBezTo>
                  <a:cubicBezTo>
                    <a:pt x="10076" y="9624"/>
                    <a:pt x="9950" y="9624"/>
                    <a:pt x="9875" y="9700"/>
                  </a:cubicBezTo>
                  <a:lnTo>
                    <a:pt x="5539" y="14035"/>
                  </a:lnTo>
                  <a:lnTo>
                    <a:pt x="5539" y="9825"/>
                  </a:lnTo>
                  <a:lnTo>
                    <a:pt x="9248" y="6141"/>
                  </a:lnTo>
                  <a:cubicBezTo>
                    <a:pt x="9324" y="6065"/>
                    <a:pt x="9324" y="5940"/>
                    <a:pt x="9248" y="5865"/>
                  </a:cubicBezTo>
                  <a:cubicBezTo>
                    <a:pt x="9173" y="5790"/>
                    <a:pt x="9048" y="5790"/>
                    <a:pt x="8973" y="5865"/>
                  </a:cubicBezTo>
                  <a:lnTo>
                    <a:pt x="5539" y="9273"/>
                  </a:lnTo>
                  <a:lnTo>
                    <a:pt x="5539" y="5063"/>
                  </a:lnTo>
                  <a:lnTo>
                    <a:pt x="7594" y="3008"/>
                  </a:lnTo>
                  <a:cubicBezTo>
                    <a:pt x="7670" y="2933"/>
                    <a:pt x="7670" y="2807"/>
                    <a:pt x="7594" y="2757"/>
                  </a:cubicBezTo>
                  <a:cubicBezTo>
                    <a:pt x="7519" y="2682"/>
                    <a:pt x="7394" y="2682"/>
                    <a:pt x="7319" y="2757"/>
                  </a:cubicBezTo>
                  <a:lnTo>
                    <a:pt x="5539" y="4537"/>
                  </a:lnTo>
                  <a:lnTo>
                    <a:pt x="5539" y="276"/>
                  </a:lnTo>
                  <a:cubicBezTo>
                    <a:pt x="5539" y="126"/>
                    <a:pt x="5414" y="0"/>
                    <a:pt x="5263" y="0"/>
                  </a:cubicBezTo>
                  <a:cubicBezTo>
                    <a:pt x="5113" y="0"/>
                    <a:pt x="4988" y="126"/>
                    <a:pt x="4988" y="276"/>
                  </a:cubicBezTo>
                  <a:lnTo>
                    <a:pt x="4988" y="4537"/>
                  </a:lnTo>
                  <a:lnTo>
                    <a:pt x="3208" y="2757"/>
                  </a:lnTo>
                  <a:cubicBezTo>
                    <a:pt x="3133" y="2682"/>
                    <a:pt x="3008" y="2682"/>
                    <a:pt x="2933" y="2757"/>
                  </a:cubicBezTo>
                  <a:cubicBezTo>
                    <a:pt x="2857" y="2807"/>
                    <a:pt x="2857" y="2933"/>
                    <a:pt x="2933" y="3008"/>
                  </a:cubicBezTo>
                  <a:lnTo>
                    <a:pt x="4988" y="5063"/>
                  </a:lnTo>
                  <a:lnTo>
                    <a:pt x="4988" y="9273"/>
                  </a:lnTo>
                  <a:lnTo>
                    <a:pt x="1730" y="5990"/>
                  </a:lnTo>
                  <a:cubicBezTo>
                    <a:pt x="1654" y="5915"/>
                    <a:pt x="1529" y="5915"/>
                    <a:pt x="1454" y="5990"/>
                  </a:cubicBezTo>
                  <a:cubicBezTo>
                    <a:pt x="1379" y="6065"/>
                    <a:pt x="1379" y="6166"/>
                    <a:pt x="1454" y="6241"/>
                  </a:cubicBezTo>
                  <a:lnTo>
                    <a:pt x="4988" y="9825"/>
                  </a:lnTo>
                  <a:lnTo>
                    <a:pt x="4988" y="14035"/>
                  </a:lnTo>
                  <a:lnTo>
                    <a:pt x="802" y="9900"/>
                  </a:lnTo>
                  <a:cubicBezTo>
                    <a:pt x="727" y="9825"/>
                    <a:pt x="602" y="9825"/>
                    <a:pt x="527" y="9900"/>
                  </a:cubicBezTo>
                  <a:cubicBezTo>
                    <a:pt x="451" y="9975"/>
                    <a:pt x="451" y="10101"/>
                    <a:pt x="527" y="10176"/>
                  </a:cubicBezTo>
                  <a:lnTo>
                    <a:pt x="4988" y="14587"/>
                  </a:lnTo>
                  <a:lnTo>
                    <a:pt x="4988" y="18797"/>
                  </a:lnTo>
                  <a:lnTo>
                    <a:pt x="351" y="14161"/>
                  </a:lnTo>
                  <a:cubicBezTo>
                    <a:pt x="276" y="14086"/>
                    <a:pt x="151" y="14086"/>
                    <a:pt x="75" y="14161"/>
                  </a:cubicBezTo>
                  <a:cubicBezTo>
                    <a:pt x="0" y="14236"/>
                    <a:pt x="0" y="14361"/>
                    <a:pt x="75" y="14436"/>
                  </a:cubicBezTo>
                  <a:lnTo>
                    <a:pt x="4988" y="19324"/>
                  </a:lnTo>
                  <a:lnTo>
                    <a:pt x="4988" y="26542"/>
                  </a:lnTo>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4" name="Google Shape;1164;p33"/>
            <p:cNvSpPr/>
            <p:nvPr/>
          </p:nvSpPr>
          <p:spPr>
            <a:xfrm>
              <a:off x="3709528" y="3731024"/>
              <a:ext cx="250507" cy="550784"/>
            </a:xfrm>
            <a:custGeom>
              <a:avLst/>
              <a:gdLst/>
              <a:ahLst/>
              <a:cxnLst/>
              <a:rect l="l" t="t" r="r" b="b"/>
              <a:pathLst>
                <a:path w="12357" h="27169" extrusionOk="0">
                  <a:moveTo>
                    <a:pt x="5916" y="176"/>
                  </a:moveTo>
                  <a:cubicBezTo>
                    <a:pt x="3986" y="2507"/>
                    <a:pt x="2457" y="6040"/>
                    <a:pt x="1479" y="9248"/>
                  </a:cubicBezTo>
                  <a:cubicBezTo>
                    <a:pt x="703" y="11855"/>
                    <a:pt x="126" y="14787"/>
                    <a:pt x="51" y="17619"/>
                  </a:cubicBezTo>
                  <a:cubicBezTo>
                    <a:pt x="1" y="20025"/>
                    <a:pt x="301" y="22632"/>
                    <a:pt x="1454" y="24537"/>
                  </a:cubicBezTo>
                  <a:cubicBezTo>
                    <a:pt x="2632" y="26492"/>
                    <a:pt x="4387" y="27168"/>
                    <a:pt x="6166" y="27168"/>
                  </a:cubicBezTo>
                  <a:cubicBezTo>
                    <a:pt x="7971" y="27168"/>
                    <a:pt x="9700" y="26492"/>
                    <a:pt x="10903" y="24537"/>
                  </a:cubicBezTo>
                  <a:cubicBezTo>
                    <a:pt x="12056" y="22632"/>
                    <a:pt x="12357" y="20025"/>
                    <a:pt x="12282" y="17619"/>
                  </a:cubicBezTo>
                  <a:cubicBezTo>
                    <a:pt x="12206" y="14787"/>
                    <a:pt x="11630" y="11855"/>
                    <a:pt x="10853" y="9248"/>
                  </a:cubicBezTo>
                  <a:cubicBezTo>
                    <a:pt x="9901" y="6040"/>
                    <a:pt x="8372" y="2507"/>
                    <a:pt x="6442" y="176"/>
                  </a:cubicBezTo>
                  <a:cubicBezTo>
                    <a:pt x="6292" y="0"/>
                    <a:pt x="6066" y="0"/>
                    <a:pt x="5916" y="176"/>
                  </a:cubicBezTo>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5" name="Google Shape;1165;p33"/>
            <p:cNvSpPr/>
            <p:nvPr/>
          </p:nvSpPr>
          <p:spPr>
            <a:xfrm>
              <a:off x="3727835" y="3833649"/>
              <a:ext cx="213409" cy="544195"/>
            </a:xfrm>
            <a:custGeom>
              <a:avLst/>
              <a:gdLst/>
              <a:ahLst/>
              <a:cxnLst/>
              <a:rect l="l" t="t" r="r" b="b"/>
              <a:pathLst>
                <a:path w="10527" h="26844" extrusionOk="0">
                  <a:moveTo>
                    <a:pt x="4988" y="26568"/>
                  </a:moveTo>
                  <a:cubicBezTo>
                    <a:pt x="4988" y="26718"/>
                    <a:pt x="5113" y="26843"/>
                    <a:pt x="5263" y="26843"/>
                  </a:cubicBezTo>
                  <a:cubicBezTo>
                    <a:pt x="5439" y="26843"/>
                    <a:pt x="5564" y="26718"/>
                    <a:pt x="5564" y="26568"/>
                  </a:cubicBezTo>
                  <a:lnTo>
                    <a:pt x="5564" y="19349"/>
                  </a:lnTo>
                  <a:lnTo>
                    <a:pt x="10451" y="14437"/>
                  </a:lnTo>
                  <a:cubicBezTo>
                    <a:pt x="10526" y="14362"/>
                    <a:pt x="10526" y="14237"/>
                    <a:pt x="10451" y="14161"/>
                  </a:cubicBezTo>
                  <a:cubicBezTo>
                    <a:pt x="10376" y="14086"/>
                    <a:pt x="10251" y="14086"/>
                    <a:pt x="10175" y="14161"/>
                  </a:cubicBezTo>
                  <a:lnTo>
                    <a:pt x="5564" y="18798"/>
                  </a:lnTo>
                  <a:lnTo>
                    <a:pt x="5564" y="14587"/>
                  </a:lnTo>
                  <a:lnTo>
                    <a:pt x="10150" y="9976"/>
                  </a:lnTo>
                  <a:cubicBezTo>
                    <a:pt x="10226" y="9901"/>
                    <a:pt x="10226" y="9775"/>
                    <a:pt x="10150" y="9700"/>
                  </a:cubicBezTo>
                  <a:cubicBezTo>
                    <a:pt x="10075" y="9625"/>
                    <a:pt x="9950" y="9625"/>
                    <a:pt x="9875" y="9700"/>
                  </a:cubicBezTo>
                  <a:lnTo>
                    <a:pt x="5564" y="14036"/>
                  </a:lnTo>
                  <a:lnTo>
                    <a:pt x="5564" y="9826"/>
                  </a:lnTo>
                  <a:lnTo>
                    <a:pt x="9248" y="6141"/>
                  </a:lnTo>
                  <a:cubicBezTo>
                    <a:pt x="9323" y="6066"/>
                    <a:pt x="9323" y="5941"/>
                    <a:pt x="9248" y="5866"/>
                  </a:cubicBezTo>
                  <a:cubicBezTo>
                    <a:pt x="9173" y="5790"/>
                    <a:pt x="9048" y="5790"/>
                    <a:pt x="8972" y="5866"/>
                  </a:cubicBezTo>
                  <a:lnTo>
                    <a:pt x="5564" y="9274"/>
                  </a:lnTo>
                  <a:lnTo>
                    <a:pt x="5564" y="5064"/>
                  </a:lnTo>
                  <a:lnTo>
                    <a:pt x="7594" y="3008"/>
                  </a:lnTo>
                  <a:cubicBezTo>
                    <a:pt x="7669" y="2933"/>
                    <a:pt x="7669" y="2833"/>
                    <a:pt x="7594" y="2758"/>
                  </a:cubicBezTo>
                  <a:cubicBezTo>
                    <a:pt x="7519" y="2683"/>
                    <a:pt x="7419" y="2683"/>
                    <a:pt x="7343" y="2758"/>
                  </a:cubicBezTo>
                  <a:lnTo>
                    <a:pt x="5564" y="4537"/>
                  </a:lnTo>
                  <a:lnTo>
                    <a:pt x="5564" y="277"/>
                  </a:lnTo>
                  <a:cubicBezTo>
                    <a:pt x="5564" y="126"/>
                    <a:pt x="5439" y="1"/>
                    <a:pt x="5263" y="1"/>
                  </a:cubicBezTo>
                  <a:cubicBezTo>
                    <a:pt x="5113" y="1"/>
                    <a:pt x="4988" y="126"/>
                    <a:pt x="4988" y="277"/>
                  </a:cubicBezTo>
                  <a:lnTo>
                    <a:pt x="4988" y="4537"/>
                  </a:lnTo>
                  <a:lnTo>
                    <a:pt x="3208" y="2758"/>
                  </a:lnTo>
                  <a:cubicBezTo>
                    <a:pt x="3133" y="2683"/>
                    <a:pt x="3008" y="2683"/>
                    <a:pt x="2932" y="2758"/>
                  </a:cubicBezTo>
                  <a:cubicBezTo>
                    <a:pt x="2857" y="2833"/>
                    <a:pt x="2857" y="2933"/>
                    <a:pt x="2932" y="3008"/>
                  </a:cubicBezTo>
                  <a:lnTo>
                    <a:pt x="4988" y="5064"/>
                  </a:lnTo>
                  <a:lnTo>
                    <a:pt x="4988" y="9274"/>
                  </a:lnTo>
                  <a:lnTo>
                    <a:pt x="1729" y="5991"/>
                  </a:lnTo>
                  <a:cubicBezTo>
                    <a:pt x="1654" y="5916"/>
                    <a:pt x="1554" y="5916"/>
                    <a:pt x="1479" y="5991"/>
                  </a:cubicBezTo>
                  <a:cubicBezTo>
                    <a:pt x="1404" y="6066"/>
                    <a:pt x="1404" y="6191"/>
                    <a:pt x="1479" y="6242"/>
                  </a:cubicBezTo>
                  <a:lnTo>
                    <a:pt x="4988" y="9826"/>
                  </a:lnTo>
                  <a:lnTo>
                    <a:pt x="4988" y="14036"/>
                  </a:lnTo>
                  <a:lnTo>
                    <a:pt x="802" y="9901"/>
                  </a:lnTo>
                  <a:cubicBezTo>
                    <a:pt x="727" y="9826"/>
                    <a:pt x="627" y="9826"/>
                    <a:pt x="551" y="9901"/>
                  </a:cubicBezTo>
                  <a:cubicBezTo>
                    <a:pt x="476" y="9976"/>
                    <a:pt x="476" y="10101"/>
                    <a:pt x="551" y="10176"/>
                  </a:cubicBezTo>
                  <a:lnTo>
                    <a:pt x="4988" y="14587"/>
                  </a:lnTo>
                  <a:lnTo>
                    <a:pt x="4988" y="18798"/>
                  </a:lnTo>
                  <a:lnTo>
                    <a:pt x="351" y="14161"/>
                  </a:lnTo>
                  <a:cubicBezTo>
                    <a:pt x="276" y="14086"/>
                    <a:pt x="150" y="14086"/>
                    <a:pt x="75" y="14161"/>
                  </a:cubicBezTo>
                  <a:cubicBezTo>
                    <a:pt x="0" y="14237"/>
                    <a:pt x="0" y="14362"/>
                    <a:pt x="75" y="14437"/>
                  </a:cubicBezTo>
                  <a:lnTo>
                    <a:pt x="4988" y="19349"/>
                  </a:lnTo>
                  <a:lnTo>
                    <a:pt x="4988" y="26568"/>
                  </a:lnTo>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6" name="Google Shape;1166;p33"/>
            <p:cNvSpPr/>
            <p:nvPr/>
          </p:nvSpPr>
          <p:spPr>
            <a:xfrm>
              <a:off x="3914311" y="4210170"/>
              <a:ext cx="1531385" cy="45248"/>
            </a:xfrm>
            <a:custGeom>
              <a:avLst/>
              <a:gdLst/>
              <a:ahLst/>
              <a:cxnLst/>
              <a:rect l="l" t="t" r="r" b="b"/>
              <a:pathLst>
                <a:path w="75540" h="2232" extrusionOk="0">
                  <a:moveTo>
                    <a:pt x="75539" y="0"/>
                  </a:moveTo>
                  <a:lnTo>
                    <a:pt x="0" y="0"/>
                  </a:lnTo>
                  <a:lnTo>
                    <a:pt x="0" y="2231"/>
                  </a:lnTo>
                  <a:lnTo>
                    <a:pt x="75539" y="2231"/>
                  </a:lnTo>
                  <a:lnTo>
                    <a:pt x="75539"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7" name="Google Shape;1167;p33"/>
            <p:cNvSpPr/>
            <p:nvPr/>
          </p:nvSpPr>
          <p:spPr>
            <a:xfrm>
              <a:off x="3883820" y="4255400"/>
              <a:ext cx="1592364" cy="45228"/>
            </a:xfrm>
            <a:custGeom>
              <a:avLst/>
              <a:gdLst/>
              <a:ahLst/>
              <a:cxnLst/>
              <a:rect l="l" t="t" r="r" b="b"/>
              <a:pathLst>
                <a:path w="78548" h="2231" extrusionOk="0">
                  <a:moveTo>
                    <a:pt x="78547" y="2231"/>
                  </a:moveTo>
                  <a:lnTo>
                    <a:pt x="0" y="2231"/>
                  </a:lnTo>
                  <a:lnTo>
                    <a:pt x="0" y="0"/>
                  </a:lnTo>
                  <a:lnTo>
                    <a:pt x="78547" y="0"/>
                  </a:lnTo>
                  <a:lnTo>
                    <a:pt x="78547" y="223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8" name="Google Shape;1168;p33"/>
            <p:cNvSpPr/>
            <p:nvPr/>
          </p:nvSpPr>
          <p:spPr>
            <a:xfrm>
              <a:off x="3838589" y="3391096"/>
              <a:ext cx="684420" cy="818543"/>
            </a:xfrm>
            <a:custGeom>
              <a:avLst/>
              <a:gdLst/>
              <a:ahLst/>
              <a:cxnLst/>
              <a:rect l="l" t="t" r="r" b="b"/>
              <a:pathLst>
                <a:path w="33761" h="40377" extrusionOk="0">
                  <a:moveTo>
                    <a:pt x="1" y="0"/>
                  </a:moveTo>
                  <a:lnTo>
                    <a:pt x="16517" y="0"/>
                  </a:lnTo>
                  <a:lnTo>
                    <a:pt x="33008" y="0"/>
                  </a:lnTo>
                  <a:cubicBezTo>
                    <a:pt x="33134" y="6717"/>
                    <a:pt x="33259" y="13459"/>
                    <a:pt x="33384" y="20201"/>
                  </a:cubicBezTo>
                  <a:cubicBezTo>
                    <a:pt x="33510" y="26918"/>
                    <a:pt x="33635" y="33660"/>
                    <a:pt x="33760" y="40376"/>
                  </a:cubicBezTo>
                  <a:lnTo>
                    <a:pt x="19249" y="40376"/>
                  </a:lnTo>
                  <a:lnTo>
                    <a:pt x="4738" y="40376"/>
                  </a:lnTo>
                  <a:cubicBezTo>
                    <a:pt x="3961" y="33660"/>
                    <a:pt x="3184" y="26918"/>
                    <a:pt x="2382" y="20201"/>
                  </a:cubicBezTo>
                  <a:cubicBezTo>
                    <a:pt x="1605" y="13459"/>
                    <a:pt x="803" y="6717"/>
                    <a:pt x="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9" name="Google Shape;1169;p33"/>
            <p:cNvSpPr/>
            <p:nvPr/>
          </p:nvSpPr>
          <p:spPr>
            <a:xfrm>
              <a:off x="3808098" y="3304710"/>
              <a:ext cx="491345" cy="86401"/>
            </a:xfrm>
            <a:custGeom>
              <a:avLst/>
              <a:gdLst/>
              <a:ahLst/>
              <a:cxnLst/>
              <a:rect l="l" t="t" r="r" b="b"/>
              <a:pathLst>
                <a:path w="24237" h="4262" extrusionOk="0">
                  <a:moveTo>
                    <a:pt x="23710" y="1"/>
                  </a:moveTo>
                  <a:lnTo>
                    <a:pt x="12633" y="1"/>
                  </a:lnTo>
                  <a:lnTo>
                    <a:pt x="1555" y="1"/>
                  </a:lnTo>
                  <a:cubicBezTo>
                    <a:pt x="1029" y="1429"/>
                    <a:pt x="527" y="2833"/>
                    <a:pt x="1" y="4261"/>
                  </a:cubicBezTo>
                  <a:lnTo>
                    <a:pt x="12131" y="4261"/>
                  </a:lnTo>
                  <a:lnTo>
                    <a:pt x="24237" y="4261"/>
                  </a:lnTo>
                  <a:cubicBezTo>
                    <a:pt x="24061" y="2833"/>
                    <a:pt x="23886" y="1429"/>
                    <a:pt x="2371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0" name="Google Shape;1170;p33"/>
            <p:cNvSpPr/>
            <p:nvPr/>
          </p:nvSpPr>
          <p:spPr>
            <a:xfrm>
              <a:off x="4825853" y="3391096"/>
              <a:ext cx="695590" cy="818543"/>
            </a:xfrm>
            <a:custGeom>
              <a:avLst/>
              <a:gdLst/>
              <a:ahLst/>
              <a:cxnLst/>
              <a:rect l="l" t="t" r="r" b="b"/>
              <a:pathLst>
                <a:path w="34312" h="40377" extrusionOk="0">
                  <a:moveTo>
                    <a:pt x="34312" y="0"/>
                  </a:moveTo>
                  <a:lnTo>
                    <a:pt x="17820" y="0"/>
                  </a:lnTo>
                  <a:lnTo>
                    <a:pt x="1304" y="0"/>
                  </a:lnTo>
                  <a:cubicBezTo>
                    <a:pt x="1103" y="6717"/>
                    <a:pt x="878" y="13459"/>
                    <a:pt x="652" y="20201"/>
                  </a:cubicBezTo>
                  <a:cubicBezTo>
                    <a:pt x="427" y="26918"/>
                    <a:pt x="226" y="33660"/>
                    <a:pt x="1" y="40376"/>
                  </a:cubicBezTo>
                  <a:lnTo>
                    <a:pt x="14512" y="40376"/>
                  </a:lnTo>
                  <a:lnTo>
                    <a:pt x="28998" y="40376"/>
                  </a:lnTo>
                  <a:cubicBezTo>
                    <a:pt x="29876" y="33660"/>
                    <a:pt x="30778" y="26918"/>
                    <a:pt x="31655" y="20201"/>
                  </a:cubicBezTo>
                  <a:cubicBezTo>
                    <a:pt x="32532" y="13459"/>
                    <a:pt x="33409" y="6717"/>
                    <a:pt x="34312"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1" name="Google Shape;1171;p33"/>
            <p:cNvSpPr/>
            <p:nvPr/>
          </p:nvSpPr>
          <p:spPr>
            <a:xfrm>
              <a:off x="5060601" y="3304710"/>
              <a:ext cx="490838" cy="86401"/>
            </a:xfrm>
            <a:custGeom>
              <a:avLst/>
              <a:gdLst/>
              <a:ahLst/>
              <a:cxnLst/>
              <a:rect l="l" t="t" r="r" b="b"/>
              <a:pathLst>
                <a:path w="24212" h="4262" extrusionOk="0">
                  <a:moveTo>
                    <a:pt x="627" y="1"/>
                  </a:moveTo>
                  <a:lnTo>
                    <a:pt x="11705" y="1"/>
                  </a:lnTo>
                  <a:lnTo>
                    <a:pt x="22758" y="1"/>
                  </a:lnTo>
                  <a:cubicBezTo>
                    <a:pt x="23259" y="1429"/>
                    <a:pt x="23735" y="2833"/>
                    <a:pt x="24211" y="4261"/>
                  </a:cubicBezTo>
                  <a:lnTo>
                    <a:pt x="12131" y="4261"/>
                  </a:lnTo>
                  <a:lnTo>
                    <a:pt x="1" y="4261"/>
                  </a:lnTo>
                  <a:cubicBezTo>
                    <a:pt x="201" y="2833"/>
                    <a:pt x="402" y="1429"/>
                    <a:pt x="627" y="1"/>
                  </a:cubicBezTo>
                </a:path>
              </a:pathLst>
            </a:custGeom>
            <a:solidFill>
              <a:srgbClr val="3F36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2" name="Google Shape;1172;p33"/>
            <p:cNvSpPr/>
            <p:nvPr/>
          </p:nvSpPr>
          <p:spPr>
            <a:xfrm>
              <a:off x="5070251" y="3450031"/>
              <a:ext cx="403950" cy="734209"/>
            </a:xfrm>
            <a:custGeom>
              <a:avLst/>
              <a:gdLst/>
              <a:ahLst/>
              <a:cxnLst/>
              <a:rect l="l" t="t" r="r" b="b"/>
              <a:pathLst>
                <a:path w="19926" h="36217" extrusionOk="0">
                  <a:moveTo>
                    <a:pt x="14161" y="7394"/>
                  </a:moveTo>
                  <a:lnTo>
                    <a:pt x="14161" y="7444"/>
                  </a:lnTo>
                  <a:cubicBezTo>
                    <a:pt x="14036" y="8447"/>
                    <a:pt x="13936" y="9474"/>
                    <a:pt x="13811" y="10477"/>
                  </a:cubicBezTo>
                  <a:lnTo>
                    <a:pt x="13785" y="10803"/>
                  </a:lnTo>
                  <a:lnTo>
                    <a:pt x="14111" y="10803"/>
                  </a:lnTo>
                  <a:lnTo>
                    <a:pt x="16066" y="10803"/>
                  </a:lnTo>
                  <a:lnTo>
                    <a:pt x="16342" y="10803"/>
                  </a:lnTo>
                  <a:lnTo>
                    <a:pt x="18322" y="10803"/>
                  </a:lnTo>
                  <a:lnTo>
                    <a:pt x="18572" y="10803"/>
                  </a:lnTo>
                  <a:lnTo>
                    <a:pt x="18623" y="10552"/>
                  </a:lnTo>
                  <a:cubicBezTo>
                    <a:pt x="18723" y="9524"/>
                    <a:pt x="18848" y="8522"/>
                    <a:pt x="18999" y="7494"/>
                  </a:cubicBezTo>
                  <a:lnTo>
                    <a:pt x="18999" y="7394"/>
                  </a:lnTo>
                  <a:lnTo>
                    <a:pt x="18999" y="7394"/>
                  </a:lnTo>
                  <a:lnTo>
                    <a:pt x="19049" y="7143"/>
                  </a:lnTo>
                  <a:cubicBezTo>
                    <a:pt x="19174" y="6016"/>
                    <a:pt x="19299" y="4863"/>
                    <a:pt x="19450" y="3735"/>
                  </a:cubicBezTo>
                  <a:lnTo>
                    <a:pt x="19475" y="3635"/>
                  </a:lnTo>
                  <a:lnTo>
                    <a:pt x="19475" y="3635"/>
                  </a:lnTo>
                  <a:lnTo>
                    <a:pt x="19500" y="3384"/>
                  </a:lnTo>
                  <a:cubicBezTo>
                    <a:pt x="19625" y="2356"/>
                    <a:pt x="19750" y="1354"/>
                    <a:pt x="19876" y="326"/>
                  </a:cubicBezTo>
                  <a:lnTo>
                    <a:pt x="19926" y="1"/>
                  </a:lnTo>
                  <a:lnTo>
                    <a:pt x="19575" y="1"/>
                  </a:lnTo>
                  <a:lnTo>
                    <a:pt x="17545" y="1"/>
                  </a:lnTo>
                  <a:lnTo>
                    <a:pt x="17269" y="1"/>
                  </a:lnTo>
                  <a:lnTo>
                    <a:pt x="15239" y="1"/>
                  </a:lnTo>
                  <a:lnTo>
                    <a:pt x="14988" y="1"/>
                  </a:lnTo>
                  <a:lnTo>
                    <a:pt x="14963" y="251"/>
                  </a:lnTo>
                  <a:cubicBezTo>
                    <a:pt x="14838" y="1279"/>
                    <a:pt x="14738" y="2281"/>
                    <a:pt x="14613" y="3309"/>
                  </a:cubicBezTo>
                  <a:lnTo>
                    <a:pt x="14587" y="3635"/>
                  </a:lnTo>
                  <a:lnTo>
                    <a:pt x="14587" y="3635"/>
                  </a:lnTo>
                  <a:lnTo>
                    <a:pt x="14587" y="3660"/>
                  </a:lnTo>
                  <a:cubicBezTo>
                    <a:pt x="14437" y="4788"/>
                    <a:pt x="14312" y="5940"/>
                    <a:pt x="14186" y="7068"/>
                  </a:cubicBezTo>
                  <a:lnTo>
                    <a:pt x="14161" y="7394"/>
                  </a:lnTo>
                  <a:close/>
                  <a:moveTo>
                    <a:pt x="8247" y="7168"/>
                  </a:moveTo>
                  <a:lnTo>
                    <a:pt x="8272" y="7068"/>
                  </a:lnTo>
                  <a:cubicBezTo>
                    <a:pt x="8372" y="5940"/>
                    <a:pt x="8472" y="4813"/>
                    <a:pt x="8572" y="3685"/>
                  </a:cubicBezTo>
                  <a:lnTo>
                    <a:pt x="8597" y="3409"/>
                  </a:lnTo>
                  <a:lnTo>
                    <a:pt x="8597" y="3409"/>
                  </a:lnTo>
                  <a:lnTo>
                    <a:pt x="8597" y="3309"/>
                  </a:lnTo>
                  <a:cubicBezTo>
                    <a:pt x="8698" y="2306"/>
                    <a:pt x="8798" y="1279"/>
                    <a:pt x="8898" y="276"/>
                  </a:cubicBezTo>
                  <a:lnTo>
                    <a:pt x="8923" y="1"/>
                  </a:lnTo>
                  <a:lnTo>
                    <a:pt x="9174" y="1"/>
                  </a:lnTo>
                  <a:lnTo>
                    <a:pt x="11229" y="1"/>
                  </a:lnTo>
                  <a:lnTo>
                    <a:pt x="11505" y="1"/>
                  </a:lnTo>
                  <a:lnTo>
                    <a:pt x="13535" y="1"/>
                  </a:lnTo>
                  <a:lnTo>
                    <a:pt x="13861" y="1"/>
                  </a:lnTo>
                  <a:lnTo>
                    <a:pt x="13811" y="326"/>
                  </a:lnTo>
                  <a:cubicBezTo>
                    <a:pt x="13710" y="1354"/>
                    <a:pt x="13610" y="2356"/>
                    <a:pt x="13510" y="3384"/>
                  </a:cubicBezTo>
                  <a:lnTo>
                    <a:pt x="13510" y="3409"/>
                  </a:lnTo>
                  <a:lnTo>
                    <a:pt x="13510" y="3409"/>
                  </a:lnTo>
                  <a:lnTo>
                    <a:pt x="13460" y="3735"/>
                  </a:lnTo>
                  <a:cubicBezTo>
                    <a:pt x="13334" y="4863"/>
                    <a:pt x="13209" y="5991"/>
                    <a:pt x="13109" y="7143"/>
                  </a:cubicBezTo>
                  <a:lnTo>
                    <a:pt x="13109" y="7168"/>
                  </a:lnTo>
                  <a:lnTo>
                    <a:pt x="13109" y="7168"/>
                  </a:lnTo>
                  <a:lnTo>
                    <a:pt x="13084" y="7319"/>
                  </a:lnTo>
                  <a:lnTo>
                    <a:pt x="13084" y="7394"/>
                  </a:lnTo>
                  <a:lnTo>
                    <a:pt x="13084" y="7394"/>
                  </a:lnTo>
                  <a:lnTo>
                    <a:pt x="13059" y="7494"/>
                  </a:lnTo>
                  <a:cubicBezTo>
                    <a:pt x="12958" y="8522"/>
                    <a:pt x="12833" y="9524"/>
                    <a:pt x="12758" y="10552"/>
                  </a:cubicBezTo>
                  <a:lnTo>
                    <a:pt x="12733" y="10803"/>
                  </a:lnTo>
                  <a:lnTo>
                    <a:pt x="12457" y="10803"/>
                  </a:lnTo>
                  <a:lnTo>
                    <a:pt x="10477" y="10803"/>
                  </a:lnTo>
                  <a:lnTo>
                    <a:pt x="10201" y="10803"/>
                  </a:lnTo>
                  <a:lnTo>
                    <a:pt x="8222" y="10803"/>
                  </a:lnTo>
                  <a:lnTo>
                    <a:pt x="7921" y="10803"/>
                  </a:lnTo>
                  <a:lnTo>
                    <a:pt x="7946" y="10477"/>
                  </a:lnTo>
                  <a:cubicBezTo>
                    <a:pt x="8021" y="9474"/>
                    <a:pt x="8121" y="8447"/>
                    <a:pt x="8222" y="7444"/>
                  </a:cubicBezTo>
                  <a:lnTo>
                    <a:pt x="8247" y="7168"/>
                  </a:lnTo>
                  <a:close/>
                  <a:moveTo>
                    <a:pt x="2181" y="7168"/>
                  </a:moveTo>
                  <a:lnTo>
                    <a:pt x="2181" y="7093"/>
                  </a:lnTo>
                  <a:cubicBezTo>
                    <a:pt x="2257" y="5940"/>
                    <a:pt x="2332" y="4813"/>
                    <a:pt x="2432" y="3685"/>
                  </a:cubicBezTo>
                  <a:lnTo>
                    <a:pt x="2432" y="3635"/>
                  </a:lnTo>
                  <a:lnTo>
                    <a:pt x="2432" y="3635"/>
                  </a:lnTo>
                  <a:lnTo>
                    <a:pt x="2457" y="3309"/>
                  </a:lnTo>
                  <a:cubicBezTo>
                    <a:pt x="2532" y="2306"/>
                    <a:pt x="2607" y="1279"/>
                    <a:pt x="2683" y="276"/>
                  </a:cubicBezTo>
                  <a:lnTo>
                    <a:pt x="2708" y="1"/>
                  </a:lnTo>
                  <a:lnTo>
                    <a:pt x="2983" y="1"/>
                  </a:lnTo>
                  <a:lnTo>
                    <a:pt x="5013" y="1"/>
                  </a:lnTo>
                  <a:lnTo>
                    <a:pt x="5289" y="1"/>
                  </a:lnTo>
                  <a:lnTo>
                    <a:pt x="7319" y="1"/>
                  </a:lnTo>
                  <a:lnTo>
                    <a:pt x="7645" y="1"/>
                  </a:lnTo>
                  <a:lnTo>
                    <a:pt x="7620" y="326"/>
                  </a:lnTo>
                  <a:cubicBezTo>
                    <a:pt x="7520" y="1329"/>
                    <a:pt x="7445" y="2356"/>
                    <a:pt x="7344" y="3359"/>
                  </a:cubicBezTo>
                  <a:lnTo>
                    <a:pt x="7344" y="3409"/>
                  </a:lnTo>
                  <a:lnTo>
                    <a:pt x="7344" y="3409"/>
                  </a:lnTo>
                  <a:lnTo>
                    <a:pt x="7319" y="3735"/>
                  </a:lnTo>
                  <a:cubicBezTo>
                    <a:pt x="7219" y="4863"/>
                    <a:pt x="7119" y="5991"/>
                    <a:pt x="7018" y="7118"/>
                  </a:cubicBezTo>
                  <a:lnTo>
                    <a:pt x="7018" y="7168"/>
                  </a:lnTo>
                  <a:lnTo>
                    <a:pt x="7018" y="7168"/>
                  </a:lnTo>
                  <a:lnTo>
                    <a:pt x="6993" y="7494"/>
                  </a:lnTo>
                  <a:cubicBezTo>
                    <a:pt x="6893" y="8497"/>
                    <a:pt x="6818" y="9524"/>
                    <a:pt x="6718" y="10527"/>
                  </a:cubicBezTo>
                  <a:lnTo>
                    <a:pt x="6693" y="10803"/>
                  </a:lnTo>
                  <a:lnTo>
                    <a:pt x="6417" y="10803"/>
                  </a:lnTo>
                  <a:lnTo>
                    <a:pt x="4462" y="10803"/>
                  </a:lnTo>
                  <a:lnTo>
                    <a:pt x="4186" y="10803"/>
                  </a:lnTo>
                  <a:lnTo>
                    <a:pt x="2206" y="10803"/>
                  </a:lnTo>
                  <a:lnTo>
                    <a:pt x="1906" y="10803"/>
                  </a:lnTo>
                  <a:lnTo>
                    <a:pt x="1931" y="10502"/>
                  </a:lnTo>
                  <a:cubicBezTo>
                    <a:pt x="2006" y="9474"/>
                    <a:pt x="2081" y="8447"/>
                    <a:pt x="2156" y="7444"/>
                  </a:cubicBezTo>
                  <a:lnTo>
                    <a:pt x="2156" y="7168"/>
                  </a:lnTo>
                  <a:close/>
                  <a:moveTo>
                    <a:pt x="1204" y="20201"/>
                  </a:moveTo>
                  <a:lnTo>
                    <a:pt x="1204" y="20201"/>
                  </a:lnTo>
                  <a:lnTo>
                    <a:pt x="1229" y="19900"/>
                  </a:lnTo>
                  <a:cubicBezTo>
                    <a:pt x="1304" y="18748"/>
                    <a:pt x="1404" y="17620"/>
                    <a:pt x="1480" y="16492"/>
                  </a:cubicBezTo>
                  <a:lnTo>
                    <a:pt x="1480" y="16442"/>
                  </a:lnTo>
                  <a:lnTo>
                    <a:pt x="1480" y="16442"/>
                  </a:lnTo>
                  <a:lnTo>
                    <a:pt x="1505" y="16116"/>
                  </a:lnTo>
                  <a:cubicBezTo>
                    <a:pt x="1580" y="15113"/>
                    <a:pt x="1655" y="14086"/>
                    <a:pt x="1730" y="13083"/>
                  </a:cubicBezTo>
                  <a:lnTo>
                    <a:pt x="1755" y="12808"/>
                  </a:lnTo>
                  <a:lnTo>
                    <a:pt x="2031" y="12808"/>
                  </a:lnTo>
                  <a:lnTo>
                    <a:pt x="3986" y="12808"/>
                  </a:lnTo>
                  <a:lnTo>
                    <a:pt x="4262" y="12808"/>
                  </a:lnTo>
                  <a:lnTo>
                    <a:pt x="6191" y="12808"/>
                  </a:lnTo>
                  <a:lnTo>
                    <a:pt x="6517" y="12808"/>
                  </a:lnTo>
                  <a:lnTo>
                    <a:pt x="6492" y="13133"/>
                  </a:lnTo>
                  <a:cubicBezTo>
                    <a:pt x="6392" y="14136"/>
                    <a:pt x="6317" y="15164"/>
                    <a:pt x="6216" y="16166"/>
                  </a:cubicBezTo>
                  <a:lnTo>
                    <a:pt x="6216" y="16216"/>
                  </a:lnTo>
                  <a:lnTo>
                    <a:pt x="6216" y="16216"/>
                  </a:lnTo>
                  <a:lnTo>
                    <a:pt x="6191" y="16542"/>
                  </a:lnTo>
                  <a:cubicBezTo>
                    <a:pt x="6091" y="17670"/>
                    <a:pt x="5991" y="18798"/>
                    <a:pt x="5891" y="19951"/>
                  </a:cubicBezTo>
                  <a:lnTo>
                    <a:pt x="5891" y="19976"/>
                  </a:lnTo>
                  <a:lnTo>
                    <a:pt x="5891" y="19976"/>
                  </a:lnTo>
                  <a:lnTo>
                    <a:pt x="5866" y="20301"/>
                  </a:lnTo>
                  <a:cubicBezTo>
                    <a:pt x="5790" y="21304"/>
                    <a:pt x="5690" y="22331"/>
                    <a:pt x="5590" y="23334"/>
                  </a:cubicBezTo>
                  <a:lnTo>
                    <a:pt x="5590" y="23610"/>
                  </a:lnTo>
                  <a:lnTo>
                    <a:pt x="5314" y="23610"/>
                  </a:lnTo>
                  <a:lnTo>
                    <a:pt x="3435" y="23610"/>
                  </a:lnTo>
                  <a:lnTo>
                    <a:pt x="3159" y="23610"/>
                  </a:lnTo>
                  <a:lnTo>
                    <a:pt x="1254" y="23610"/>
                  </a:lnTo>
                  <a:lnTo>
                    <a:pt x="953" y="23610"/>
                  </a:lnTo>
                  <a:lnTo>
                    <a:pt x="978" y="23309"/>
                  </a:lnTo>
                  <a:cubicBezTo>
                    <a:pt x="1054" y="22281"/>
                    <a:pt x="1129" y="21254"/>
                    <a:pt x="1204" y="20251"/>
                  </a:cubicBezTo>
                  <a:close/>
                  <a:moveTo>
                    <a:pt x="7044" y="20201"/>
                  </a:moveTo>
                  <a:lnTo>
                    <a:pt x="7044" y="20251"/>
                  </a:lnTo>
                  <a:cubicBezTo>
                    <a:pt x="6943" y="21254"/>
                    <a:pt x="6843" y="22281"/>
                    <a:pt x="6743" y="23284"/>
                  </a:cubicBezTo>
                  <a:lnTo>
                    <a:pt x="6718" y="23610"/>
                  </a:lnTo>
                  <a:lnTo>
                    <a:pt x="7044" y="23610"/>
                  </a:lnTo>
                  <a:lnTo>
                    <a:pt x="8948" y="23610"/>
                  </a:lnTo>
                  <a:lnTo>
                    <a:pt x="9224" y="23610"/>
                  </a:lnTo>
                  <a:lnTo>
                    <a:pt x="11079" y="23610"/>
                  </a:lnTo>
                  <a:lnTo>
                    <a:pt x="11354" y="23610"/>
                  </a:lnTo>
                  <a:lnTo>
                    <a:pt x="11379" y="23359"/>
                  </a:lnTo>
                  <a:cubicBezTo>
                    <a:pt x="11480" y="22331"/>
                    <a:pt x="11605" y="21329"/>
                    <a:pt x="11705" y="20301"/>
                  </a:cubicBezTo>
                  <a:lnTo>
                    <a:pt x="11730" y="20201"/>
                  </a:lnTo>
                  <a:lnTo>
                    <a:pt x="11730" y="20201"/>
                  </a:lnTo>
                  <a:lnTo>
                    <a:pt x="11730" y="20126"/>
                  </a:lnTo>
                  <a:lnTo>
                    <a:pt x="11755" y="19976"/>
                  </a:lnTo>
                  <a:lnTo>
                    <a:pt x="11755" y="19976"/>
                  </a:lnTo>
                  <a:lnTo>
                    <a:pt x="11755" y="19951"/>
                  </a:lnTo>
                  <a:cubicBezTo>
                    <a:pt x="11856" y="18798"/>
                    <a:pt x="11981" y="17670"/>
                    <a:pt x="12106" y="16542"/>
                  </a:cubicBezTo>
                  <a:lnTo>
                    <a:pt x="12106" y="16442"/>
                  </a:lnTo>
                  <a:lnTo>
                    <a:pt x="12106" y="16442"/>
                  </a:lnTo>
                  <a:lnTo>
                    <a:pt x="12131" y="16316"/>
                  </a:lnTo>
                  <a:lnTo>
                    <a:pt x="12131" y="16216"/>
                  </a:lnTo>
                  <a:lnTo>
                    <a:pt x="12131" y="16216"/>
                  </a:lnTo>
                  <a:lnTo>
                    <a:pt x="12156" y="16191"/>
                  </a:lnTo>
                  <a:cubicBezTo>
                    <a:pt x="12257" y="15164"/>
                    <a:pt x="12357" y="14161"/>
                    <a:pt x="12457" y="13133"/>
                  </a:cubicBezTo>
                  <a:lnTo>
                    <a:pt x="12507" y="12808"/>
                  </a:lnTo>
                  <a:lnTo>
                    <a:pt x="12181" y="12808"/>
                  </a:lnTo>
                  <a:lnTo>
                    <a:pt x="10227" y="12808"/>
                  </a:lnTo>
                  <a:lnTo>
                    <a:pt x="9951" y="12808"/>
                  </a:lnTo>
                  <a:lnTo>
                    <a:pt x="7996" y="12808"/>
                  </a:lnTo>
                  <a:lnTo>
                    <a:pt x="7720" y="12808"/>
                  </a:lnTo>
                  <a:lnTo>
                    <a:pt x="7695" y="13083"/>
                  </a:lnTo>
                  <a:cubicBezTo>
                    <a:pt x="7620" y="14086"/>
                    <a:pt x="7520" y="15113"/>
                    <a:pt x="7419" y="16116"/>
                  </a:cubicBezTo>
                  <a:lnTo>
                    <a:pt x="7369" y="16442"/>
                  </a:lnTo>
                  <a:lnTo>
                    <a:pt x="7394" y="16442"/>
                  </a:lnTo>
                  <a:lnTo>
                    <a:pt x="7394" y="16492"/>
                  </a:lnTo>
                  <a:cubicBezTo>
                    <a:pt x="7269" y="17620"/>
                    <a:pt x="7169" y="18748"/>
                    <a:pt x="7069" y="19900"/>
                  </a:cubicBezTo>
                  <a:lnTo>
                    <a:pt x="7044" y="20201"/>
                  </a:lnTo>
                  <a:close/>
                  <a:moveTo>
                    <a:pt x="12733" y="20201"/>
                  </a:moveTo>
                  <a:lnTo>
                    <a:pt x="12733" y="20201"/>
                  </a:lnTo>
                  <a:lnTo>
                    <a:pt x="12758" y="19875"/>
                  </a:lnTo>
                  <a:cubicBezTo>
                    <a:pt x="12883" y="18748"/>
                    <a:pt x="13034" y="17620"/>
                    <a:pt x="13134" y="16467"/>
                  </a:cubicBezTo>
                  <a:lnTo>
                    <a:pt x="13159" y="16442"/>
                  </a:lnTo>
                  <a:lnTo>
                    <a:pt x="13134" y="16442"/>
                  </a:lnTo>
                  <a:lnTo>
                    <a:pt x="13184" y="16116"/>
                  </a:lnTo>
                  <a:cubicBezTo>
                    <a:pt x="13309" y="15113"/>
                    <a:pt x="13409" y="14086"/>
                    <a:pt x="13510" y="13083"/>
                  </a:cubicBezTo>
                  <a:lnTo>
                    <a:pt x="13560" y="12808"/>
                  </a:lnTo>
                  <a:lnTo>
                    <a:pt x="13811" y="12808"/>
                  </a:lnTo>
                  <a:lnTo>
                    <a:pt x="15765" y="12808"/>
                  </a:lnTo>
                  <a:lnTo>
                    <a:pt x="16041" y="12808"/>
                  </a:lnTo>
                  <a:lnTo>
                    <a:pt x="17996" y="12808"/>
                  </a:lnTo>
                  <a:lnTo>
                    <a:pt x="18322" y="12808"/>
                  </a:lnTo>
                  <a:lnTo>
                    <a:pt x="18272" y="13133"/>
                  </a:lnTo>
                  <a:cubicBezTo>
                    <a:pt x="18171" y="14161"/>
                    <a:pt x="18046" y="15164"/>
                    <a:pt x="17896" y="16191"/>
                  </a:cubicBezTo>
                  <a:lnTo>
                    <a:pt x="17871" y="16442"/>
                  </a:lnTo>
                  <a:lnTo>
                    <a:pt x="17871" y="16442"/>
                  </a:lnTo>
                  <a:lnTo>
                    <a:pt x="17846" y="16542"/>
                  </a:lnTo>
                  <a:cubicBezTo>
                    <a:pt x="17720" y="17670"/>
                    <a:pt x="17570" y="18823"/>
                    <a:pt x="17445" y="19951"/>
                  </a:cubicBezTo>
                  <a:lnTo>
                    <a:pt x="17420" y="20201"/>
                  </a:lnTo>
                  <a:lnTo>
                    <a:pt x="17420" y="20201"/>
                  </a:lnTo>
                  <a:lnTo>
                    <a:pt x="17394" y="20301"/>
                  </a:lnTo>
                  <a:cubicBezTo>
                    <a:pt x="17269" y="21329"/>
                    <a:pt x="17144" y="22331"/>
                    <a:pt x="17019" y="23359"/>
                  </a:cubicBezTo>
                  <a:lnTo>
                    <a:pt x="16993" y="23610"/>
                  </a:lnTo>
                  <a:lnTo>
                    <a:pt x="16718" y="23610"/>
                  </a:lnTo>
                  <a:lnTo>
                    <a:pt x="14838" y="23610"/>
                  </a:lnTo>
                  <a:lnTo>
                    <a:pt x="14587" y="23610"/>
                  </a:lnTo>
                  <a:lnTo>
                    <a:pt x="12683" y="23610"/>
                  </a:lnTo>
                  <a:lnTo>
                    <a:pt x="12357" y="23610"/>
                  </a:lnTo>
                  <a:lnTo>
                    <a:pt x="12382" y="23284"/>
                  </a:lnTo>
                  <a:cubicBezTo>
                    <a:pt x="12507" y="22281"/>
                    <a:pt x="12607" y="21254"/>
                    <a:pt x="12733" y="20251"/>
                  </a:cubicBezTo>
                  <a:close/>
                  <a:moveTo>
                    <a:pt x="11329" y="32808"/>
                  </a:moveTo>
                  <a:lnTo>
                    <a:pt x="11329" y="32833"/>
                  </a:lnTo>
                  <a:cubicBezTo>
                    <a:pt x="11204" y="33860"/>
                    <a:pt x="11104" y="34863"/>
                    <a:pt x="10978" y="35890"/>
                  </a:cubicBezTo>
                  <a:lnTo>
                    <a:pt x="10953" y="36216"/>
                  </a:lnTo>
                  <a:lnTo>
                    <a:pt x="11279" y="36216"/>
                  </a:lnTo>
                  <a:lnTo>
                    <a:pt x="13109" y="36216"/>
                  </a:lnTo>
                  <a:lnTo>
                    <a:pt x="13359" y="36216"/>
                  </a:lnTo>
                  <a:lnTo>
                    <a:pt x="15164" y="36216"/>
                  </a:lnTo>
                  <a:lnTo>
                    <a:pt x="15415" y="36216"/>
                  </a:lnTo>
                  <a:lnTo>
                    <a:pt x="15465" y="35966"/>
                  </a:lnTo>
                  <a:cubicBezTo>
                    <a:pt x="15565" y="34938"/>
                    <a:pt x="15690" y="33936"/>
                    <a:pt x="15841" y="32908"/>
                  </a:cubicBezTo>
                  <a:lnTo>
                    <a:pt x="15866" y="32582"/>
                  </a:lnTo>
                  <a:lnTo>
                    <a:pt x="15866" y="32582"/>
                  </a:lnTo>
                  <a:lnTo>
                    <a:pt x="15866" y="32557"/>
                  </a:lnTo>
                  <a:cubicBezTo>
                    <a:pt x="16016" y="31429"/>
                    <a:pt x="16141" y="30276"/>
                    <a:pt x="16292" y="29149"/>
                  </a:cubicBezTo>
                  <a:lnTo>
                    <a:pt x="16317" y="29048"/>
                  </a:lnTo>
                  <a:lnTo>
                    <a:pt x="16317" y="29048"/>
                  </a:lnTo>
                  <a:lnTo>
                    <a:pt x="16342" y="28798"/>
                  </a:lnTo>
                  <a:cubicBezTo>
                    <a:pt x="16467" y="27770"/>
                    <a:pt x="16592" y="26743"/>
                    <a:pt x="16718" y="25740"/>
                  </a:cubicBezTo>
                  <a:lnTo>
                    <a:pt x="16768" y="25414"/>
                  </a:lnTo>
                  <a:lnTo>
                    <a:pt x="16417" y="25414"/>
                  </a:lnTo>
                  <a:lnTo>
                    <a:pt x="14537" y="25414"/>
                  </a:lnTo>
                  <a:lnTo>
                    <a:pt x="14287" y="25414"/>
                  </a:lnTo>
                  <a:lnTo>
                    <a:pt x="12407" y="25414"/>
                  </a:lnTo>
                  <a:lnTo>
                    <a:pt x="12156" y="25414"/>
                  </a:lnTo>
                  <a:lnTo>
                    <a:pt x="12131" y="25665"/>
                  </a:lnTo>
                  <a:cubicBezTo>
                    <a:pt x="12006" y="26692"/>
                    <a:pt x="11906" y="27695"/>
                    <a:pt x="11780" y="28722"/>
                  </a:cubicBezTo>
                  <a:lnTo>
                    <a:pt x="11755" y="29048"/>
                  </a:lnTo>
                  <a:lnTo>
                    <a:pt x="11755" y="29048"/>
                  </a:lnTo>
                  <a:lnTo>
                    <a:pt x="11755" y="29073"/>
                  </a:lnTo>
                  <a:cubicBezTo>
                    <a:pt x="11605" y="30201"/>
                    <a:pt x="11505" y="31354"/>
                    <a:pt x="11354" y="32482"/>
                  </a:cubicBezTo>
                  <a:lnTo>
                    <a:pt x="11329" y="32808"/>
                  </a:lnTo>
                  <a:close/>
                  <a:moveTo>
                    <a:pt x="5866" y="32808"/>
                  </a:moveTo>
                  <a:lnTo>
                    <a:pt x="5866" y="32808"/>
                  </a:lnTo>
                  <a:lnTo>
                    <a:pt x="5891" y="32482"/>
                  </a:lnTo>
                  <a:cubicBezTo>
                    <a:pt x="6016" y="31354"/>
                    <a:pt x="6116" y="30226"/>
                    <a:pt x="6216" y="29073"/>
                  </a:cubicBezTo>
                  <a:lnTo>
                    <a:pt x="6216" y="29048"/>
                  </a:lnTo>
                  <a:lnTo>
                    <a:pt x="6216" y="29048"/>
                  </a:lnTo>
                  <a:lnTo>
                    <a:pt x="6242" y="28722"/>
                  </a:lnTo>
                  <a:cubicBezTo>
                    <a:pt x="6342" y="27720"/>
                    <a:pt x="6442" y="26692"/>
                    <a:pt x="6517" y="25690"/>
                  </a:cubicBezTo>
                  <a:lnTo>
                    <a:pt x="6542" y="25414"/>
                  </a:lnTo>
                  <a:lnTo>
                    <a:pt x="6818" y="25414"/>
                  </a:lnTo>
                  <a:lnTo>
                    <a:pt x="8698" y="25414"/>
                  </a:lnTo>
                  <a:lnTo>
                    <a:pt x="8948" y="25414"/>
                  </a:lnTo>
                  <a:lnTo>
                    <a:pt x="10828" y="25414"/>
                  </a:lnTo>
                  <a:lnTo>
                    <a:pt x="11154" y="25414"/>
                  </a:lnTo>
                  <a:lnTo>
                    <a:pt x="11129" y="25740"/>
                  </a:lnTo>
                  <a:cubicBezTo>
                    <a:pt x="11029" y="26743"/>
                    <a:pt x="10928" y="27770"/>
                    <a:pt x="10803" y="28773"/>
                  </a:cubicBezTo>
                  <a:lnTo>
                    <a:pt x="10803" y="28823"/>
                  </a:lnTo>
                  <a:lnTo>
                    <a:pt x="10803" y="28823"/>
                  </a:lnTo>
                  <a:lnTo>
                    <a:pt x="10778" y="29149"/>
                  </a:lnTo>
                  <a:cubicBezTo>
                    <a:pt x="10653" y="30276"/>
                    <a:pt x="10527" y="31404"/>
                    <a:pt x="10402" y="32557"/>
                  </a:cubicBezTo>
                  <a:lnTo>
                    <a:pt x="10402" y="32582"/>
                  </a:lnTo>
                  <a:lnTo>
                    <a:pt x="10402" y="32582"/>
                  </a:lnTo>
                  <a:lnTo>
                    <a:pt x="10377" y="32908"/>
                  </a:lnTo>
                  <a:cubicBezTo>
                    <a:pt x="10252" y="33910"/>
                    <a:pt x="10151" y="34938"/>
                    <a:pt x="10051" y="35941"/>
                  </a:cubicBezTo>
                  <a:lnTo>
                    <a:pt x="10026" y="36216"/>
                  </a:lnTo>
                  <a:lnTo>
                    <a:pt x="9750" y="36216"/>
                  </a:lnTo>
                  <a:lnTo>
                    <a:pt x="7946" y="36216"/>
                  </a:lnTo>
                  <a:lnTo>
                    <a:pt x="7695" y="36216"/>
                  </a:lnTo>
                  <a:lnTo>
                    <a:pt x="5866" y="36216"/>
                  </a:lnTo>
                  <a:lnTo>
                    <a:pt x="5540" y="36216"/>
                  </a:lnTo>
                  <a:lnTo>
                    <a:pt x="5590" y="35890"/>
                  </a:lnTo>
                  <a:cubicBezTo>
                    <a:pt x="5665" y="34888"/>
                    <a:pt x="5765" y="33860"/>
                    <a:pt x="5866" y="32833"/>
                  </a:cubicBezTo>
                  <a:close/>
                  <a:moveTo>
                    <a:pt x="277" y="32582"/>
                  </a:moveTo>
                  <a:lnTo>
                    <a:pt x="302" y="32482"/>
                  </a:lnTo>
                  <a:cubicBezTo>
                    <a:pt x="377" y="31354"/>
                    <a:pt x="452" y="30226"/>
                    <a:pt x="552" y="29098"/>
                  </a:cubicBezTo>
                  <a:lnTo>
                    <a:pt x="552" y="29048"/>
                  </a:lnTo>
                  <a:lnTo>
                    <a:pt x="552" y="29048"/>
                  </a:lnTo>
                  <a:lnTo>
                    <a:pt x="552" y="28722"/>
                  </a:lnTo>
                  <a:cubicBezTo>
                    <a:pt x="627" y="27720"/>
                    <a:pt x="728" y="26692"/>
                    <a:pt x="778" y="25690"/>
                  </a:cubicBezTo>
                  <a:lnTo>
                    <a:pt x="803" y="25414"/>
                  </a:lnTo>
                  <a:lnTo>
                    <a:pt x="1079" y="25414"/>
                  </a:lnTo>
                  <a:lnTo>
                    <a:pt x="2958" y="25414"/>
                  </a:lnTo>
                  <a:lnTo>
                    <a:pt x="3234" y="25414"/>
                  </a:lnTo>
                  <a:lnTo>
                    <a:pt x="5089" y="25414"/>
                  </a:lnTo>
                  <a:lnTo>
                    <a:pt x="5414" y="25414"/>
                  </a:lnTo>
                  <a:lnTo>
                    <a:pt x="5389" y="25740"/>
                  </a:lnTo>
                  <a:cubicBezTo>
                    <a:pt x="5314" y="26743"/>
                    <a:pt x="5214" y="27770"/>
                    <a:pt x="5114" y="28773"/>
                  </a:cubicBezTo>
                  <a:lnTo>
                    <a:pt x="5114" y="28823"/>
                  </a:lnTo>
                  <a:lnTo>
                    <a:pt x="5114" y="28823"/>
                  </a:lnTo>
                  <a:lnTo>
                    <a:pt x="5089" y="29124"/>
                  </a:lnTo>
                  <a:cubicBezTo>
                    <a:pt x="4988" y="30276"/>
                    <a:pt x="4913" y="31404"/>
                    <a:pt x="4788" y="32532"/>
                  </a:cubicBezTo>
                  <a:lnTo>
                    <a:pt x="4763" y="32808"/>
                  </a:lnTo>
                  <a:lnTo>
                    <a:pt x="4763" y="32808"/>
                  </a:lnTo>
                  <a:lnTo>
                    <a:pt x="4763" y="32908"/>
                  </a:lnTo>
                  <a:cubicBezTo>
                    <a:pt x="4688" y="33910"/>
                    <a:pt x="4587" y="34938"/>
                    <a:pt x="4487" y="35941"/>
                  </a:cubicBezTo>
                  <a:lnTo>
                    <a:pt x="4462" y="36216"/>
                  </a:lnTo>
                  <a:lnTo>
                    <a:pt x="4211" y="36216"/>
                  </a:lnTo>
                  <a:lnTo>
                    <a:pt x="2432" y="36216"/>
                  </a:lnTo>
                  <a:lnTo>
                    <a:pt x="2156" y="36216"/>
                  </a:lnTo>
                  <a:lnTo>
                    <a:pt x="327" y="36216"/>
                  </a:lnTo>
                  <a:lnTo>
                    <a:pt x="1" y="36216"/>
                  </a:lnTo>
                  <a:lnTo>
                    <a:pt x="26" y="35890"/>
                  </a:lnTo>
                  <a:cubicBezTo>
                    <a:pt x="101" y="34888"/>
                    <a:pt x="176" y="33860"/>
                    <a:pt x="252" y="32858"/>
                  </a:cubicBezTo>
                  <a:lnTo>
                    <a:pt x="277" y="32582"/>
                  </a:lnTo>
                  <a:lnTo>
                    <a:pt x="277" y="32582"/>
                  </a:lnTo>
                  <a:lnTo>
                    <a:pt x="277" y="32582"/>
                  </a:lnTo>
                </a:path>
              </a:pathLst>
            </a:custGeom>
            <a:solidFill>
              <a:srgbClr val="FFFFFF">
                <a:alpha val="659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3" name="Google Shape;1173;p33"/>
            <p:cNvSpPr/>
            <p:nvPr/>
          </p:nvSpPr>
          <p:spPr>
            <a:xfrm>
              <a:off x="3885847" y="3456641"/>
              <a:ext cx="392780" cy="727600"/>
            </a:xfrm>
            <a:custGeom>
              <a:avLst/>
              <a:gdLst/>
              <a:ahLst/>
              <a:cxnLst/>
              <a:rect l="l" t="t" r="r" b="b"/>
              <a:pathLst>
                <a:path w="19375" h="35891" extrusionOk="0">
                  <a:moveTo>
                    <a:pt x="5615" y="7118"/>
                  </a:moveTo>
                  <a:lnTo>
                    <a:pt x="5615" y="7118"/>
                  </a:lnTo>
                  <a:lnTo>
                    <a:pt x="5640" y="7369"/>
                  </a:lnTo>
                  <a:cubicBezTo>
                    <a:pt x="5740" y="8371"/>
                    <a:pt x="5840" y="9374"/>
                    <a:pt x="5940" y="10401"/>
                  </a:cubicBezTo>
                  <a:lnTo>
                    <a:pt x="5965" y="10702"/>
                  </a:lnTo>
                  <a:lnTo>
                    <a:pt x="5640" y="10702"/>
                  </a:lnTo>
                  <a:lnTo>
                    <a:pt x="3735" y="10702"/>
                  </a:lnTo>
                  <a:lnTo>
                    <a:pt x="3409" y="10702"/>
                  </a:lnTo>
                  <a:lnTo>
                    <a:pt x="1429" y="10702"/>
                  </a:lnTo>
                  <a:lnTo>
                    <a:pt x="1178" y="10702"/>
                  </a:lnTo>
                  <a:lnTo>
                    <a:pt x="1153" y="10452"/>
                  </a:lnTo>
                  <a:cubicBezTo>
                    <a:pt x="1028" y="9449"/>
                    <a:pt x="928" y="8447"/>
                    <a:pt x="803" y="7444"/>
                  </a:cubicBezTo>
                  <a:lnTo>
                    <a:pt x="803" y="7344"/>
                  </a:lnTo>
                  <a:lnTo>
                    <a:pt x="803" y="7344"/>
                  </a:lnTo>
                  <a:lnTo>
                    <a:pt x="752" y="7068"/>
                  </a:lnTo>
                  <a:cubicBezTo>
                    <a:pt x="652" y="5940"/>
                    <a:pt x="527" y="4837"/>
                    <a:pt x="402" y="3710"/>
                  </a:cubicBezTo>
                  <a:lnTo>
                    <a:pt x="402" y="3609"/>
                  </a:lnTo>
                  <a:lnTo>
                    <a:pt x="376" y="3609"/>
                  </a:lnTo>
                  <a:lnTo>
                    <a:pt x="351" y="3359"/>
                  </a:lnTo>
                  <a:cubicBezTo>
                    <a:pt x="251" y="2331"/>
                    <a:pt x="151" y="1329"/>
                    <a:pt x="26" y="326"/>
                  </a:cubicBezTo>
                  <a:lnTo>
                    <a:pt x="1" y="0"/>
                  </a:lnTo>
                  <a:lnTo>
                    <a:pt x="326" y="0"/>
                  </a:lnTo>
                  <a:lnTo>
                    <a:pt x="2306" y="0"/>
                  </a:lnTo>
                  <a:lnTo>
                    <a:pt x="2632" y="0"/>
                  </a:lnTo>
                  <a:lnTo>
                    <a:pt x="4662" y="0"/>
                  </a:lnTo>
                  <a:lnTo>
                    <a:pt x="4913" y="0"/>
                  </a:lnTo>
                  <a:lnTo>
                    <a:pt x="4938" y="276"/>
                  </a:lnTo>
                  <a:cubicBezTo>
                    <a:pt x="5063" y="1279"/>
                    <a:pt x="5138" y="2281"/>
                    <a:pt x="5239" y="3284"/>
                  </a:cubicBezTo>
                  <a:lnTo>
                    <a:pt x="5264" y="3384"/>
                  </a:lnTo>
                  <a:lnTo>
                    <a:pt x="5264" y="3384"/>
                  </a:lnTo>
                  <a:lnTo>
                    <a:pt x="5289" y="3634"/>
                  </a:lnTo>
                  <a:cubicBezTo>
                    <a:pt x="5389" y="4762"/>
                    <a:pt x="5489" y="5890"/>
                    <a:pt x="5615" y="7018"/>
                  </a:cubicBezTo>
                  <a:close/>
                  <a:moveTo>
                    <a:pt x="11254" y="3384"/>
                  </a:moveTo>
                  <a:lnTo>
                    <a:pt x="11279" y="3384"/>
                  </a:lnTo>
                  <a:lnTo>
                    <a:pt x="11279" y="3660"/>
                  </a:lnTo>
                  <a:cubicBezTo>
                    <a:pt x="11354" y="4787"/>
                    <a:pt x="11454" y="5890"/>
                    <a:pt x="11554" y="7018"/>
                  </a:cubicBezTo>
                  <a:lnTo>
                    <a:pt x="11554" y="7118"/>
                  </a:lnTo>
                  <a:lnTo>
                    <a:pt x="11554" y="7118"/>
                  </a:lnTo>
                  <a:lnTo>
                    <a:pt x="11580" y="7369"/>
                  </a:lnTo>
                  <a:cubicBezTo>
                    <a:pt x="11655" y="8396"/>
                    <a:pt x="11730" y="9399"/>
                    <a:pt x="11805" y="10401"/>
                  </a:cubicBezTo>
                  <a:lnTo>
                    <a:pt x="11830" y="10702"/>
                  </a:lnTo>
                  <a:lnTo>
                    <a:pt x="11529" y="10702"/>
                  </a:lnTo>
                  <a:lnTo>
                    <a:pt x="9600" y="10702"/>
                  </a:lnTo>
                  <a:lnTo>
                    <a:pt x="9274" y="10702"/>
                  </a:lnTo>
                  <a:lnTo>
                    <a:pt x="7294" y="10702"/>
                  </a:lnTo>
                  <a:lnTo>
                    <a:pt x="7043" y="10702"/>
                  </a:lnTo>
                  <a:lnTo>
                    <a:pt x="7018" y="10452"/>
                  </a:lnTo>
                  <a:cubicBezTo>
                    <a:pt x="6918" y="9449"/>
                    <a:pt x="6818" y="8421"/>
                    <a:pt x="6742" y="7419"/>
                  </a:cubicBezTo>
                  <a:lnTo>
                    <a:pt x="6717" y="7344"/>
                  </a:lnTo>
                  <a:lnTo>
                    <a:pt x="6717" y="7344"/>
                  </a:lnTo>
                  <a:lnTo>
                    <a:pt x="6692" y="7068"/>
                  </a:lnTo>
                  <a:cubicBezTo>
                    <a:pt x="6592" y="5940"/>
                    <a:pt x="6492" y="4812"/>
                    <a:pt x="6392" y="3685"/>
                  </a:cubicBezTo>
                  <a:lnTo>
                    <a:pt x="6392" y="3609"/>
                  </a:lnTo>
                  <a:lnTo>
                    <a:pt x="6392" y="3609"/>
                  </a:lnTo>
                  <a:lnTo>
                    <a:pt x="6366" y="3334"/>
                  </a:lnTo>
                  <a:cubicBezTo>
                    <a:pt x="6266" y="2331"/>
                    <a:pt x="6166" y="1329"/>
                    <a:pt x="6091" y="326"/>
                  </a:cubicBezTo>
                  <a:lnTo>
                    <a:pt x="6066" y="0"/>
                  </a:lnTo>
                  <a:lnTo>
                    <a:pt x="6366" y="0"/>
                  </a:lnTo>
                  <a:lnTo>
                    <a:pt x="8346" y="0"/>
                  </a:lnTo>
                  <a:lnTo>
                    <a:pt x="8672" y="0"/>
                  </a:lnTo>
                  <a:lnTo>
                    <a:pt x="10727" y="0"/>
                  </a:lnTo>
                  <a:lnTo>
                    <a:pt x="11003" y="0"/>
                  </a:lnTo>
                  <a:lnTo>
                    <a:pt x="11003" y="276"/>
                  </a:lnTo>
                  <a:cubicBezTo>
                    <a:pt x="11078" y="1279"/>
                    <a:pt x="11179" y="2281"/>
                    <a:pt x="11254" y="3284"/>
                  </a:cubicBezTo>
                  <a:close/>
                  <a:moveTo>
                    <a:pt x="17620" y="7118"/>
                  </a:moveTo>
                  <a:lnTo>
                    <a:pt x="17645" y="7118"/>
                  </a:lnTo>
                  <a:lnTo>
                    <a:pt x="17645" y="7394"/>
                  </a:lnTo>
                  <a:cubicBezTo>
                    <a:pt x="17720" y="8396"/>
                    <a:pt x="17770" y="9399"/>
                    <a:pt x="17845" y="10401"/>
                  </a:cubicBezTo>
                  <a:lnTo>
                    <a:pt x="17845" y="10702"/>
                  </a:lnTo>
                  <a:lnTo>
                    <a:pt x="17544" y="10702"/>
                  </a:lnTo>
                  <a:lnTo>
                    <a:pt x="15590" y="10702"/>
                  </a:lnTo>
                  <a:lnTo>
                    <a:pt x="15289" y="10702"/>
                  </a:lnTo>
                  <a:lnTo>
                    <a:pt x="13334" y="10702"/>
                  </a:lnTo>
                  <a:lnTo>
                    <a:pt x="13058" y="10702"/>
                  </a:lnTo>
                  <a:lnTo>
                    <a:pt x="13033" y="10452"/>
                  </a:lnTo>
                  <a:cubicBezTo>
                    <a:pt x="12958" y="9424"/>
                    <a:pt x="12883" y="8421"/>
                    <a:pt x="12808" y="7419"/>
                  </a:cubicBezTo>
                  <a:lnTo>
                    <a:pt x="12808" y="7344"/>
                  </a:lnTo>
                  <a:lnTo>
                    <a:pt x="12808" y="7344"/>
                  </a:lnTo>
                  <a:lnTo>
                    <a:pt x="12783" y="7068"/>
                  </a:lnTo>
                  <a:cubicBezTo>
                    <a:pt x="12707" y="5940"/>
                    <a:pt x="12607" y="4812"/>
                    <a:pt x="12532" y="3685"/>
                  </a:cubicBezTo>
                  <a:lnTo>
                    <a:pt x="12532" y="3609"/>
                  </a:lnTo>
                  <a:lnTo>
                    <a:pt x="12532" y="3609"/>
                  </a:lnTo>
                  <a:lnTo>
                    <a:pt x="12507" y="3334"/>
                  </a:lnTo>
                  <a:cubicBezTo>
                    <a:pt x="12432" y="2331"/>
                    <a:pt x="12356" y="1329"/>
                    <a:pt x="12306" y="326"/>
                  </a:cubicBezTo>
                  <a:lnTo>
                    <a:pt x="12281" y="0"/>
                  </a:lnTo>
                  <a:lnTo>
                    <a:pt x="12582" y="0"/>
                  </a:lnTo>
                  <a:lnTo>
                    <a:pt x="14587" y="0"/>
                  </a:lnTo>
                  <a:lnTo>
                    <a:pt x="14888" y="0"/>
                  </a:lnTo>
                  <a:lnTo>
                    <a:pt x="16918" y="0"/>
                  </a:lnTo>
                  <a:lnTo>
                    <a:pt x="17194" y="0"/>
                  </a:lnTo>
                  <a:lnTo>
                    <a:pt x="17219" y="276"/>
                  </a:lnTo>
                  <a:cubicBezTo>
                    <a:pt x="17294" y="1279"/>
                    <a:pt x="17344" y="2281"/>
                    <a:pt x="17394" y="3309"/>
                  </a:cubicBezTo>
                  <a:lnTo>
                    <a:pt x="17394" y="3384"/>
                  </a:lnTo>
                  <a:lnTo>
                    <a:pt x="17419" y="3384"/>
                  </a:lnTo>
                  <a:lnTo>
                    <a:pt x="17419" y="3660"/>
                  </a:lnTo>
                  <a:cubicBezTo>
                    <a:pt x="17494" y="4787"/>
                    <a:pt x="17570" y="5915"/>
                    <a:pt x="17620" y="7018"/>
                  </a:cubicBezTo>
                  <a:close/>
                  <a:moveTo>
                    <a:pt x="18171" y="16066"/>
                  </a:moveTo>
                  <a:lnTo>
                    <a:pt x="18171" y="16066"/>
                  </a:lnTo>
                  <a:lnTo>
                    <a:pt x="18196" y="16341"/>
                  </a:lnTo>
                  <a:cubicBezTo>
                    <a:pt x="18271" y="17469"/>
                    <a:pt x="18321" y="18597"/>
                    <a:pt x="18397" y="19725"/>
                  </a:cubicBezTo>
                  <a:lnTo>
                    <a:pt x="18422" y="20026"/>
                  </a:lnTo>
                  <a:lnTo>
                    <a:pt x="18422" y="20026"/>
                  </a:lnTo>
                  <a:lnTo>
                    <a:pt x="18422" y="20076"/>
                  </a:lnTo>
                  <a:cubicBezTo>
                    <a:pt x="18472" y="21078"/>
                    <a:pt x="18547" y="22081"/>
                    <a:pt x="18597" y="23108"/>
                  </a:cubicBezTo>
                  <a:lnTo>
                    <a:pt x="18622" y="23409"/>
                  </a:lnTo>
                  <a:lnTo>
                    <a:pt x="18296" y="23409"/>
                  </a:lnTo>
                  <a:lnTo>
                    <a:pt x="16467" y="23409"/>
                  </a:lnTo>
                  <a:lnTo>
                    <a:pt x="16166" y="23409"/>
                  </a:lnTo>
                  <a:lnTo>
                    <a:pt x="14261" y="23409"/>
                  </a:lnTo>
                  <a:lnTo>
                    <a:pt x="13986" y="23409"/>
                  </a:lnTo>
                  <a:lnTo>
                    <a:pt x="13986" y="23133"/>
                  </a:lnTo>
                  <a:cubicBezTo>
                    <a:pt x="13910" y="22131"/>
                    <a:pt x="13835" y="21128"/>
                    <a:pt x="13760" y="20126"/>
                  </a:cubicBezTo>
                  <a:lnTo>
                    <a:pt x="13735" y="20026"/>
                  </a:lnTo>
                  <a:lnTo>
                    <a:pt x="13735" y="20026"/>
                  </a:lnTo>
                  <a:lnTo>
                    <a:pt x="13710" y="19750"/>
                  </a:lnTo>
                  <a:cubicBezTo>
                    <a:pt x="13635" y="18647"/>
                    <a:pt x="13560" y="17519"/>
                    <a:pt x="13484" y="16391"/>
                  </a:cubicBezTo>
                  <a:lnTo>
                    <a:pt x="13459" y="16291"/>
                  </a:lnTo>
                  <a:lnTo>
                    <a:pt x="13459" y="16291"/>
                  </a:lnTo>
                  <a:lnTo>
                    <a:pt x="13459" y="16041"/>
                  </a:lnTo>
                  <a:cubicBezTo>
                    <a:pt x="13359" y="15013"/>
                    <a:pt x="13284" y="14010"/>
                    <a:pt x="13234" y="13008"/>
                  </a:cubicBezTo>
                  <a:lnTo>
                    <a:pt x="13209" y="12682"/>
                  </a:lnTo>
                  <a:lnTo>
                    <a:pt x="13534" y="12682"/>
                  </a:lnTo>
                  <a:lnTo>
                    <a:pt x="15414" y="12682"/>
                  </a:lnTo>
                  <a:lnTo>
                    <a:pt x="15740" y="12682"/>
                  </a:lnTo>
                  <a:lnTo>
                    <a:pt x="17695" y="12682"/>
                  </a:lnTo>
                  <a:lnTo>
                    <a:pt x="17971" y="12682"/>
                  </a:lnTo>
                  <a:lnTo>
                    <a:pt x="17996" y="12958"/>
                  </a:lnTo>
                  <a:cubicBezTo>
                    <a:pt x="18046" y="13985"/>
                    <a:pt x="18096" y="14988"/>
                    <a:pt x="18171" y="15990"/>
                  </a:cubicBezTo>
                  <a:close/>
                  <a:moveTo>
                    <a:pt x="12557" y="19800"/>
                  </a:moveTo>
                  <a:lnTo>
                    <a:pt x="12557" y="19800"/>
                  </a:lnTo>
                  <a:lnTo>
                    <a:pt x="12582" y="20076"/>
                  </a:lnTo>
                  <a:cubicBezTo>
                    <a:pt x="12657" y="21078"/>
                    <a:pt x="12732" y="22081"/>
                    <a:pt x="12833" y="23083"/>
                  </a:cubicBezTo>
                  <a:lnTo>
                    <a:pt x="12858" y="23409"/>
                  </a:lnTo>
                  <a:lnTo>
                    <a:pt x="12532" y="23409"/>
                  </a:lnTo>
                  <a:lnTo>
                    <a:pt x="10702" y="23409"/>
                  </a:lnTo>
                  <a:lnTo>
                    <a:pt x="10377" y="23409"/>
                  </a:lnTo>
                  <a:lnTo>
                    <a:pt x="8472" y="23409"/>
                  </a:lnTo>
                  <a:lnTo>
                    <a:pt x="8196" y="23409"/>
                  </a:lnTo>
                  <a:lnTo>
                    <a:pt x="8196" y="23133"/>
                  </a:lnTo>
                  <a:cubicBezTo>
                    <a:pt x="8096" y="22131"/>
                    <a:pt x="7996" y="21128"/>
                    <a:pt x="7920" y="20126"/>
                  </a:cubicBezTo>
                  <a:lnTo>
                    <a:pt x="7895" y="20026"/>
                  </a:lnTo>
                  <a:lnTo>
                    <a:pt x="7895" y="20026"/>
                  </a:lnTo>
                  <a:lnTo>
                    <a:pt x="7870" y="19775"/>
                  </a:lnTo>
                  <a:cubicBezTo>
                    <a:pt x="7770" y="18647"/>
                    <a:pt x="7670" y="17519"/>
                    <a:pt x="7569" y="16391"/>
                  </a:cubicBezTo>
                  <a:lnTo>
                    <a:pt x="7544" y="16291"/>
                  </a:lnTo>
                  <a:lnTo>
                    <a:pt x="7544" y="16291"/>
                  </a:lnTo>
                  <a:lnTo>
                    <a:pt x="7519" y="16041"/>
                  </a:lnTo>
                  <a:cubicBezTo>
                    <a:pt x="7444" y="15038"/>
                    <a:pt x="7344" y="14010"/>
                    <a:pt x="7244" y="13008"/>
                  </a:cubicBezTo>
                  <a:lnTo>
                    <a:pt x="7219" y="12682"/>
                  </a:lnTo>
                  <a:lnTo>
                    <a:pt x="7544" y="12682"/>
                  </a:lnTo>
                  <a:lnTo>
                    <a:pt x="9449" y="12682"/>
                  </a:lnTo>
                  <a:lnTo>
                    <a:pt x="9750" y="12682"/>
                  </a:lnTo>
                  <a:lnTo>
                    <a:pt x="11730" y="12682"/>
                  </a:lnTo>
                  <a:lnTo>
                    <a:pt x="12006" y="12682"/>
                  </a:lnTo>
                  <a:lnTo>
                    <a:pt x="12031" y="12958"/>
                  </a:lnTo>
                  <a:cubicBezTo>
                    <a:pt x="12106" y="13960"/>
                    <a:pt x="12181" y="14988"/>
                    <a:pt x="12256" y="15990"/>
                  </a:cubicBezTo>
                  <a:lnTo>
                    <a:pt x="12281" y="16291"/>
                  </a:lnTo>
                  <a:lnTo>
                    <a:pt x="12281" y="16291"/>
                  </a:lnTo>
                  <a:lnTo>
                    <a:pt x="12281" y="16341"/>
                  </a:lnTo>
                  <a:cubicBezTo>
                    <a:pt x="12382" y="17469"/>
                    <a:pt x="12457" y="18597"/>
                    <a:pt x="12557" y="19725"/>
                  </a:cubicBezTo>
                  <a:close/>
                  <a:moveTo>
                    <a:pt x="6868" y="19800"/>
                  </a:moveTo>
                  <a:lnTo>
                    <a:pt x="6868" y="19800"/>
                  </a:lnTo>
                  <a:lnTo>
                    <a:pt x="6893" y="20076"/>
                  </a:lnTo>
                  <a:cubicBezTo>
                    <a:pt x="6993" y="21078"/>
                    <a:pt x="7093" y="22081"/>
                    <a:pt x="7194" y="23083"/>
                  </a:cubicBezTo>
                  <a:lnTo>
                    <a:pt x="7219" y="23409"/>
                  </a:lnTo>
                  <a:lnTo>
                    <a:pt x="6893" y="23409"/>
                  </a:lnTo>
                  <a:lnTo>
                    <a:pt x="5063" y="23409"/>
                  </a:lnTo>
                  <a:lnTo>
                    <a:pt x="4737" y="23409"/>
                  </a:lnTo>
                  <a:lnTo>
                    <a:pt x="2858" y="23409"/>
                  </a:lnTo>
                  <a:lnTo>
                    <a:pt x="2582" y="23409"/>
                  </a:lnTo>
                  <a:lnTo>
                    <a:pt x="2557" y="23133"/>
                  </a:lnTo>
                  <a:cubicBezTo>
                    <a:pt x="2432" y="22131"/>
                    <a:pt x="2331" y="21128"/>
                    <a:pt x="2231" y="20126"/>
                  </a:cubicBezTo>
                  <a:lnTo>
                    <a:pt x="2206" y="20026"/>
                  </a:lnTo>
                  <a:lnTo>
                    <a:pt x="2206" y="20026"/>
                  </a:lnTo>
                  <a:lnTo>
                    <a:pt x="2181" y="19775"/>
                  </a:lnTo>
                  <a:cubicBezTo>
                    <a:pt x="2056" y="18647"/>
                    <a:pt x="1930" y="17519"/>
                    <a:pt x="1805" y="16391"/>
                  </a:cubicBezTo>
                  <a:lnTo>
                    <a:pt x="1805" y="16291"/>
                  </a:lnTo>
                  <a:lnTo>
                    <a:pt x="1805" y="16291"/>
                  </a:lnTo>
                  <a:lnTo>
                    <a:pt x="1755" y="16041"/>
                  </a:lnTo>
                  <a:cubicBezTo>
                    <a:pt x="1655" y="15038"/>
                    <a:pt x="1554" y="14036"/>
                    <a:pt x="1429" y="13033"/>
                  </a:cubicBezTo>
                  <a:lnTo>
                    <a:pt x="1404" y="12682"/>
                  </a:lnTo>
                  <a:lnTo>
                    <a:pt x="1730" y="12682"/>
                  </a:lnTo>
                  <a:lnTo>
                    <a:pt x="3610" y="12682"/>
                  </a:lnTo>
                  <a:lnTo>
                    <a:pt x="3935" y="12682"/>
                  </a:lnTo>
                  <a:lnTo>
                    <a:pt x="5915" y="12682"/>
                  </a:lnTo>
                  <a:lnTo>
                    <a:pt x="6166" y="12682"/>
                  </a:lnTo>
                  <a:lnTo>
                    <a:pt x="6191" y="12958"/>
                  </a:lnTo>
                  <a:cubicBezTo>
                    <a:pt x="6291" y="13960"/>
                    <a:pt x="6392" y="14963"/>
                    <a:pt x="6492" y="15965"/>
                  </a:cubicBezTo>
                  <a:lnTo>
                    <a:pt x="6492" y="16066"/>
                  </a:lnTo>
                  <a:lnTo>
                    <a:pt x="6492" y="16066"/>
                  </a:lnTo>
                  <a:lnTo>
                    <a:pt x="6517" y="16341"/>
                  </a:lnTo>
                  <a:cubicBezTo>
                    <a:pt x="6642" y="17469"/>
                    <a:pt x="6742" y="18572"/>
                    <a:pt x="6843" y="19700"/>
                  </a:cubicBezTo>
                  <a:close/>
                  <a:moveTo>
                    <a:pt x="8096" y="32507"/>
                  </a:moveTo>
                  <a:lnTo>
                    <a:pt x="8096" y="32507"/>
                  </a:lnTo>
                  <a:lnTo>
                    <a:pt x="8071" y="32206"/>
                  </a:lnTo>
                  <a:cubicBezTo>
                    <a:pt x="7945" y="31078"/>
                    <a:pt x="7845" y="29950"/>
                    <a:pt x="7745" y="28823"/>
                  </a:cubicBezTo>
                  <a:lnTo>
                    <a:pt x="7720" y="28547"/>
                  </a:lnTo>
                  <a:lnTo>
                    <a:pt x="7720" y="28547"/>
                  </a:lnTo>
                  <a:lnTo>
                    <a:pt x="7695" y="28472"/>
                  </a:lnTo>
                  <a:cubicBezTo>
                    <a:pt x="7620" y="27469"/>
                    <a:pt x="7519" y="26442"/>
                    <a:pt x="7419" y="25439"/>
                  </a:cubicBezTo>
                  <a:lnTo>
                    <a:pt x="7394" y="25188"/>
                  </a:lnTo>
                  <a:lnTo>
                    <a:pt x="7118" y="25188"/>
                  </a:lnTo>
                  <a:lnTo>
                    <a:pt x="5239" y="25188"/>
                  </a:lnTo>
                  <a:lnTo>
                    <a:pt x="4913" y="25188"/>
                  </a:lnTo>
                  <a:lnTo>
                    <a:pt x="3108" y="25188"/>
                  </a:lnTo>
                  <a:lnTo>
                    <a:pt x="2783" y="25188"/>
                  </a:lnTo>
                  <a:lnTo>
                    <a:pt x="2833" y="25514"/>
                  </a:lnTo>
                  <a:cubicBezTo>
                    <a:pt x="2933" y="26517"/>
                    <a:pt x="3058" y="27519"/>
                    <a:pt x="3158" y="28522"/>
                  </a:cubicBezTo>
                  <a:lnTo>
                    <a:pt x="3184" y="28798"/>
                  </a:lnTo>
                  <a:lnTo>
                    <a:pt x="3184" y="28798"/>
                  </a:lnTo>
                  <a:lnTo>
                    <a:pt x="3209" y="28873"/>
                  </a:lnTo>
                  <a:cubicBezTo>
                    <a:pt x="3309" y="30001"/>
                    <a:pt x="3434" y="31128"/>
                    <a:pt x="3585" y="32256"/>
                  </a:cubicBezTo>
                  <a:lnTo>
                    <a:pt x="3585" y="32281"/>
                  </a:lnTo>
                  <a:lnTo>
                    <a:pt x="3559" y="32281"/>
                  </a:lnTo>
                  <a:lnTo>
                    <a:pt x="3610" y="32607"/>
                  </a:lnTo>
                  <a:cubicBezTo>
                    <a:pt x="3710" y="33610"/>
                    <a:pt x="3835" y="34637"/>
                    <a:pt x="3935" y="35640"/>
                  </a:cubicBezTo>
                  <a:lnTo>
                    <a:pt x="3960" y="35890"/>
                  </a:lnTo>
                  <a:lnTo>
                    <a:pt x="4236" y="35890"/>
                  </a:lnTo>
                  <a:lnTo>
                    <a:pt x="6066" y="35890"/>
                  </a:lnTo>
                  <a:lnTo>
                    <a:pt x="6392" y="35890"/>
                  </a:lnTo>
                  <a:lnTo>
                    <a:pt x="8121" y="35890"/>
                  </a:lnTo>
                  <a:lnTo>
                    <a:pt x="8447" y="35890"/>
                  </a:lnTo>
                  <a:lnTo>
                    <a:pt x="8397" y="35564"/>
                  </a:lnTo>
                  <a:cubicBezTo>
                    <a:pt x="8296" y="34562"/>
                    <a:pt x="8196" y="33559"/>
                    <a:pt x="8096" y="32557"/>
                  </a:cubicBezTo>
                  <a:close/>
                  <a:moveTo>
                    <a:pt x="13259" y="28547"/>
                  </a:moveTo>
                  <a:lnTo>
                    <a:pt x="13259" y="28547"/>
                  </a:lnTo>
                  <a:lnTo>
                    <a:pt x="13284" y="28823"/>
                  </a:lnTo>
                  <a:cubicBezTo>
                    <a:pt x="13359" y="29950"/>
                    <a:pt x="13459" y="31078"/>
                    <a:pt x="13560" y="32206"/>
                  </a:cubicBezTo>
                  <a:lnTo>
                    <a:pt x="13585" y="32507"/>
                  </a:lnTo>
                  <a:lnTo>
                    <a:pt x="13560" y="32507"/>
                  </a:lnTo>
                  <a:lnTo>
                    <a:pt x="13560" y="32557"/>
                  </a:lnTo>
                  <a:cubicBezTo>
                    <a:pt x="13635" y="33559"/>
                    <a:pt x="13735" y="34562"/>
                    <a:pt x="13810" y="35564"/>
                  </a:cubicBezTo>
                  <a:lnTo>
                    <a:pt x="13835" y="35890"/>
                  </a:lnTo>
                  <a:lnTo>
                    <a:pt x="13534" y="35890"/>
                  </a:lnTo>
                  <a:lnTo>
                    <a:pt x="11780" y="35890"/>
                  </a:lnTo>
                  <a:lnTo>
                    <a:pt x="11454" y="35890"/>
                  </a:lnTo>
                  <a:lnTo>
                    <a:pt x="9650" y="35890"/>
                  </a:lnTo>
                  <a:lnTo>
                    <a:pt x="9374" y="35890"/>
                  </a:lnTo>
                  <a:lnTo>
                    <a:pt x="9349" y="35640"/>
                  </a:lnTo>
                  <a:cubicBezTo>
                    <a:pt x="9249" y="34612"/>
                    <a:pt x="9148" y="33610"/>
                    <a:pt x="9073" y="32607"/>
                  </a:cubicBezTo>
                  <a:lnTo>
                    <a:pt x="9023" y="32281"/>
                  </a:lnTo>
                  <a:lnTo>
                    <a:pt x="9048" y="32281"/>
                  </a:lnTo>
                  <a:lnTo>
                    <a:pt x="9023" y="32256"/>
                  </a:lnTo>
                  <a:cubicBezTo>
                    <a:pt x="8923" y="31128"/>
                    <a:pt x="8823" y="30001"/>
                    <a:pt x="8722" y="28873"/>
                  </a:cubicBezTo>
                  <a:lnTo>
                    <a:pt x="8722" y="28798"/>
                  </a:lnTo>
                  <a:lnTo>
                    <a:pt x="8722" y="28798"/>
                  </a:lnTo>
                  <a:lnTo>
                    <a:pt x="8697" y="28522"/>
                  </a:lnTo>
                  <a:cubicBezTo>
                    <a:pt x="8597" y="27519"/>
                    <a:pt x="8497" y="26517"/>
                    <a:pt x="8422" y="25514"/>
                  </a:cubicBezTo>
                  <a:lnTo>
                    <a:pt x="8372" y="25188"/>
                  </a:lnTo>
                  <a:lnTo>
                    <a:pt x="8697" y="25188"/>
                  </a:lnTo>
                  <a:lnTo>
                    <a:pt x="10527" y="25188"/>
                  </a:lnTo>
                  <a:lnTo>
                    <a:pt x="10828" y="25188"/>
                  </a:lnTo>
                  <a:lnTo>
                    <a:pt x="12732" y="25188"/>
                  </a:lnTo>
                  <a:lnTo>
                    <a:pt x="12983" y="25188"/>
                  </a:lnTo>
                  <a:lnTo>
                    <a:pt x="13008" y="25464"/>
                  </a:lnTo>
                  <a:cubicBezTo>
                    <a:pt x="13083" y="26467"/>
                    <a:pt x="13184" y="27469"/>
                    <a:pt x="13259" y="28472"/>
                  </a:cubicBezTo>
                  <a:close/>
                  <a:moveTo>
                    <a:pt x="18948" y="28798"/>
                  </a:moveTo>
                  <a:lnTo>
                    <a:pt x="18948" y="28823"/>
                  </a:lnTo>
                  <a:cubicBezTo>
                    <a:pt x="19023" y="29950"/>
                    <a:pt x="19098" y="31078"/>
                    <a:pt x="19149" y="32206"/>
                  </a:cubicBezTo>
                  <a:lnTo>
                    <a:pt x="19174" y="32507"/>
                  </a:lnTo>
                  <a:lnTo>
                    <a:pt x="19174" y="32507"/>
                  </a:lnTo>
                  <a:lnTo>
                    <a:pt x="19174" y="32557"/>
                  </a:lnTo>
                  <a:cubicBezTo>
                    <a:pt x="19224" y="33559"/>
                    <a:pt x="19299" y="34587"/>
                    <a:pt x="19349" y="35590"/>
                  </a:cubicBezTo>
                  <a:lnTo>
                    <a:pt x="19374" y="35890"/>
                  </a:lnTo>
                  <a:lnTo>
                    <a:pt x="19073" y="35890"/>
                  </a:lnTo>
                  <a:lnTo>
                    <a:pt x="17319" y="35890"/>
                  </a:lnTo>
                  <a:lnTo>
                    <a:pt x="16993" y="35890"/>
                  </a:lnTo>
                  <a:lnTo>
                    <a:pt x="15189" y="35890"/>
                  </a:lnTo>
                  <a:lnTo>
                    <a:pt x="14913" y="35890"/>
                  </a:lnTo>
                  <a:lnTo>
                    <a:pt x="14888" y="35615"/>
                  </a:lnTo>
                  <a:cubicBezTo>
                    <a:pt x="14813" y="34612"/>
                    <a:pt x="14737" y="33610"/>
                    <a:pt x="14662" y="32607"/>
                  </a:cubicBezTo>
                  <a:lnTo>
                    <a:pt x="14637" y="32281"/>
                  </a:lnTo>
                  <a:lnTo>
                    <a:pt x="14637" y="32281"/>
                  </a:lnTo>
                  <a:lnTo>
                    <a:pt x="14637" y="32256"/>
                  </a:lnTo>
                  <a:cubicBezTo>
                    <a:pt x="14562" y="31128"/>
                    <a:pt x="14487" y="30001"/>
                    <a:pt x="14412" y="28873"/>
                  </a:cubicBezTo>
                  <a:lnTo>
                    <a:pt x="14387" y="28798"/>
                  </a:lnTo>
                  <a:lnTo>
                    <a:pt x="14387" y="28798"/>
                  </a:lnTo>
                  <a:lnTo>
                    <a:pt x="14362" y="28522"/>
                  </a:lnTo>
                  <a:cubicBezTo>
                    <a:pt x="14286" y="27519"/>
                    <a:pt x="14211" y="26492"/>
                    <a:pt x="14136" y="25489"/>
                  </a:cubicBezTo>
                  <a:lnTo>
                    <a:pt x="14111" y="25188"/>
                  </a:lnTo>
                  <a:lnTo>
                    <a:pt x="14437" y="25188"/>
                  </a:lnTo>
                  <a:lnTo>
                    <a:pt x="16241" y="25188"/>
                  </a:lnTo>
                  <a:lnTo>
                    <a:pt x="16567" y="25188"/>
                  </a:lnTo>
                  <a:lnTo>
                    <a:pt x="18447" y="25188"/>
                  </a:lnTo>
                  <a:lnTo>
                    <a:pt x="18722" y="25188"/>
                  </a:lnTo>
                  <a:lnTo>
                    <a:pt x="18748" y="25464"/>
                  </a:lnTo>
                  <a:cubicBezTo>
                    <a:pt x="18798" y="26467"/>
                    <a:pt x="18873" y="27469"/>
                    <a:pt x="18923" y="28472"/>
                  </a:cubicBezTo>
                  <a:lnTo>
                    <a:pt x="18948" y="28798"/>
                  </a:lnTo>
                  <a:lnTo>
                    <a:pt x="18948" y="28798"/>
                  </a:lnTo>
                  <a:lnTo>
                    <a:pt x="18948" y="28798"/>
                  </a:lnTo>
                  <a:close/>
                </a:path>
              </a:pathLst>
            </a:custGeom>
            <a:solidFill>
              <a:srgbClr val="FFFFFF">
                <a:alpha val="659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4" name="Google Shape;1174;p33"/>
            <p:cNvSpPr/>
            <p:nvPr/>
          </p:nvSpPr>
          <p:spPr>
            <a:xfrm>
              <a:off x="3812680" y="3406849"/>
              <a:ext cx="1737678" cy="22361"/>
            </a:xfrm>
            <a:custGeom>
              <a:avLst/>
              <a:gdLst/>
              <a:ahLst/>
              <a:cxnLst/>
              <a:rect l="l" t="t" r="r" b="b"/>
              <a:pathLst>
                <a:path w="85716" h="1103" extrusionOk="0">
                  <a:moveTo>
                    <a:pt x="0" y="1103"/>
                  </a:moveTo>
                  <a:lnTo>
                    <a:pt x="85715" y="1103"/>
                  </a:lnTo>
                  <a:lnTo>
                    <a:pt x="85715" y="0"/>
                  </a:lnTo>
                  <a:lnTo>
                    <a:pt x="0" y="0"/>
                  </a:lnTo>
                  <a:lnTo>
                    <a:pt x="0" y="1103"/>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5" name="Google Shape;1175;p33"/>
            <p:cNvSpPr/>
            <p:nvPr/>
          </p:nvSpPr>
          <p:spPr>
            <a:xfrm>
              <a:off x="4261335" y="3068948"/>
              <a:ext cx="840396" cy="1140673"/>
            </a:xfrm>
            <a:custGeom>
              <a:avLst/>
              <a:gdLst/>
              <a:ahLst/>
              <a:cxnLst/>
              <a:rect l="l" t="t" r="r" b="b"/>
              <a:pathLst>
                <a:path w="41455" h="56267" extrusionOk="0">
                  <a:moveTo>
                    <a:pt x="41455" y="0"/>
                  </a:moveTo>
                  <a:lnTo>
                    <a:pt x="41455" y="0"/>
                  </a:lnTo>
                  <a:lnTo>
                    <a:pt x="1" y="0"/>
                  </a:lnTo>
                  <a:lnTo>
                    <a:pt x="1" y="0"/>
                  </a:lnTo>
                  <a:lnTo>
                    <a:pt x="1" y="0"/>
                  </a:lnTo>
                  <a:cubicBezTo>
                    <a:pt x="452" y="8823"/>
                    <a:pt x="878" y="21003"/>
                    <a:pt x="1329" y="29825"/>
                  </a:cubicBezTo>
                  <a:cubicBezTo>
                    <a:pt x="1755" y="38647"/>
                    <a:pt x="2206" y="47469"/>
                    <a:pt x="2633" y="56266"/>
                  </a:cubicBezTo>
                  <a:lnTo>
                    <a:pt x="20377" y="56266"/>
                  </a:lnTo>
                  <a:lnTo>
                    <a:pt x="38096" y="56266"/>
                  </a:lnTo>
                  <a:cubicBezTo>
                    <a:pt x="38673" y="47469"/>
                    <a:pt x="39224" y="38647"/>
                    <a:pt x="39776" y="29825"/>
                  </a:cubicBezTo>
                  <a:cubicBezTo>
                    <a:pt x="40327" y="21003"/>
                    <a:pt x="40903" y="8823"/>
                    <a:pt x="41455" y="0"/>
                  </a:cubicBezTo>
                  <a:lnTo>
                    <a:pt x="41455"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6" name="Google Shape;1176;p33"/>
            <p:cNvSpPr/>
            <p:nvPr/>
          </p:nvSpPr>
          <p:spPr>
            <a:xfrm>
              <a:off x="4293853" y="3817389"/>
              <a:ext cx="766219" cy="102660"/>
            </a:xfrm>
            <a:custGeom>
              <a:avLst/>
              <a:gdLst/>
              <a:ahLst/>
              <a:cxnLst/>
              <a:rect l="l" t="t" r="r" b="b"/>
              <a:pathLst>
                <a:path w="37796" h="5064" extrusionOk="0">
                  <a:moveTo>
                    <a:pt x="37796" y="1"/>
                  </a:moveTo>
                  <a:lnTo>
                    <a:pt x="18898" y="1"/>
                  </a:lnTo>
                  <a:lnTo>
                    <a:pt x="1" y="1"/>
                  </a:lnTo>
                  <a:cubicBezTo>
                    <a:pt x="26" y="1705"/>
                    <a:pt x="76" y="3384"/>
                    <a:pt x="101" y="5064"/>
                  </a:cubicBezTo>
                  <a:lnTo>
                    <a:pt x="18898" y="5064"/>
                  </a:lnTo>
                  <a:lnTo>
                    <a:pt x="37670" y="5064"/>
                  </a:lnTo>
                  <a:cubicBezTo>
                    <a:pt x="37720" y="3384"/>
                    <a:pt x="37771" y="1705"/>
                    <a:pt x="3779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7" name="Google Shape;1177;p33"/>
            <p:cNvSpPr/>
            <p:nvPr/>
          </p:nvSpPr>
          <p:spPr>
            <a:xfrm>
              <a:off x="4317229" y="3144650"/>
              <a:ext cx="728614" cy="658512"/>
            </a:xfrm>
            <a:custGeom>
              <a:avLst/>
              <a:gdLst/>
              <a:ahLst/>
              <a:cxnLst/>
              <a:rect l="l" t="t" r="r" b="b"/>
              <a:pathLst>
                <a:path w="35941" h="32483" extrusionOk="0">
                  <a:moveTo>
                    <a:pt x="35440" y="9825"/>
                  </a:moveTo>
                  <a:lnTo>
                    <a:pt x="35440" y="9825"/>
                  </a:lnTo>
                  <a:lnTo>
                    <a:pt x="35440" y="10126"/>
                  </a:lnTo>
                  <a:cubicBezTo>
                    <a:pt x="35364" y="11530"/>
                    <a:pt x="35289" y="12908"/>
                    <a:pt x="35214" y="14312"/>
                  </a:cubicBezTo>
                  <a:lnTo>
                    <a:pt x="35214" y="14587"/>
                  </a:lnTo>
                  <a:lnTo>
                    <a:pt x="34913" y="14587"/>
                  </a:lnTo>
                  <a:lnTo>
                    <a:pt x="32532" y="14587"/>
                  </a:lnTo>
                  <a:lnTo>
                    <a:pt x="32207" y="14587"/>
                  </a:lnTo>
                  <a:lnTo>
                    <a:pt x="29826" y="14587"/>
                  </a:lnTo>
                  <a:lnTo>
                    <a:pt x="29525" y="14587"/>
                  </a:lnTo>
                  <a:lnTo>
                    <a:pt x="29525" y="14287"/>
                  </a:lnTo>
                  <a:cubicBezTo>
                    <a:pt x="29575" y="12883"/>
                    <a:pt x="29625" y="11505"/>
                    <a:pt x="29675" y="10101"/>
                  </a:cubicBezTo>
                  <a:lnTo>
                    <a:pt x="29700" y="9825"/>
                  </a:lnTo>
                  <a:lnTo>
                    <a:pt x="29700" y="9825"/>
                  </a:lnTo>
                  <a:lnTo>
                    <a:pt x="29700" y="9625"/>
                  </a:lnTo>
                  <a:cubicBezTo>
                    <a:pt x="29750" y="8071"/>
                    <a:pt x="29826" y="6517"/>
                    <a:pt x="29876" y="4963"/>
                  </a:cubicBezTo>
                  <a:lnTo>
                    <a:pt x="29876" y="4763"/>
                  </a:lnTo>
                  <a:lnTo>
                    <a:pt x="29876" y="4763"/>
                  </a:lnTo>
                  <a:lnTo>
                    <a:pt x="29876" y="4688"/>
                  </a:lnTo>
                  <a:lnTo>
                    <a:pt x="29876" y="4662"/>
                  </a:lnTo>
                  <a:lnTo>
                    <a:pt x="29876" y="4662"/>
                  </a:lnTo>
                  <a:lnTo>
                    <a:pt x="29901" y="4462"/>
                  </a:lnTo>
                  <a:cubicBezTo>
                    <a:pt x="29951" y="3084"/>
                    <a:pt x="30001" y="1680"/>
                    <a:pt x="30051" y="302"/>
                  </a:cubicBezTo>
                  <a:lnTo>
                    <a:pt x="30051" y="1"/>
                  </a:lnTo>
                  <a:lnTo>
                    <a:pt x="30327" y="1"/>
                  </a:lnTo>
                  <a:lnTo>
                    <a:pt x="32808" y="1"/>
                  </a:lnTo>
                  <a:lnTo>
                    <a:pt x="33134" y="1"/>
                  </a:lnTo>
                  <a:lnTo>
                    <a:pt x="35615" y="1"/>
                  </a:lnTo>
                  <a:lnTo>
                    <a:pt x="35941" y="1"/>
                  </a:lnTo>
                  <a:lnTo>
                    <a:pt x="35916" y="327"/>
                  </a:lnTo>
                  <a:cubicBezTo>
                    <a:pt x="35841" y="1705"/>
                    <a:pt x="35791" y="3109"/>
                    <a:pt x="35715" y="4487"/>
                  </a:cubicBezTo>
                  <a:lnTo>
                    <a:pt x="35690" y="4763"/>
                  </a:lnTo>
                  <a:lnTo>
                    <a:pt x="35690" y="4763"/>
                  </a:lnTo>
                  <a:lnTo>
                    <a:pt x="35690" y="4988"/>
                  </a:lnTo>
                  <a:cubicBezTo>
                    <a:pt x="35615" y="6542"/>
                    <a:pt x="35540" y="8096"/>
                    <a:pt x="35465" y="9650"/>
                  </a:cubicBezTo>
                  <a:close/>
                  <a:moveTo>
                    <a:pt x="28222" y="4763"/>
                  </a:moveTo>
                  <a:lnTo>
                    <a:pt x="28222" y="4963"/>
                  </a:lnTo>
                  <a:cubicBezTo>
                    <a:pt x="28171" y="6517"/>
                    <a:pt x="28121" y="8071"/>
                    <a:pt x="28071" y="9625"/>
                  </a:cubicBezTo>
                  <a:lnTo>
                    <a:pt x="28071" y="9825"/>
                  </a:lnTo>
                  <a:lnTo>
                    <a:pt x="28071" y="9825"/>
                  </a:lnTo>
                  <a:lnTo>
                    <a:pt x="28071" y="10126"/>
                  </a:lnTo>
                  <a:cubicBezTo>
                    <a:pt x="28021" y="11505"/>
                    <a:pt x="27971" y="12908"/>
                    <a:pt x="27921" y="14287"/>
                  </a:cubicBezTo>
                  <a:lnTo>
                    <a:pt x="27921" y="14587"/>
                  </a:lnTo>
                  <a:lnTo>
                    <a:pt x="27645" y="14587"/>
                  </a:lnTo>
                  <a:lnTo>
                    <a:pt x="25239" y="14587"/>
                  </a:lnTo>
                  <a:lnTo>
                    <a:pt x="24913" y="14587"/>
                  </a:lnTo>
                  <a:lnTo>
                    <a:pt x="22532" y="14587"/>
                  </a:lnTo>
                  <a:lnTo>
                    <a:pt x="22232" y="14587"/>
                  </a:lnTo>
                  <a:lnTo>
                    <a:pt x="22232" y="14287"/>
                  </a:lnTo>
                  <a:cubicBezTo>
                    <a:pt x="22257" y="12883"/>
                    <a:pt x="22282" y="11505"/>
                    <a:pt x="22307" y="10101"/>
                  </a:cubicBezTo>
                  <a:lnTo>
                    <a:pt x="22332" y="9876"/>
                  </a:lnTo>
                  <a:lnTo>
                    <a:pt x="22332" y="9625"/>
                  </a:lnTo>
                  <a:cubicBezTo>
                    <a:pt x="22357" y="8071"/>
                    <a:pt x="22382" y="6517"/>
                    <a:pt x="22407" y="4963"/>
                  </a:cubicBezTo>
                  <a:lnTo>
                    <a:pt x="22407" y="4763"/>
                  </a:lnTo>
                  <a:lnTo>
                    <a:pt x="22407" y="4763"/>
                  </a:lnTo>
                  <a:lnTo>
                    <a:pt x="22407" y="4688"/>
                  </a:lnTo>
                  <a:lnTo>
                    <a:pt x="22407" y="4662"/>
                  </a:lnTo>
                  <a:lnTo>
                    <a:pt x="22407" y="4662"/>
                  </a:lnTo>
                  <a:lnTo>
                    <a:pt x="22407" y="4462"/>
                  </a:lnTo>
                  <a:cubicBezTo>
                    <a:pt x="22432" y="3084"/>
                    <a:pt x="22457" y="1680"/>
                    <a:pt x="22482" y="302"/>
                  </a:cubicBezTo>
                  <a:lnTo>
                    <a:pt x="22482" y="1"/>
                  </a:lnTo>
                  <a:lnTo>
                    <a:pt x="22783" y="1"/>
                  </a:lnTo>
                  <a:lnTo>
                    <a:pt x="25239" y="1"/>
                  </a:lnTo>
                  <a:lnTo>
                    <a:pt x="25590" y="1"/>
                  </a:lnTo>
                  <a:lnTo>
                    <a:pt x="28071" y="1"/>
                  </a:lnTo>
                  <a:lnTo>
                    <a:pt x="28372" y="1"/>
                  </a:lnTo>
                  <a:lnTo>
                    <a:pt x="28372" y="302"/>
                  </a:lnTo>
                  <a:cubicBezTo>
                    <a:pt x="28322" y="1705"/>
                    <a:pt x="28272" y="3084"/>
                    <a:pt x="28222" y="4487"/>
                  </a:cubicBezTo>
                  <a:lnTo>
                    <a:pt x="28222" y="4763"/>
                  </a:lnTo>
                  <a:close/>
                  <a:moveTo>
                    <a:pt x="34537" y="27720"/>
                  </a:moveTo>
                  <a:lnTo>
                    <a:pt x="34537" y="27720"/>
                  </a:lnTo>
                  <a:lnTo>
                    <a:pt x="34537" y="28046"/>
                  </a:lnTo>
                  <a:cubicBezTo>
                    <a:pt x="34462" y="29425"/>
                    <a:pt x="34387" y="30828"/>
                    <a:pt x="34312" y="32206"/>
                  </a:cubicBezTo>
                  <a:lnTo>
                    <a:pt x="34312" y="32482"/>
                  </a:lnTo>
                  <a:lnTo>
                    <a:pt x="34036" y="32482"/>
                  </a:lnTo>
                  <a:lnTo>
                    <a:pt x="31730" y="32482"/>
                  </a:lnTo>
                  <a:lnTo>
                    <a:pt x="31430" y="32482"/>
                  </a:lnTo>
                  <a:lnTo>
                    <a:pt x="29149" y="32482"/>
                  </a:lnTo>
                  <a:lnTo>
                    <a:pt x="28848" y="32482"/>
                  </a:lnTo>
                  <a:lnTo>
                    <a:pt x="28848" y="32181"/>
                  </a:lnTo>
                  <a:cubicBezTo>
                    <a:pt x="28923" y="30803"/>
                    <a:pt x="28973" y="29399"/>
                    <a:pt x="29024" y="28021"/>
                  </a:cubicBezTo>
                  <a:lnTo>
                    <a:pt x="29024" y="27720"/>
                  </a:lnTo>
                  <a:lnTo>
                    <a:pt x="29024" y="27720"/>
                  </a:lnTo>
                  <a:lnTo>
                    <a:pt x="29049" y="27520"/>
                  </a:lnTo>
                  <a:cubicBezTo>
                    <a:pt x="29099" y="25966"/>
                    <a:pt x="29149" y="24412"/>
                    <a:pt x="29199" y="22858"/>
                  </a:cubicBezTo>
                  <a:lnTo>
                    <a:pt x="29224" y="22683"/>
                  </a:lnTo>
                  <a:lnTo>
                    <a:pt x="29224" y="22683"/>
                  </a:lnTo>
                  <a:lnTo>
                    <a:pt x="29224" y="22582"/>
                  </a:lnTo>
                  <a:lnTo>
                    <a:pt x="29224" y="22582"/>
                  </a:lnTo>
                  <a:lnTo>
                    <a:pt x="29224" y="22582"/>
                  </a:lnTo>
                  <a:lnTo>
                    <a:pt x="29224" y="22357"/>
                  </a:lnTo>
                  <a:cubicBezTo>
                    <a:pt x="29274" y="20978"/>
                    <a:pt x="29324" y="19600"/>
                    <a:pt x="29374" y="18196"/>
                  </a:cubicBezTo>
                  <a:lnTo>
                    <a:pt x="29400" y="17921"/>
                  </a:lnTo>
                  <a:lnTo>
                    <a:pt x="29675" y="17921"/>
                  </a:lnTo>
                  <a:lnTo>
                    <a:pt x="32031" y="17921"/>
                  </a:lnTo>
                  <a:lnTo>
                    <a:pt x="32357" y="17921"/>
                  </a:lnTo>
                  <a:lnTo>
                    <a:pt x="34738" y="17921"/>
                  </a:lnTo>
                  <a:lnTo>
                    <a:pt x="35039" y="17921"/>
                  </a:lnTo>
                  <a:lnTo>
                    <a:pt x="35014" y="18221"/>
                  </a:lnTo>
                  <a:cubicBezTo>
                    <a:pt x="34963" y="19625"/>
                    <a:pt x="34888" y="21003"/>
                    <a:pt x="34813" y="22407"/>
                  </a:cubicBezTo>
                  <a:lnTo>
                    <a:pt x="34813" y="22582"/>
                  </a:lnTo>
                  <a:lnTo>
                    <a:pt x="34813" y="22582"/>
                  </a:lnTo>
                  <a:lnTo>
                    <a:pt x="34788" y="22883"/>
                  </a:lnTo>
                  <a:cubicBezTo>
                    <a:pt x="34713" y="24437"/>
                    <a:pt x="34638" y="25991"/>
                    <a:pt x="34537" y="27545"/>
                  </a:cubicBezTo>
                  <a:close/>
                  <a:moveTo>
                    <a:pt x="27495" y="27821"/>
                  </a:moveTo>
                  <a:lnTo>
                    <a:pt x="27495" y="28021"/>
                  </a:lnTo>
                  <a:cubicBezTo>
                    <a:pt x="27470" y="29425"/>
                    <a:pt x="27420" y="30803"/>
                    <a:pt x="27369" y="32206"/>
                  </a:cubicBezTo>
                  <a:lnTo>
                    <a:pt x="27344" y="32482"/>
                  </a:lnTo>
                  <a:lnTo>
                    <a:pt x="27069" y="32482"/>
                  </a:lnTo>
                  <a:lnTo>
                    <a:pt x="24788" y="32482"/>
                  </a:lnTo>
                  <a:lnTo>
                    <a:pt x="24487" y="32482"/>
                  </a:lnTo>
                  <a:lnTo>
                    <a:pt x="22206" y="32482"/>
                  </a:lnTo>
                  <a:lnTo>
                    <a:pt x="21906" y="32482"/>
                  </a:lnTo>
                  <a:lnTo>
                    <a:pt x="21906" y="32181"/>
                  </a:lnTo>
                  <a:cubicBezTo>
                    <a:pt x="21931" y="30803"/>
                    <a:pt x="21956" y="29399"/>
                    <a:pt x="21981" y="28021"/>
                  </a:cubicBezTo>
                  <a:lnTo>
                    <a:pt x="21981" y="27795"/>
                  </a:lnTo>
                  <a:lnTo>
                    <a:pt x="22006" y="27520"/>
                  </a:lnTo>
                  <a:cubicBezTo>
                    <a:pt x="22031" y="25966"/>
                    <a:pt x="22056" y="24412"/>
                    <a:pt x="22081" y="22858"/>
                  </a:cubicBezTo>
                  <a:lnTo>
                    <a:pt x="22081" y="22683"/>
                  </a:lnTo>
                  <a:lnTo>
                    <a:pt x="22081" y="22683"/>
                  </a:lnTo>
                  <a:lnTo>
                    <a:pt x="22081" y="22607"/>
                  </a:lnTo>
                  <a:lnTo>
                    <a:pt x="22081" y="22582"/>
                  </a:lnTo>
                  <a:lnTo>
                    <a:pt x="22081" y="22582"/>
                  </a:lnTo>
                  <a:lnTo>
                    <a:pt x="22081" y="22382"/>
                  </a:lnTo>
                  <a:cubicBezTo>
                    <a:pt x="22106" y="20978"/>
                    <a:pt x="22131" y="19600"/>
                    <a:pt x="22156" y="18196"/>
                  </a:cubicBezTo>
                  <a:lnTo>
                    <a:pt x="22181" y="17921"/>
                  </a:lnTo>
                  <a:lnTo>
                    <a:pt x="22457" y="17921"/>
                  </a:lnTo>
                  <a:lnTo>
                    <a:pt x="24813" y="17921"/>
                  </a:lnTo>
                  <a:lnTo>
                    <a:pt x="25139" y="17921"/>
                  </a:lnTo>
                  <a:lnTo>
                    <a:pt x="27495" y="17921"/>
                  </a:lnTo>
                  <a:lnTo>
                    <a:pt x="27795" y="17921"/>
                  </a:lnTo>
                  <a:lnTo>
                    <a:pt x="27795" y="18221"/>
                  </a:lnTo>
                  <a:cubicBezTo>
                    <a:pt x="27770" y="19600"/>
                    <a:pt x="27720" y="21003"/>
                    <a:pt x="27670" y="22382"/>
                  </a:cubicBezTo>
                  <a:lnTo>
                    <a:pt x="27670" y="22683"/>
                  </a:lnTo>
                  <a:lnTo>
                    <a:pt x="27670" y="22683"/>
                  </a:lnTo>
                  <a:lnTo>
                    <a:pt x="27645" y="22883"/>
                  </a:lnTo>
                  <a:cubicBezTo>
                    <a:pt x="27620" y="24437"/>
                    <a:pt x="27570" y="25991"/>
                    <a:pt x="27520" y="27545"/>
                  </a:cubicBezTo>
                  <a:lnTo>
                    <a:pt x="27495" y="27821"/>
                  </a:lnTo>
                  <a:close/>
                  <a:moveTo>
                    <a:pt x="20628" y="27720"/>
                  </a:moveTo>
                  <a:lnTo>
                    <a:pt x="20653" y="27720"/>
                  </a:lnTo>
                  <a:lnTo>
                    <a:pt x="20628" y="28021"/>
                  </a:lnTo>
                  <a:cubicBezTo>
                    <a:pt x="20628" y="29425"/>
                    <a:pt x="20602" y="30803"/>
                    <a:pt x="20577" y="32206"/>
                  </a:cubicBezTo>
                  <a:lnTo>
                    <a:pt x="20577" y="32482"/>
                  </a:lnTo>
                  <a:lnTo>
                    <a:pt x="20302" y="32482"/>
                  </a:lnTo>
                  <a:lnTo>
                    <a:pt x="17996" y="32482"/>
                  </a:lnTo>
                  <a:lnTo>
                    <a:pt x="17695" y="32482"/>
                  </a:lnTo>
                  <a:lnTo>
                    <a:pt x="15414" y="32482"/>
                  </a:lnTo>
                  <a:lnTo>
                    <a:pt x="15114" y="32482"/>
                  </a:lnTo>
                  <a:lnTo>
                    <a:pt x="15114" y="32206"/>
                  </a:lnTo>
                  <a:lnTo>
                    <a:pt x="15114" y="28021"/>
                  </a:lnTo>
                  <a:lnTo>
                    <a:pt x="15114" y="27821"/>
                  </a:lnTo>
                  <a:lnTo>
                    <a:pt x="15114" y="27821"/>
                  </a:lnTo>
                  <a:lnTo>
                    <a:pt x="15114" y="27545"/>
                  </a:lnTo>
                  <a:cubicBezTo>
                    <a:pt x="15114" y="25991"/>
                    <a:pt x="15114" y="24437"/>
                    <a:pt x="15114" y="22883"/>
                  </a:cubicBezTo>
                  <a:lnTo>
                    <a:pt x="15114" y="22683"/>
                  </a:lnTo>
                  <a:lnTo>
                    <a:pt x="15114" y="22683"/>
                  </a:lnTo>
                  <a:lnTo>
                    <a:pt x="15114" y="22382"/>
                  </a:lnTo>
                  <a:cubicBezTo>
                    <a:pt x="15114" y="20978"/>
                    <a:pt x="15114" y="19600"/>
                    <a:pt x="15114" y="18221"/>
                  </a:cubicBezTo>
                  <a:lnTo>
                    <a:pt x="15114" y="17921"/>
                  </a:lnTo>
                  <a:lnTo>
                    <a:pt x="15414" y="17921"/>
                  </a:lnTo>
                  <a:lnTo>
                    <a:pt x="17770" y="17921"/>
                  </a:lnTo>
                  <a:lnTo>
                    <a:pt x="18096" y="17921"/>
                  </a:lnTo>
                  <a:lnTo>
                    <a:pt x="20477" y="17921"/>
                  </a:lnTo>
                  <a:lnTo>
                    <a:pt x="20778" y="17921"/>
                  </a:lnTo>
                  <a:lnTo>
                    <a:pt x="20753" y="18221"/>
                  </a:lnTo>
                  <a:cubicBezTo>
                    <a:pt x="20753" y="19600"/>
                    <a:pt x="20728" y="21003"/>
                    <a:pt x="20703" y="22382"/>
                  </a:cubicBezTo>
                  <a:lnTo>
                    <a:pt x="20703" y="22582"/>
                  </a:lnTo>
                  <a:lnTo>
                    <a:pt x="20703" y="22582"/>
                  </a:lnTo>
                  <a:lnTo>
                    <a:pt x="20703" y="22883"/>
                  </a:lnTo>
                  <a:cubicBezTo>
                    <a:pt x="20678" y="24437"/>
                    <a:pt x="20653" y="25991"/>
                    <a:pt x="20628" y="27545"/>
                  </a:cubicBezTo>
                  <a:close/>
                  <a:moveTo>
                    <a:pt x="20878" y="9926"/>
                  </a:moveTo>
                  <a:lnTo>
                    <a:pt x="20878" y="10126"/>
                  </a:lnTo>
                  <a:cubicBezTo>
                    <a:pt x="20853" y="11505"/>
                    <a:pt x="20828" y="12908"/>
                    <a:pt x="20803" y="14287"/>
                  </a:cubicBezTo>
                  <a:lnTo>
                    <a:pt x="20803" y="14587"/>
                  </a:lnTo>
                  <a:lnTo>
                    <a:pt x="20527" y="14587"/>
                  </a:lnTo>
                  <a:lnTo>
                    <a:pt x="18121" y="14587"/>
                  </a:lnTo>
                  <a:lnTo>
                    <a:pt x="17795" y="14587"/>
                  </a:lnTo>
                  <a:lnTo>
                    <a:pt x="15414" y="14587"/>
                  </a:lnTo>
                  <a:lnTo>
                    <a:pt x="15114" y="14587"/>
                  </a:lnTo>
                  <a:lnTo>
                    <a:pt x="15114" y="14287"/>
                  </a:lnTo>
                  <a:lnTo>
                    <a:pt x="15114" y="10126"/>
                  </a:lnTo>
                  <a:lnTo>
                    <a:pt x="15114" y="9625"/>
                  </a:lnTo>
                  <a:lnTo>
                    <a:pt x="15114" y="4963"/>
                  </a:lnTo>
                  <a:lnTo>
                    <a:pt x="15114" y="4462"/>
                  </a:lnTo>
                  <a:cubicBezTo>
                    <a:pt x="15114" y="3084"/>
                    <a:pt x="15114" y="1705"/>
                    <a:pt x="15114" y="302"/>
                  </a:cubicBezTo>
                  <a:lnTo>
                    <a:pt x="15089" y="1"/>
                  </a:lnTo>
                  <a:lnTo>
                    <a:pt x="15389" y="1"/>
                  </a:lnTo>
                  <a:lnTo>
                    <a:pt x="17896" y="1"/>
                  </a:lnTo>
                  <a:lnTo>
                    <a:pt x="18196" y="1"/>
                  </a:lnTo>
                  <a:lnTo>
                    <a:pt x="20703" y="1"/>
                  </a:lnTo>
                  <a:lnTo>
                    <a:pt x="20978" y="1"/>
                  </a:lnTo>
                  <a:lnTo>
                    <a:pt x="20978" y="302"/>
                  </a:lnTo>
                  <a:cubicBezTo>
                    <a:pt x="20978" y="1705"/>
                    <a:pt x="20953" y="3084"/>
                    <a:pt x="20953" y="4487"/>
                  </a:cubicBezTo>
                  <a:lnTo>
                    <a:pt x="20928" y="4763"/>
                  </a:lnTo>
                  <a:lnTo>
                    <a:pt x="20928" y="4763"/>
                  </a:lnTo>
                  <a:lnTo>
                    <a:pt x="20928" y="4963"/>
                  </a:lnTo>
                  <a:cubicBezTo>
                    <a:pt x="20903" y="6517"/>
                    <a:pt x="20903" y="8071"/>
                    <a:pt x="20878" y="9625"/>
                  </a:cubicBezTo>
                  <a:lnTo>
                    <a:pt x="20878" y="9926"/>
                  </a:lnTo>
                  <a:close/>
                  <a:moveTo>
                    <a:pt x="13635" y="4763"/>
                  </a:moveTo>
                  <a:lnTo>
                    <a:pt x="13635" y="4963"/>
                  </a:lnTo>
                  <a:cubicBezTo>
                    <a:pt x="13660" y="6517"/>
                    <a:pt x="13660" y="8071"/>
                    <a:pt x="13685" y="9625"/>
                  </a:cubicBezTo>
                  <a:lnTo>
                    <a:pt x="13685" y="9926"/>
                  </a:lnTo>
                  <a:lnTo>
                    <a:pt x="13685" y="9926"/>
                  </a:lnTo>
                  <a:lnTo>
                    <a:pt x="13685" y="10126"/>
                  </a:lnTo>
                  <a:cubicBezTo>
                    <a:pt x="13685" y="11505"/>
                    <a:pt x="13685" y="12883"/>
                    <a:pt x="13710" y="14287"/>
                  </a:cubicBezTo>
                  <a:lnTo>
                    <a:pt x="13710" y="14587"/>
                  </a:lnTo>
                  <a:lnTo>
                    <a:pt x="13409" y="14587"/>
                  </a:lnTo>
                  <a:lnTo>
                    <a:pt x="11003" y="14587"/>
                  </a:lnTo>
                  <a:lnTo>
                    <a:pt x="10678" y="14587"/>
                  </a:lnTo>
                  <a:lnTo>
                    <a:pt x="8297" y="14587"/>
                  </a:lnTo>
                  <a:lnTo>
                    <a:pt x="7996" y="14587"/>
                  </a:lnTo>
                  <a:lnTo>
                    <a:pt x="7996" y="14287"/>
                  </a:lnTo>
                  <a:cubicBezTo>
                    <a:pt x="7971" y="12908"/>
                    <a:pt x="7946" y="11505"/>
                    <a:pt x="7946" y="10126"/>
                  </a:cubicBezTo>
                  <a:lnTo>
                    <a:pt x="7921" y="9926"/>
                  </a:lnTo>
                  <a:lnTo>
                    <a:pt x="7921" y="9926"/>
                  </a:lnTo>
                  <a:lnTo>
                    <a:pt x="7921" y="9625"/>
                  </a:lnTo>
                  <a:cubicBezTo>
                    <a:pt x="7896" y="8071"/>
                    <a:pt x="7871" y="6517"/>
                    <a:pt x="7820" y="4963"/>
                  </a:cubicBezTo>
                  <a:lnTo>
                    <a:pt x="7820" y="4763"/>
                  </a:lnTo>
                  <a:lnTo>
                    <a:pt x="7820" y="4763"/>
                  </a:lnTo>
                  <a:lnTo>
                    <a:pt x="7820" y="4487"/>
                  </a:lnTo>
                  <a:cubicBezTo>
                    <a:pt x="7795" y="3084"/>
                    <a:pt x="7770" y="1705"/>
                    <a:pt x="7745" y="302"/>
                  </a:cubicBezTo>
                  <a:lnTo>
                    <a:pt x="7745" y="1"/>
                  </a:lnTo>
                  <a:lnTo>
                    <a:pt x="8046" y="1"/>
                  </a:lnTo>
                  <a:lnTo>
                    <a:pt x="10502" y="1"/>
                  </a:lnTo>
                  <a:lnTo>
                    <a:pt x="10853" y="1"/>
                  </a:lnTo>
                  <a:lnTo>
                    <a:pt x="13334" y="1"/>
                  </a:lnTo>
                  <a:lnTo>
                    <a:pt x="13610" y="1"/>
                  </a:lnTo>
                  <a:lnTo>
                    <a:pt x="13635" y="302"/>
                  </a:lnTo>
                  <a:cubicBezTo>
                    <a:pt x="13635" y="1680"/>
                    <a:pt x="13635" y="3084"/>
                    <a:pt x="13635" y="4462"/>
                  </a:cubicBezTo>
                  <a:lnTo>
                    <a:pt x="13635" y="4763"/>
                  </a:lnTo>
                  <a:close/>
                  <a:moveTo>
                    <a:pt x="13785" y="27821"/>
                  </a:moveTo>
                  <a:lnTo>
                    <a:pt x="13785" y="28021"/>
                  </a:lnTo>
                  <a:cubicBezTo>
                    <a:pt x="13785" y="29425"/>
                    <a:pt x="13785" y="30803"/>
                    <a:pt x="13785" y="32206"/>
                  </a:cubicBezTo>
                  <a:lnTo>
                    <a:pt x="13785" y="32482"/>
                  </a:lnTo>
                  <a:lnTo>
                    <a:pt x="13510" y="32482"/>
                  </a:lnTo>
                  <a:lnTo>
                    <a:pt x="11229" y="32482"/>
                  </a:lnTo>
                  <a:lnTo>
                    <a:pt x="10903" y="32482"/>
                  </a:lnTo>
                  <a:lnTo>
                    <a:pt x="8622" y="32482"/>
                  </a:lnTo>
                  <a:lnTo>
                    <a:pt x="8347" y="32482"/>
                  </a:lnTo>
                  <a:lnTo>
                    <a:pt x="8347" y="32206"/>
                  </a:lnTo>
                  <a:cubicBezTo>
                    <a:pt x="8322" y="30803"/>
                    <a:pt x="8297" y="29425"/>
                    <a:pt x="8272" y="28021"/>
                  </a:cubicBezTo>
                  <a:lnTo>
                    <a:pt x="8272" y="27821"/>
                  </a:lnTo>
                  <a:lnTo>
                    <a:pt x="8272" y="27821"/>
                  </a:lnTo>
                  <a:lnTo>
                    <a:pt x="8272" y="27821"/>
                  </a:lnTo>
                  <a:lnTo>
                    <a:pt x="8272" y="27720"/>
                  </a:lnTo>
                  <a:lnTo>
                    <a:pt x="8272" y="27720"/>
                  </a:lnTo>
                  <a:lnTo>
                    <a:pt x="8247" y="27545"/>
                  </a:lnTo>
                  <a:cubicBezTo>
                    <a:pt x="8221" y="25991"/>
                    <a:pt x="8196" y="24437"/>
                    <a:pt x="8171" y="22883"/>
                  </a:cubicBezTo>
                  <a:lnTo>
                    <a:pt x="8171" y="22607"/>
                  </a:lnTo>
                  <a:lnTo>
                    <a:pt x="8171" y="22382"/>
                  </a:lnTo>
                  <a:cubicBezTo>
                    <a:pt x="8121" y="21003"/>
                    <a:pt x="8096" y="19600"/>
                    <a:pt x="8071" y="18221"/>
                  </a:cubicBezTo>
                  <a:lnTo>
                    <a:pt x="8071" y="17921"/>
                  </a:lnTo>
                  <a:lnTo>
                    <a:pt x="8372" y="17921"/>
                  </a:lnTo>
                  <a:lnTo>
                    <a:pt x="10728" y="17921"/>
                  </a:lnTo>
                  <a:lnTo>
                    <a:pt x="11054" y="17921"/>
                  </a:lnTo>
                  <a:lnTo>
                    <a:pt x="13435" y="17921"/>
                  </a:lnTo>
                  <a:lnTo>
                    <a:pt x="13710" y="17921"/>
                  </a:lnTo>
                  <a:lnTo>
                    <a:pt x="13710" y="18221"/>
                  </a:lnTo>
                  <a:cubicBezTo>
                    <a:pt x="13735" y="19600"/>
                    <a:pt x="13735" y="20978"/>
                    <a:pt x="13735" y="22382"/>
                  </a:cubicBezTo>
                  <a:lnTo>
                    <a:pt x="13760" y="22683"/>
                  </a:lnTo>
                  <a:lnTo>
                    <a:pt x="13735" y="22683"/>
                  </a:lnTo>
                  <a:lnTo>
                    <a:pt x="13735" y="22883"/>
                  </a:lnTo>
                  <a:cubicBezTo>
                    <a:pt x="13760" y="24437"/>
                    <a:pt x="13760" y="25966"/>
                    <a:pt x="13785" y="27520"/>
                  </a:cubicBezTo>
                  <a:lnTo>
                    <a:pt x="13785" y="27821"/>
                  </a:lnTo>
                  <a:close/>
                  <a:moveTo>
                    <a:pt x="6567" y="27720"/>
                  </a:moveTo>
                  <a:lnTo>
                    <a:pt x="6567" y="27720"/>
                  </a:lnTo>
                  <a:lnTo>
                    <a:pt x="6567" y="28021"/>
                  </a:lnTo>
                  <a:cubicBezTo>
                    <a:pt x="6617" y="29399"/>
                    <a:pt x="6642" y="30803"/>
                    <a:pt x="6693" y="32181"/>
                  </a:cubicBezTo>
                  <a:lnTo>
                    <a:pt x="6693" y="32482"/>
                  </a:lnTo>
                  <a:lnTo>
                    <a:pt x="6392" y="32482"/>
                  </a:lnTo>
                  <a:lnTo>
                    <a:pt x="4111" y="32482"/>
                  </a:lnTo>
                  <a:lnTo>
                    <a:pt x="3785" y="32482"/>
                  </a:lnTo>
                  <a:lnTo>
                    <a:pt x="1505" y="32482"/>
                  </a:lnTo>
                  <a:lnTo>
                    <a:pt x="1229" y="32482"/>
                  </a:lnTo>
                  <a:lnTo>
                    <a:pt x="1229" y="32206"/>
                  </a:lnTo>
                  <a:cubicBezTo>
                    <a:pt x="1179" y="30803"/>
                    <a:pt x="1129" y="29425"/>
                    <a:pt x="1079" y="28046"/>
                  </a:cubicBezTo>
                  <a:lnTo>
                    <a:pt x="1053" y="27821"/>
                  </a:lnTo>
                  <a:lnTo>
                    <a:pt x="1053" y="27821"/>
                  </a:lnTo>
                  <a:lnTo>
                    <a:pt x="1053" y="27545"/>
                  </a:lnTo>
                  <a:cubicBezTo>
                    <a:pt x="978" y="25991"/>
                    <a:pt x="928" y="24437"/>
                    <a:pt x="878" y="22883"/>
                  </a:cubicBezTo>
                  <a:lnTo>
                    <a:pt x="853" y="22607"/>
                  </a:lnTo>
                  <a:lnTo>
                    <a:pt x="853" y="22382"/>
                  </a:lnTo>
                  <a:cubicBezTo>
                    <a:pt x="803" y="21003"/>
                    <a:pt x="753" y="19625"/>
                    <a:pt x="703" y="18221"/>
                  </a:cubicBezTo>
                  <a:lnTo>
                    <a:pt x="678" y="17921"/>
                  </a:lnTo>
                  <a:lnTo>
                    <a:pt x="978" y="17921"/>
                  </a:lnTo>
                  <a:lnTo>
                    <a:pt x="3334" y="17921"/>
                  </a:lnTo>
                  <a:lnTo>
                    <a:pt x="3660" y="17921"/>
                  </a:lnTo>
                  <a:lnTo>
                    <a:pt x="6041" y="17921"/>
                  </a:lnTo>
                  <a:lnTo>
                    <a:pt x="6317" y="17921"/>
                  </a:lnTo>
                  <a:lnTo>
                    <a:pt x="6342" y="18196"/>
                  </a:lnTo>
                  <a:cubicBezTo>
                    <a:pt x="6367" y="19600"/>
                    <a:pt x="6392" y="20978"/>
                    <a:pt x="6442" y="22382"/>
                  </a:cubicBezTo>
                  <a:lnTo>
                    <a:pt x="6442" y="22683"/>
                  </a:lnTo>
                  <a:lnTo>
                    <a:pt x="6442" y="22683"/>
                  </a:lnTo>
                  <a:lnTo>
                    <a:pt x="6442" y="22858"/>
                  </a:lnTo>
                  <a:cubicBezTo>
                    <a:pt x="6492" y="24412"/>
                    <a:pt x="6517" y="25966"/>
                    <a:pt x="6567" y="27520"/>
                  </a:cubicBezTo>
                  <a:close/>
                  <a:moveTo>
                    <a:pt x="5991" y="4763"/>
                  </a:moveTo>
                  <a:lnTo>
                    <a:pt x="6016" y="4963"/>
                  </a:lnTo>
                  <a:cubicBezTo>
                    <a:pt x="6041" y="6517"/>
                    <a:pt x="6091" y="8071"/>
                    <a:pt x="6116" y="9625"/>
                  </a:cubicBezTo>
                  <a:lnTo>
                    <a:pt x="6141" y="9926"/>
                  </a:lnTo>
                  <a:lnTo>
                    <a:pt x="6141" y="9926"/>
                  </a:lnTo>
                  <a:lnTo>
                    <a:pt x="6141" y="10101"/>
                  </a:lnTo>
                  <a:cubicBezTo>
                    <a:pt x="6166" y="11505"/>
                    <a:pt x="6191" y="12883"/>
                    <a:pt x="6241" y="14287"/>
                  </a:cubicBezTo>
                  <a:lnTo>
                    <a:pt x="6241" y="14587"/>
                  </a:lnTo>
                  <a:lnTo>
                    <a:pt x="5941" y="14587"/>
                  </a:lnTo>
                  <a:lnTo>
                    <a:pt x="3535" y="14587"/>
                  </a:lnTo>
                  <a:lnTo>
                    <a:pt x="3209" y="14587"/>
                  </a:lnTo>
                  <a:lnTo>
                    <a:pt x="828" y="14587"/>
                  </a:lnTo>
                  <a:lnTo>
                    <a:pt x="552" y="14587"/>
                  </a:lnTo>
                  <a:lnTo>
                    <a:pt x="552" y="14287"/>
                  </a:lnTo>
                  <a:cubicBezTo>
                    <a:pt x="502" y="12908"/>
                    <a:pt x="427" y="11505"/>
                    <a:pt x="377" y="10126"/>
                  </a:cubicBezTo>
                  <a:lnTo>
                    <a:pt x="377" y="9825"/>
                  </a:lnTo>
                  <a:lnTo>
                    <a:pt x="377" y="9825"/>
                  </a:lnTo>
                  <a:lnTo>
                    <a:pt x="377" y="9625"/>
                  </a:lnTo>
                  <a:cubicBezTo>
                    <a:pt x="327" y="8071"/>
                    <a:pt x="251" y="6517"/>
                    <a:pt x="176" y="4988"/>
                  </a:cubicBezTo>
                  <a:lnTo>
                    <a:pt x="176" y="4662"/>
                  </a:lnTo>
                  <a:lnTo>
                    <a:pt x="176" y="4662"/>
                  </a:lnTo>
                  <a:lnTo>
                    <a:pt x="176" y="4487"/>
                  </a:lnTo>
                  <a:cubicBezTo>
                    <a:pt x="126" y="3084"/>
                    <a:pt x="76" y="1705"/>
                    <a:pt x="26" y="327"/>
                  </a:cubicBezTo>
                  <a:lnTo>
                    <a:pt x="1" y="1"/>
                  </a:lnTo>
                  <a:lnTo>
                    <a:pt x="302" y="1"/>
                  </a:lnTo>
                  <a:lnTo>
                    <a:pt x="2783" y="1"/>
                  </a:lnTo>
                  <a:lnTo>
                    <a:pt x="3109" y="1"/>
                  </a:lnTo>
                  <a:lnTo>
                    <a:pt x="5590" y="1"/>
                  </a:lnTo>
                  <a:lnTo>
                    <a:pt x="5866" y="1"/>
                  </a:lnTo>
                  <a:lnTo>
                    <a:pt x="5891" y="302"/>
                  </a:lnTo>
                  <a:cubicBezTo>
                    <a:pt x="5941" y="1680"/>
                    <a:pt x="5966" y="3084"/>
                    <a:pt x="5991" y="4462"/>
                  </a:cubicBezTo>
                  <a:lnTo>
                    <a:pt x="5991" y="4763"/>
                  </a:lnTo>
                  <a:lnTo>
                    <a:pt x="5991" y="4763"/>
                  </a:lnTo>
                  <a:lnTo>
                    <a:pt x="5991" y="4763"/>
                  </a:lnTo>
                </a:path>
              </a:pathLst>
            </a:custGeom>
            <a:solidFill>
              <a:srgbClr val="FFFFFF">
                <a:alpha val="659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8" name="Google Shape;1178;p33"/>
            <p:cNvSpPr/>
            <p:nvPr/>
          </p:nvSpPr>
          <p:spPr>
            <a:xfrm>
              <a:off x="4434613" y="3938828"/>
              <a:ext cx="491851" cy="250507"/>
            </a:xfrm>
            <a:custGeom>
              <a:avLst/>
              <a:gdLst/>
              <a:ahLst/>
              <a:cxnLst/>
              <a:rect l="l" t="t" r="r" b="b"/>
              <a:pathLst>
                <a:path w="24262" h="12357" extrusionOk="0">
                  <a:moveTo>
                    <a:pt x="15389" y="8422"/>
                  </a:moveTo>
                  <a:lnTo>
                    <a:pt x="15389" y="8547"/>
                  </a:lnTo>
                  <a:cubicBezTo>
                    <a:pt x="15364" y="9725"/>
                    <a:pt x="15339" y="10903"/>
                    <a:pt x="15339" y="12056"/>
                  </a:cubicBezTo>
                  <a:lnTo>
                    <a:pt x="15314" y="12357"/>
                  </a:lnTo>
                  <a:lnTo>
                    <a:pt x="15038" y="12357"/>
                  </a:lnTo>
                  <a:lnTo>
                    <a:pt x="12206" y="12357"/>
                  </a:lnTo>
                  <a:lnTo>
                    <a:pt x="11830" y="12357"/>
                  </a:lnTo>
                  <a:lnTo>
                    <a:pt x="8998" y="12357"/>
                  </a:lnTo>
                  <a:lnTo>
                    <a:pt x="8697" y="12357"/>
                  </a:lnTo>
                  <a:lnTo>
                    <a:pt x="8697" y="12056"/>
                  </a:lnTo>
                  <a:lnTo>
                    <a:pt x="8697" y="8547"/>
                  </a:lnTo>
                  <a:lnTo>
                    <a:pt x="8697" y="8121"/>
                  </a:lnTo>
                  <a:lnTo>
                    <a:pt x="8697" y="4211"/>
                  </a:lnTo>
                  <a:lnTo>
                    <a:pt x="8697" y="3785"/>
                  </a:lnTo>
                  <a:cubicBezTo>
                    <a:pt x="8697" y="2633"/>
                    <a:pt x="8697" y="1455"/>
                    <a:pt x="8697" y="277"/>
                  </a:cubicBezTo>
                  <a:lnTo>
                    <a:pt x="8697" y="1"/>
                  </a:lnTo>
                  <a:lnTo>
                    <a:pt x="8973" y="1"/>
                  </a:lnTo>
                  <a:lnTo>
                    <a:pt x="11930" y="1"/>
                  </a:lnTo>
                  <a:lnTo>
                    <a:pt x="12306" y="1"/>
                  </a:lnTo>
                  <a:lnTo>
                    <a:pt x="15239" y="1"/>
                  </a:lnTo>
                  <a:lnTo>
                    <a:pt x="15539" y="1"/>
                  </a:lnTo>
                  <a:lnTo>
                    <a:pt x="15539" y="277"/>
                  </a:lnTo>
                  <a:cubicBezTo>
                    <a:pt x="15539" y="1455"/>
                    <a:pt x="15514" y="2633"/>
                    <a:pt x="15489" y="3810"/>
                  </a:cubicBezTo>
                  <a:lnTo>
                    <a:pt x="15489" y="4086"/>
                  </a:lnTo>
                  <a:lnTo>
                    <a:pt x="15464" y="4086"/>
                  </a:lnTo>
                  <a:lnTo>
                    <a:pt x="15464" y="4211"/>
                  </a:lnTo>
                  <a:cubicBezTo>
                    <a:pt x="15464" y="5515"/>
                    <a:pt x="15439" y="6818"/>
                    <a:pt x="15414" y="8146"/>
                  </a:cubicBezTo>
                  <a:lnTo>
                    <a:pt x="15414" y="8422"/>
                  </a:lnTo>
                  <a:close/>
                  <a:moveTo>
                    <a:pt x="24086" y="4086"/>
                  </a:moveTo>
                  <a:lnTo>
                    <a:pt x="24086" y="4211"/>
                  </a:lnTo>
                  <a:cubicBezTo>
                    <a:pt x="24011" y="5540"/>
                    <a:pt x="23985" y="6843"/>
                    <a:pt x="23910" y="8146"/>
                  </a:cubicBezTo>
                  <a:lnTo>
                    <a:pt x="23910" y="8247"/>
                  </a:lnTo>
                  <a:lnTo>
                    <a:pt x="23910" y="8247"/>
                  </a:lnTo>
                  <a:lnTo>
                    <a:pt x="23910" y="8572"/>
                  </a:lnTo>
                  <a:cubicBezTo>
                    <a:pt x="23835" y="9725"/>
                    <a:pt x="23785" y="10903"/>
                    <a:pt x="23735" y="12056"/>
                  </a:cubicBezTo>
                  <a:lnTo>
                    <a:pt x="23735" y="12357"/>
                  </a:lnTo>
                  <a:lnTo>
                    <a:pt x="23459" y="12357"/>
                  </a:lnTo>
                  <a:lnTo>
                    <a:pt x="20602" y="12357"/>
                  </a:lnTo>
                  <a:lnTo>
                    <a:pt x="20226" y="12357"/>
                  </a:lnTo>
                  <a:lnTo>
                    <a:pt x="17419" y="12357"/>
                  </a:lnTo>
                  <a:lnTo>
                    <a:pt x="17118" y="12357"/>
                  </a:lnTo>
                  <a:lnTo>
                    <a:pt x="17118" y="12056"/>
                  </a:lnTo>
                  <a:cubicBezTo>
                    <a:pt x="17143" y="10878"/>
                    <a:pt x="17193" y="9700"/>
                    <a:pt x="17218" y="8547"/>
                  </a:cubicBezTo>
                  <a:lnTo>
                    <a:pt x="17218" y="8347"/>
                  </a:lnTo>
                  <a:lnTo>
                    <a:pt x="17218" y="8121"/>
                  </a:lnTo>
                  <a:cubicBezTo>
                    <a:pt x="17269" y="6818"/>
                    <a:pt x="17294" y="5515"/>
                    <a:pt x="17319" y="4211"/>
                  </a:cubicBezTo>
                  <a:lnTo>
                    <a:pt x="17319" y="4086"/>
                  </a:lnTo>
                  <a:lnTo>
                    <a:pt x="17319" y="4086"/>
                  </a:lnTo>
                  <a:lnTo>
                    <a:pt x="17319" y="3961"/>
                  </a:lnTo>
                  <a:lnTo>
                    <a:pt x="17319" y="3911"/>
                  </a:lnTo>
                  <a:lnTo>
                    <a:pt x="17319" y="3911"/>
                  </a:lnTo>
                  <a:lnTo>
                    <a:pt x="17319" y="3785"/>
                  </a:lnTo>
                  <a:cubicBezTo>
                    <a:pt x="17369" y="2607"/>
                    <a:pt x="17394" y="1455"/>
                    <a:pt x="17419" y="277"/>
                  </a:cubicBezTo>
                  <a:lnTo>
                    <a:pt x="17419" y="1"/>
                  </a:lnTo>
                  <a:lnTo>
                    <a:pt x="17720" y="1"/>
                  </a:lnTo>
                  <a:lnTo>
                    <a:pt x="20627" y="1"/>
                  </a:lnTo>
                  <a:lnTo>
                    <a:pt x="21028" y="1"/>
                  </a:lnTo>
                  <a:lnTo>
                    <a:pt x="23960" y="1"/>
                  </a:lnTo>
                  <a:lnTo>
                    <a:pt x="24261" y="1"/>
                  </a:lnTo>
                  <a:lnTo>
                    <a:pt x="24261" y="302"/>
                  </a:lnTo>
                  <a:cubicBezTo>
                    <a:pt x="24211" y="1455"/>
                    <a:pt x="24161" y="2633"/>
                    <a:pt x="24111" y="3810"/>
                  </a:cubicBezTo>
                  <a:lnTo>
                    <a:pt x="24086" y="4086"/>
                  </a:lnTo>
                  <a:close/>
                  <a:moveTo>
                    <a:pt x="6868" y="4086"/>
                  </a:moveTo>
                  <a:lnTo>
                    <a:pt x="6868" y="4211"/>
                  </a:lnTo>
                  <a:cubicBezTo>
                    <a:pt x="6868" y="5515"/>
                    <a:pt x="6893" y="6818"/>
                    <a:pt x="6893" y="8121"/>
                  </a:cubicBezTo>
                  <a:lnTo>
                    <a:pt x="6918" y="8422"/>
                  </a:lnTo>
                  <a:lnTo>
                    <a:pt x="6893" y="8422"/>
                  </a:lnTo>
                  <a:lnTo>
                    <a:pt x="6893" y="8547"/>
                  </a:lnTo>
                  <a:cubicBezTo>
                    <a:pt x="6893" y="9725"/>
                    <a:pt x="6918" y="10878"/>
                    <a:pt x="6918" y="12056"/>
                  </a:cubicBezTo>
                  <a:lnTo>
                    <a:pt x="6918" y="12357"/>
                  </a:lnTo>
                  <a:lnTo>
                    <a:pt x="6642" y="12357"/>
                  </a:lnTo>
                  <a:lnTo>
                    <a:pt x="3810" y="12357"/>
                  </a:lnTo>
                  <a:lnTo>
                    <a:pt x="3409" y="12357"/>
                  </a:lnTo>
                  <a:lnTo>
                    <a:pt x="602" y="12357"/>
                  </a:lnTo>
                  <a:lnTo>
                    <a:pt x="301" y="12357"/>
                  </a:lnTo>
                  <a:lnTo>
                    <a:pt x="301" y="12056"/>
                  </a:lnTo>
                  <a:cubicBezTo>
                    <a:pt x="276" y="10903"/>
                    <a:pt x="251" y="9725"/>
                    <a:pt x="226" y="8547"/>
                  </a:cubicBezTo>
                  <a:lnTo>
                    <a:pt x="226" y="8422"/>
                  </a:lnTo>
                  <a:lnTo>
                    <a:pt x="226" y="8422"/>
                  </a:lnTo>
                  <a:lnTo>
                    <a:pt x="201" y="8146"/>
                  </a:lnTo>
                  <a:cubicBezTo>
                    <a:pt x="176" y="6843"/>
                    <a:pt x="126" y="5515"/>
                    <a:pt x="101" y="4211"/>
                  </a:cubicBezTo>
                  <a:lnTo>
                    <a:pt x="101" y="4086"/>
                  </a:lnTo>
                  <a:lnTo>
                    <a:pt x="101" y="4086"/>
                  </a:lnTo>
                  <a:lnTo>
                    <a:pt x="76" y="3810"/>
                  </a:lnTo>
                  <a:cubicBezTo>
                    <a:pt x="76" y="2633"/>
                    <a:pt x="25" y="1455"/>
                    <a:pt x="0" y="302"/>
                  </a:cubicBezTo>
                  <a:lnTo>
                    <a:pt x="0" y="1"/>
                  </a:lnTo>
                  <a:lnTo>
                    <a:pt x="301" y="1"/>
                  </a:lnTo>
                  <a:lnTo>
                    <a:pt x="3208" y="1"/>
                  </a:lnTo>
                  <a:lnTo>
                    <a:pt x="3609" y="1"/>
                  </a:lnTo>
                  <a:lnTo>
                    <a:pt x="6542" y="1"/>
                  </a:lnTo>
                  <a:lnTo>
                    <a:pt x="6842" y="1"/>
                  </a:lnTo>
                  <a:lnTo>
                    <a:pt x="6842" y="277"/>
                  </a:lnTo>
                  <a:cubicBezTo>
                    <a:pt x="6842" y="1455"/>
                    <a:pt x="6868" y="2633"/>
                    <a:pt x="6868" y="3785"/>
                  </a:cubicBezTo>
                  <a:lnTo>
                    <a:pt x="6868" y="4086"/>
                  </a:lnTo>
                  <a:lnTo>
                    <a:pt x="6868" y="4086"/>
                  </a:lnTo>
                  <a:lnTo>
                    <a:pt x="6868" y="4086"/>
                  </a:lnTo>
                </a:path>
              </a:pathLst>
            </a:custGeom>
            <a:solidFill>
              <a:srgbClr val="FFFFFF">
                <a:alpha val="659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9" name="Google Shape;1179;p33"/>
            <p:cNvSpPr/>
            <p:nvPr/>
          </p:nvSpPr>
          <p:spPr>
            <a:xfrm>
              <a:off x="4314188" y="4210170"/>
              <a:ext cx="731148" cy="45248"/>
            </a:xfrm>
            <a:custGeom>
              <a:avLst/>
              <a:gdLst/>
              <a:ahLst/>
              <a:cxnLst/>
              <a:rect l="l" t="t" r="r" b="b"/>
              <a:pathLst>
                <a:path w="36066" h="2232" extrusionOk="0">
                  <a:moveTo>
                    <a:pt x="36066" y="0"/>
                  </a:moveTo>
                  <a:lnTo>
                    <a:pt x="0" y="0"/>
                  </a:lnTo>
                  <a:lnTo>
                    <a:pt x="0" y="2231"/>
                  </a:lnTo>
                  <a:lnTo>
                    <a:pt x="36066" y="2231"/>
                  </a:lnTo>
                  <a:lnTo>
                    <a:pt x="36066" y="0"/>
                  </a:lnTo>
                  <a:close/>
                </a:path>
              </a:pathLst>
            </a:custGeom>
            <a:solidFill>
              <a:srgbClr val="3F36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0" name="Google Shape;1180;p33"/>
            <p:cNvSpPr/>
            <p:nvPr/>
          </p:nvSpPr>
          <p:spPr>
            <a:xfrm>
              <a:off x="4271512" y="4255400"/>
              <a:ext cx="816515" cy="45228"/>
            </a:xfrm>
            <a:custGeom>
              <a:avLst/>
              <a:gdLst/>
              <a:ahLst/>
              <a:cxnLst/>
              <a:rect l="l" t="t" r="r" b="b"/>
              <a:pathLst>
                <a:path w="40277" h="2231" extrusionOk="0">
                  <a:moveTo>
                    <a:pt x="40276" y="2231"/>
                  </a:moveTo>
                  <a:lnTo>
                    <a:pt x="0" y="2231"/>
                  </a:lnTo>
                  <a:lnTo>
                    <a:pt x="0" y="0"/>
                  </a:lnTo>
                  <a:lnTo>
                    <a:pt x="40276" y="0"/>
                  </a:lnTo>
                  <a:lnTo>
                    <a:pt x="40276" y="2231"/>
                  </a:lnTo>
                  <a:close/>
                </a:path>
              </a:pathLst>
            </a:custGeom>
            <a:solidFill>
              <a:srgbClr val="372A3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1" name="Google Shape;1181;p33"/>
            <p:cNvSpPr/>
            <p:nvPr/>
          </p:nvSpPr>
          <p:spPr>
            <a:xfrm>
              <a:off x="4251684" y="3029820"/>
              <a:ext cx="859696" cy="44741"/>
            </a:xfrm>
            <a:custGeom>
              <a:avLst/>
              <a:gdLst/>
              <a:ahLst/>
              <a:cxnLst/>
              <a:rect l="l" t="t" r="r" b="b"/>
              <a:pathLst>
                <a:path w="42407" h="2207" extrusionOk="0">
                  <a:moveTo>
                    <a:pt x="1" y="2206"/>
                  </a:moveTo>
                  <a:lnTo>
                    <a:pt x="42407" y="2206"/>
                  </a:lnTo>
                  <a:lnTo>
                    <a:pt x="42407" y="1"/>
                  </a:lnTo>
                  <a:lnTo>
                    <a:pt x="1" y="1"/>
                  </a:lnTo>
                  <a:lnTo>
                    <a:pt x="1" y="2206"/>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2" name="Google Shape;1182;p33"/>
            <p:cNvSpPr/>
            <p:nvPr/>
          </p:nvSpPr>
          <p:spPr>
            <a:xfrm>
              <a:off x="4251684" y="3092831"/>
              <a:ext cx="859696" cy="22381"/>
            </a:xfrm>
            <a:custGeom>
              <a:avLst/>
              <a:gdLst/>
              <a:ahLst/>
              <a:cxnLst/>
              <a:rect l="l" t="t" r="r" b="b"/>
              <a:pathLst>
                <a:path w="42407" h="1104" extrusionOk="0">
                  <a:moveTo>
                    <a:pt x="1" y="1103"/>
                  </a:moveTo>
                  <a:lnTo>
                    <a:pt x="42407" y="1103"/>
                  </a:lnTo>
                  <a:lnTo>
                    <a:pt x="42407" y="0"/>
                  </a:lnTo>
                  <a:lnTo>
                    <a:pt x="1" y="0"/>
                  </a:lnTo>
                  <a:lnTo>
                    <a:pt x="1" y="1103"/>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3" name="Google Shape;1183;p33"/>
            <p:cNvSpPr/>
            <p:nvPr/>
          </p:nvSpPr>
          <p:spPr>
            <a:xfrm>
              <a:off x="4293853" y="3817389"/>
              <a:ext cx="766219" cy="17820"/>
            </a:xfrm>
            <a:custGeom>
              <a:avLst/>
              <a:gdLst/>
              <a:ahLst/>
              <a:cxnLst/>
              <a:rect l="l" t="t" r="r" b="b"/>
              <a:pathLst>
                <a:path w="37796" h="879" extrusionOk="0">
                  <a:moveTo>
                    <a:pt x="37796" y="1"/>
                  </a:moveTo>
                  <a:lnTo>
                    <a:pt x="18898" y="1"/>
                  </a:lnTo>
                  <a:lnTo>
                    <a:pt x="1" y="1"/>
                  </a:lnTo>
                  <a:cubicBezTo>
                    <a:pt x="26" y="302"/>
                    <a:pt x="76" y="577"/>
                    <a:pt x="101" y="878"/>
                  </a:cubicBezTo>
                  <a:lnTo>
                    <a:pt x="18898" y="878"/>
                  </a:lnTo>
                  <a:lnTo>
                    <a:pt x="37670" y="878"/>
                  </a:lnTo>
                  <a:cubicBezTo>
                    <a:pt x="37720" y="577"/>
                    <a:pt x="37771" y="302"/>
                    <a:pt x="3779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4" name="Google Shape;1184;p33"/>
            <p:cNvSpPr/>
            <p:nvPr/>
          </p:nvSpPr>
          <p:spPr>
            <a:xfrm>
              <a:off x="4770972" y="2848939"/>
              <a:ext cx="104687" cy="109249"/>
            </a:xfrm>
            <a:custGeom>
              <a:avLst/>
              <a:gdLst/>
              <a:ahLst/>
              <a:cxnLst/>
              <a:rect l="l" t="t" r="r" b="b"/>
              <a:pathLst>
                <a:path w="5164" h="5389" extrusionOk="0">
                  <a:moveTo>
                    <a:pt x="1" y="5389"/>
                  </a:moveTo>
                  <a:lnTo>
                    <a:pt x="5164" y="2657"/>
                  </a:lnTo>
                  <a:lnTo>
                    <a:pt x="76" y="0"/>
                  </a:lnTo>
                  <a:cubicBezTo>
                    <a:pt x="26" y="1780"/>
                    <a:pt x="1" y="3584"/>
                    <a:pt x="1" y="5389"/>
                  </a:cubicBezTo>
                </a:path>
              </a:pathLst>
            </a:custGeom>
            <a:solidFill>
              <a:srgbClr val="E96C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5" name="Google Shape;1185;p33"/>
            <p:cNvSpPr/>
            <p:nvPr/>
          </p:nvSpPr>
          <p:spPr>
            <a:xfrm>
              <a:off x="4683593" y="2799654"/>
              <a:ext cx="112289" cy="151415"/>
            </a:xfrm>
            <a:custGeom>
              <a:avLst/>
              <a:gdLst/>
              <a:ahLst/>
              <a:cxnLst/>
              <a:rect l="l" t="t" r="r" b="b"/>
              <a:pathLst>
                <a:path w="5539" h="7469" extrusionOk="0">
                  <a:moveTo>
                    <a:pt x="75" y="0"/>
                  </a:moveTo>
                  <a:lnTo>
                    <a:pt x="5539" y="1404"/>
                  </a:lnTo>
                  <a:lnTo>
                    <a:pt x="5539" y="6115"/>
                  </a:lnTo>
                  <a:lnTo>
                    <a:pt x="0" y="7469"/>
                  </a:lnTo>
                  <a:lnTo>
                    <a:pt x="75" y="0"/>
                  </a:lnTo>
                  <a:close/>
                </a:path>
              </a:pathLst>
            </a:custGeom>
            <a:solidFill>
              <a:srgbClr val="E96C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6" name="Google Shape;1186;p33"/>
            <p:cNvSpPr/>
            <p:nvPr/>
          </p:nvSpPr>
          <p:spPr>
            <a:xfrm>
              <a:off x="4682052" y="2798640"/>
              <a:ext cx="7136" cy="231188"/>
            </a:xfrm>
            <a:custGeom>
              <a:avLst/>
              <a:gdLst/>
              <a:ahLst/>
              <a:cxnLst/>
              <a:rect l="l" t="t" r="r" b="b"/>
              <a:pathLst>
                <a:path w="352" h="11404" extrusionOk="0">
                  <a:moveTo>
                    <a:pt x="352" y="11228"/>
                  </a:moveTo>
                  <a:cubicBezTo>
                    <a:pt x="352" y="11328"/>
                    <a:pt x="277" y="11404"/>
                    <a:pt x="176" y="11404"/>
                  </a:cubicBezTo>
                  <a:cubicBezTo>
                    <a:pt x="76" y="11404"/>
                    <a:pt x="1" y="11328"/>
                    <a:pt x="1" y="11228"/>
                  </a:cubicBezTo>
                  <a:lnTo>
                    <a:pt x="1" y="201"/>
                  </a:lnTo>
                  <a:cubicBezTo>
                    <a:pt x="1" y="100"/>
                    <a:pt x="76" y="0"/>
                    <a:pt x="176" y="0"/>
                  </a:cubicBezTo>
                  <a:cubicBezTo>
                    <a:pt x="277" y="0"/>
                    <a:pt x="352" y="100"/>
                    <a:pt x="352" y="201"/>
                  </a:cubicBezTo>
                  <a:lnTo>
                    <a:pt x="352" y="11228"/>
                  </a:lnTo>
                  <a:close/>
                </a:path>
              </a:pathLst>
            </a:custGeom>
            <a:solidFill>
              <a:srgbClr val="3F36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7" name="Google Shape;1187;p33"/>
            <p:cNvSpPr/>
            <p:nvPr/>
          </p:nvSpPr>
          <p:spPr>
            <a:xfrm>
              <a:off x="4505246" y="3850435"/>
              <a:ext cx="39126" cy="53864"/>
            </a:xfrm>
            <a:custGeom>
              <a:avLst/>
              <a:gdLst/>
              <a:ahLst/>
              <a:cxnLst/>
              <a:rect l="l" t="t" r="r" b="b"/>
              <a:pathLst>
                <a:path w="1930" h="2657" extrusionOk="0">
                  <a:moveTo>
                    <a:pt x="952" y="0"/>
                  </a:moveTo>
                  <a:cubicBezTo>
                    <a:pt x="677" y="0"/>
                    <a:pt x="451" y="75"/>
                    <a:pt x="276" y="201"/>
                  </a:cubicBezTo>
                  <a:cubicBezTo>
                    <a:pt x="100" y="326"/>
                    <a:pt x="0" y="501"/>
                    <a:pt x="0" y="702"/>
                  </a:cubicBezTo>
                  <a:cubicBezTo>
                    <a:pt x="0" y="927"/>
                    <a:pt x="75" y="1078"/>
                    <a:pt x="251" y="1203"/>
                  </a:cubicBezTo>
                  <a:cubicBezTo>
                    <a:pt x="401" y="1328"/>
                    <a:pt x="627" y="1429"/>
                    <a:pt x="927" y="1529"/>
                  </a:cubicBezTo>
                  <a:cubicBezTo>
                    <a:pt x="1103" y="1579"/>
                    <a:pt x="1228" y="1629"/>
                    <a:pt x="1303" y="1704"/>
                  </a:cubicBezTo>
                  <a:cubicBezTo>
                    <a:pt x="1379" y="1754"/>
                    <a:pt x="1404" y="1830"/>
                    <a:pt x="1404" y="1930"/>
                  </a:cubicBezTo>
                  <a:cubicBezTo>
                    <a:pt x="1404" y="2030"/>
                    <a:pt x="1379" y="2105"/>
                    <a:pt x="1303" y="2155"/>
                  </a:cubicBezTo>
                  <a:cubicBezTo>
                    <a:pt x="1228" y="2231"/>
                    <a:pt x="1128" y="2256"/>
                    <a:pt x="978" y="2256"/>
                  </a:cubicBezTo>
                  <a:cubicBezTo>
                    <a:pt x="877" y="2256"/>
                    <a:pt x="777" y="2231"/>
                    <a:pt x="677" y="2206"/>
                  </a:cubicBezTo>
                  <a:cubicBezTo>
                    <a:pt x="602" y="2180"/>
                    <a:pt x="526" y="2155"/>
                    <a:pt x="476" y="2105"/>
                  </a:cubicBezTo>
                  <a:lnTo>
                    <a:pt x="401" y="1729"/>
                  </a:lnTo>
                  <a:lnTo>
                    <a:pt x="0" y="1729"/>
                  </a:lnTo>
                  <a:lnTo>
                    <a:pt x="0" y="2281"/>
                  </a:lnTo>
                  <a:cubicBezTo>
                    <a:pt x="125" y="2406"/>
                    <a:pt x="251" y="2481"/>
                    <a:pt x="426" y="2556"/>
                  </a:cubicBezTo>
                  <a:cubicBezTo>
                    <a:pt x="602" y="2607"/>
                    <a:pt x="777" y="2657"/>
                    <a:pt x="978" y="2657"/>
                  </a:cubicBezTo>
                  <a:cubicBezTo>
                    <a:pt x="1253" y="2657"/>
                    <a:pt x="1504" y="2581"/>
                    <a:pt x="1679" y="2456"/>
                  </a:cubicBezTo>
                  <a:cubicBezTo>
                    <a:pt x="1855" y="2331"/>
                    <a:pt x="1930" y="2155"/>
                    <a:pt x="1930" y="1930"/>
                  </a:cubicBezTo>
                  <a:cubicBezTo>
                    <a:pt x="1930" y="1729"/>
                    <a:pt x="1855" y="1554"/>
                    <a:pt x="1704" y="1429"/>
                  </a:cubicBezTo>
                  <a:cubicBezTo>
                    <a:pt x="1554" y="1278"/>
                    <a:pt x="1353" y="1178"/>
                    <a:pt x="1053" y="1103"/>
                  </a:cubicBezTo>
                  <a:cubicBezTo>
                    <a:pt x="877" y="1053"/>
                    <a:pt x="727" y="977"/>
                    <a:pt x="652" y="927"/>
                  </a:cubicBezTo>
                  <a:cubicBezTo>
                    <a:pt x="551" y="877"/>
                    <a:pt x="526" y="802"/>
                    <a:pt x="526" y="702"/>
                  </a:cubicBezTo>
                  <a:cubicBezTo>
                    <a:pt x="526" y="627"/>
                    <a:pt x="551" y="551"/>
                    <a:pt x="627" y="476"/>
                  </a:cubicBezTo>
                  <a:cubicBezTo>
                    <a:pt x="727" y="426"/>
                    <a:pt x="827" y="401"/>
                    <a:pt x="978" y="401"/>
                  </a:cubicBezTo>
                  <a:cubicBezTo>
                    <a:pt x="1053" y="401"/>
                    <a:pt x="1153" y="401"/>
                    <a:pt x="1253" y="426"/>
                  </a:cubicBezTo>
                  <a:cubicBezTo>
                    <a:pt x="1328" y="451"/>
                    <a:pt x="1404" y="476"/>
                    <a:pt x="1429" y="501"/>
                  </a:cubicBezTo>
                  <a:lnTo>
                    <a:pt x="1504" y="852"/>
                  </a:lnTo>
                  <a:lnTo>
                    <a:pt x="1905" y="852"/>
                  </a:lnTo>
                  <a:lnTo>
                    <a:pt x="1905" y="326"/>
                  </a:lnTo>
                  <a:cubicBezTo>
                    <a:pt x="1780" y="226"/>
                    <a:pt x="1654" y="150"/>
                    <a:pt x="1479" y="75"/>
                  </a:cubicBezTo>
                  <a:cubicBezTo>
                    <a:pt x="1328" y="25"/>
                    <a:pt x="1128" y="0"/>
                    <a:pt x="95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8" name="Google Shape;1188;p33"/>
            <p:cNvSpPr/>
            <p:nvPr/>
          </p:nvSpPr>
          <p:spPr>
            <a:xfrm>
              <a:off x="4561120" y="3850435"/>
              <a:ext cx="42714" cy="53864"/>
            </a:xfrm>
            <a:custGeom>
              <a:avLst/>
              <a:gdLst/>
              <a:ahLst/>
              <a:cxnLst/>
              <a:rect l="l" t="t" r="r" b="b"/>
              <a:pathLst>
                <a:path w="2107" h="2657" extrusionOk="0">
                  <a:moveTo>
                    <a:pt x="1179" y="0"/>
                  </a:moveTo>
                  <a:cubicBezTo>
                    <a:pt x="828" y="0"/>
                    <a:pt x="552" y="100"/>
                    <a:pt x="327" y="351"/>
                  </a:cubicBezTo>
                  <a:cubicBezTo>
                    <a:pt x="101" y="602"/>
                    <a:pt x="1" y="902"/>
                    <a:pt x="1" y="1278"/>
                  </a:cubicBezTo>
                  <a:lnTo>
                    <a:pt x="1" y="1353"/>
                  </a:lnTo>
                  <a:cubicBezTo>
                    <a:pt x="1" y="1729"/>
                    <a:pt x="101" y="2055"/>
                    <a:pt x="327" y="2281"/>
                  </a:cubicBezTo>
                  <a:cubicBezTo>
                    <a:pt x="552" y="2531"/>
                    <a:pt x="828" y="2657"/>
                    <a:pt x="1179" y="2657"/>
                  </a:cubicBezTo>
                  <a:cubicBezTo>
                    <a:pt x="1379" y="2657"/>
                    <a:pt x="1555" y="2607"/>
                    <a:pt x="1705" y="2531"/>
                  </a:cubicBezTo>
                  <a:cubicBezTo>
                    <a:pt x="1881" y="2456"/>
                    <a:pt x="2006" y="2381"/>
                    <a:pt x="2106" y="2256"/>
                  </a:cubicBezTo>
                  <a:lnTo>
                    <a:pt x="2106" y="1729"/>
                  </a:lnTo>
                  <a:lnTo>
                    <a:pt x="1730" y="1729"/>
                  </a:lnTo>
                  <a:lnTo>
                    <a:pt x="1680" y="2080"/>
                  </a:lnTo>
                  <a:cubicBezTo>
                    <a:pt x="1630" y="2130"/>
                    <a:pt x="1555" y="2180"/>
                    <a:pt x="1480" y="2206"/>
                  </a:cubicBezTo>
                  <a:cubicBezTo>
                    <a:pt x="1405" y="2231"/>
                    <a:pt x="1304" y="2256"/>
                    <a:pt x="1204" y="2256"/>
                  </a:cubicBezTo>
                  <a:cubicBezTo>
                    <a:pt x="978" y="2256"/>
                    <a:pt x="803" y="2155"/>
                    <a:pt x="703" y="2005"/>
                  </a:cubicBezTo>
                  <a:cubicBezTo>
                    <a:pt x="577" y="1830"/>
                    <a:pt x="502" y="1629"/>
                    <a:pt x="502" y="1353"/>
                  </a:cubicBezTo>
                  <a:lnTo>
                    <a:pt x="502" y="1278"/>
                  </a:lnTo>
                  <a:cubicBezTo>
                    <a:pt x="502" y="1003"/>
                    <a:pt x="577" y="802"/>
                    <a:pt x="703" y="627"/>
                  </a:cubicBezTo>
                  <a:cubicBezTo>
                    <a:pt x="803" y="476"/>
                    <a:pt x="978" y="401"/>
                    <a:pt x="1204" y="401"/>
                  </a:cubicBezTo>
                  <a:cubicBezTo>
                    <a:pt x="1304" y="401"/>
                    <a:pt x="1405" y="401"/>
                    <a:pt x="1480" y="426"/>
                  </a:cubicBezTo>
                  <a:cubicBezTo>
                    <a:pt x="1555" y="451"/>
                    <a:pt x="1630" y="501"/>
                    <a:pt x="1680" y="551"/>
                  </a:cubicBezTo>
                  <a:lnTo>
                    <a:pt x="1730" y="902"/>
                  </a:lnTo>
                  <a:lnTo>
                    <a:pt x="2106" y="902"/>
                  </a:lnTo>
                  <a:lnTo>
                    <a:pt x="2106" y="376"/>
                  </a:lnTo>
                  <a:cubicBezTo>
                    <a:pt x="2006" y="276"/>
                    <a:pt x="1881" y="175"/>
                    <a:pt x="1705" y="100"/>
                  </a:cubicBezTo>
                  <a:cubicBezTo>
                    <a:pt x="1555" y="25"/>
                    <a:pt x="1379" y="0"/>
                    <a:pt x="117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9" name="Google Shape;1189;p33"/>
            <p:cNvSpPr/>
            <p:nvPr/>
          </p:nvSpPr>
          <p:spPr>
            <a:xfrm>
              <a:off x="4621596" y="3850942"/>
              <a:ext cx="53377" cy="52344"/>
            </a:xfrm>
            <a:custGeom>
              <a:avLst/>
              <a:gdLst/>
              <a:ahLst/>
              <a:cxnLst/>
              <a:rect l="l" t="t" r="r" b="b"/>
              <a:pathLst>
                <a:path w="2633" h="2582" extrusionOk="0">
                  <a:moveTo>
                    <a:pt x="0" y="0"/>
                  </a:moveTo>
                  <a:lnTo>
                    <a:pt x="0" y="326"/>
                  </a:lnTo>
                  <a:lnTo>
                    <a:pt x="276" y="376"/>
                  </a:lnTo>
                  <a:lnTo>
                    <a:pt x="276" y="2231"/>
                  </a:lnTo>
                  <a:lnTo>
                    <a:pt x="0" y="2281"/>
                  </a:lnTo>
                  <a:lnTo>
                    <a:pt x="0" y="2582"/>
                  </a:lnTo>
                  <a:lnTo>
                    <a:pt x="1053" y="2582"/>
                  </a:lnTo>
                  <a:lnTo>
                    <a:pt x="1053" y="2281"/>
                  </a:lnTo>
                  <a:lnTo>
                    <a:pt x="777" y="2231"/>
                  </a:lnTo>
                  <a:lnTo>
                    <a:pt x="777" y="1504"/>
                  </a:lnTo>
                  <a:lnTo>
                    <a:pt x="1830" y="1504"/>
                  </a:lnTo>
                  <a:lnTo>
                    <a:pt x="1830" y="2231"/>
                  </a:lnTo>
                  <a:lnTo>
                    <a:pt x="1554" y="2281"/>
                  </a:lnTo>
                  <a:lnTo>
                    <a:pt x="1554" y="2582"/>
                  </a:lnTo>
                  <a:lnTo>
                    <a:pt x="2632" y="2582"/>
                  </a:lnTo>
                  <a:lnTo>
                    <a:pt x="2632" y="2281"/>
                  </a:lnTo>
                  <a:lnTo>
                    <a:pt x="2356" y="2231"/>
                  </a:lnTo>
                  <a:lnTo>
                    <a:pt x="2356" y="376"/>
                  </a:lnTo>
                  <a:lnTo>
                    <a:pt x="2632" y="326"/>
                  </a:lnTo>
                  <a:lnTo>
                    <a:pt x="2632" y="0"/>
                  </a:lnTo>
                  <a:lnTo>
                    <a:pt x="1554" y="0"/>
                  </a:lnTo>
                  <a:lnTo>
                    <a:pt x="1554" y="326"/>
                  </a:lnTo>
                  <a:lnTo>
                    <a:pt x="1830" y="376"/>
                  </a:lnTo>
                  <a:lnTo>
                    <a:pt x="1830" y="1103"/>
                  </a:lnTo>
                  <a:lnTo>
                    <a:pt x="777" y="1103"/>
                  </a:lnTo>
                  <a:lnTo>
                    <a:pt x="777" y="376"/>
                  </a:lnTo>
                  <a:lnTo>
                    <a:pt x="1053" y="326"/>
                  </a:lnTo>
                  <a:lnTo>
                    <a:pt x="1053"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0" name="Google Shape;1190;p33"/>
            <p:cNvSpPr/>
            <p:nvPr/>
          </p:nvSpPr>
          <p:spPr>
            <a:xfrm>
              <a:off x="4691723" y="3850435"/>
              <a:ext cx="47782" cy="53864"/>
            </a:xfrm>
            <a:custGeom>
              <a:avLst/>
              <a:gdLst/>
              <a:ahLst/>
              <a:cxnLst/>
              <a:rect l="l" t="t" r="r" b="b"/>
              <a:pathLst>
                <a:path w="2357" h="2657" extrusionOk="0">
                  <a:moveTo>
                    <a:pt x="1178" y="401"/>
                  </a:moveTo>
                  <a:cubicBezTo>
                    <a:pt x="1379" y="401"/>
                    <a:pt x="1554" y="476"/>
                    <a:pt x="1654" y="652"/>
                  </a:cubicBezTo>
                  <a:cubicBezTo>
                    <a:pt x="1780" y="802"/>
                    <a:pt x="1830" y="1028"/>
                    <a:pt x="1830" y="1303"/>
                  </a:cubicBezTo>
                  <a:lnTo>
                    <a:pt x="1830" y="1328"/>
                  </a:lnTo>
                  <a:cubicBezTo>
                    <a:pt x="1830" y="1604"/>
                    <a:pt x="1780" y="1830"/>
                    <a:pt x="1679" y="2005"/>
                  </a:cubicBezTo>
                  <a:cubicBezTo>
                    <a:pt x="1554" y="2155"/>
                    <a:pt x="1404" y="2256"/>
                    <a:pt x="1178" y="2256"/>
                  </a:cubicBezTo>
                  <a:cubicBezTo>
                    <a:pt x="953" y="2256"/>
                    <a:pt x="802" y="2155"/>
                    <a:pt x="677" y="2005"/>
                  </a:cubicBezTo>
                  <a:cubicBezTo>
                    <a:pt x="577" y="1830"/>
                    <a:pt x="526" y="1604"/>
                    <a:pt x="526" y="1328"/>
                  </a:cubicBezTo>
                  <a:lnTo>
                    <a:pt x="526" y="1303"/>
                  </a:lnTo>
                  <a:cubicBezTo>
                    <a:pt x="526" y="1028"/>
                    <a:pt x="577" y="802"/>
                    <a:pt x="677" y="652"/>
                  </a:cubicBezTo>
                  <a:cubicBezTo>
                    <a:pt x="802" y="476"/>
                    <a:pt x="953" y="401"/>
                    <a:pt x="1178" y="401"/>
                  </a:cubicBezTo>
                  <a:close/>
                  <a:moveTo>
                    <a:pt x="1178" y="0"/>
                  </a:moveTo>
                  <a:cubicBezTo>
                    <a:pt x="827" y="0"/>
                    <a:pt x="552" y="125"/>
                    <a:pt x="326" y="351"/>
                  </a:cubicBezTo>
                  <a:cubicBezTo>
                    <a:pt x="125" y="602"/>
                    <a:pt x="0" y="927"/>
                    <a:pt x="0" y="1303"/>
                  </a:cubicBezTo>
                  <a:lnTo>
                    <a:pt x="0" y="1328"/>
                  </a:lnTo>
                  <a:cubicBezTo>
                    <a:pt x="0" y="1704"/>
                    <a:pt x="125" y="2030"/>
                    <a:pt x="326" y="2281"/>
                  </a:cubicBezTo>
                  <a:cubicBezTo>
                    <a:pt x="552" y="2531"/>
                    <a:pt x="827" y="2657"/>
                    <a:pt x="1178" y="2657"/>
                  </a:cubicBezTo>
                  <a:cubicBezTo>
                    <a:pt x="1529" y="2657"/>
                    <a:pt x="1805" y="2531"/>
                    <a:pt x="2030" y="2281"/>
                  </a:cubicBezTo>
                  <a:cubicBezTo>
                    <a:pt x="2231" y="2030"/>
                    <a:pt x="2356" y="1704"/>
                    <a:pt x="2356" y="1328"/>
                  </a:cubicBezTo>
                  <a:lnTo>
                    <a:pt x="2356" y="1303"/>
                  </a:lnTo>
                  <a:cubicBezTo>
                    <a:pt x="2356" y="927"/>
                    <a:pt x="2231" y="602"/>
                    <a:pt x="2030" y="351"/>
                  </a:cubicBezTo>
                  <a:cubicBezTo>
                    <a:pt x="1805" y="125"/>
                    <a:pt x="1529" y="0"/>
                    <a:pt x="117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1" name="Google Shape;1191;p33"/>
            <p:cNvSpPr/>
            <p:nvPr/>
          </p:nvSpPr>
          <p:spPr>
            <a:xfrm>
              <a:off x="4756254" y="3850435"/>
              <a:ext cx="47762" cy="53864"/>
            </a:xfrm>
            <a:custGeom>
              <a:avLst/>
              <a:gdLst/>
              <a:ahLst/>
              <a:cxnLst/>
              <a:rect l="l" t="t" r="r" b="b"/>
              <a:pathLst>
                <a:path w="2356" h="2657" extrusionOk="0">
                  <a:moveTo>
                    <a:pt x="1178" y="401"/>
                  </a:moveTo>
                  <a:cubicBezTo>
                    <a:pt x="1404" y="401"/>
                    <a:pt x="1554" y="476"/>
                    <a:pt x="1679" y="652"/>
                  </a:cubicBezTo>
                  <a:cubicBezTo>
                    <a:pt x="1780" y="802"/>
                    <a:pt x="1830" y="1028"/>
                    <a:pt x="1830" y="1303"/>
                  </a:cubicBezTo>
                  <a:lnTo>
                    <a:pt x="1830" y="1328"/>
                  </a:lnTo>
                  <a:cubicBezTo>
                    <a:pt x="1830" y="1604"/>
                    <a:pt x="1780" y="1830"/>
                    <a:pt x="1679" y="2005"/>
                  </a:cubicBezTo>
                  <a:cubicBezTo>
                    <a:pt x="1554" y="2155"/>
                    <a:pt x="1404" y="2256"/>
                    <a:pt x="1178" y="2256"/>
                  </a:cubicBezTo>
                  <a:cubicBezTo>
                    <a:pt x="952" y="2256"/>
                    <a:pt x="802" y="2155"/>
                    <a:pt x="702" y="2005"/>
                  </a:cubicBezTo>
                  <a:cubicBezTo>
                    <a:pt x="577" y="1830"/>
                    <a:pt x="526" y="1604"/>
                    <a:pt x="526" y="1328"/>
                  </a:cubicBezTo>
                  <a:lnTo>
                    <a:pt x="526" y="1303"/>
                  </a:lnTo>
                  <a:cubicBezTo>
                    <a:pt x="526" y="1028"/>
                    <a:pt x="577" y="802"/>
                    <a:pt x="702" y="652"/>
                  </a:cubicBezTo>
                  <a:cubicBezTo>
                    <a:pt x="802" y="476"/>
                    <a:pt x="952" y="401"/>
                    <a:pt x="1178" y="401"/>
                  </a:cubicBezTo>
                  <a:close/>
                  <a:moveTo>
                    <a:pt x="1178" y="0"/>
                  </a:moveTo>
                  <a:cubicBezTo>
                    <a:pt x="827" y="0"/>
                    <a:pt x="551" y="125"/>
                    <a:pt x="326" y="351"/>
                  </a:cubicBezTo>
                  <a:cubicBezTo>
                    <a:pt x="125" y="602"/>
                    <a:pt x="0" y="927"/>
                    <a:pt x="0" y="1303"/>
                  </a:cubicBezTo>
                  <a:lnTo>
                    <a:pt x="0" y="1328"/>
                  </a:lnTo>
                  <a:cubicBezTo>
                    <a:pt x="0" y="1704"/>
                    <a:pt x="125" y="2030"/>
                    <a:pt x="326" y="2281"/>
                  </a:cubicBezTo>
                  <a:cubicBezTo>
                    <a:pt x="551" y="2531"/>
                    <a:pt x="827" y="2657"/>
                    <a:pt x="1178" y="2657"/>
                  </a:cubicBezTo>
                  <a:cubicBezTo>
                    <a:pt x="1529" y="2657"/>
                    <a:pt x="1805" y="2531"/>
                    <a:pt x="2030" y="2281"/>
                  </a:cubicBezTo>
                  <a:cubicBezTo>
                    <a:pt x="2256" y="2030"/>
                    <a:pt x="2356" y="1704"/>
                    <a:pt x="2356" y="1328"/>
                  </a:cubicBezTo>
                  <a:lnTo>
                    <a:pt x="2356" y="1303"/>
                  </a:lnTo>
                  <a:cubicBezTo>
                    <a:pt x="2356" y="927"/>
                    <a:pt x="2256" y="602"/>
                    <a:pt x="2030" y="351"/>
                  </a:cubicBezTo>
                  <a:cubicBezTo>
                    <a:pt x="1805" y="125"/>
                    <a:pt x="1529" y="0"/>
                    <a:pt x="117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2" name="Google Shape;1192;p33"/>
            <p:cNvSpPr/>
            <p:nvPr/>
          </p:nvSpPr>
          <p:spPr>
            <a:xfrm>
              <a:off x="4820785" y="3850942"/>
              <a:ext cx="39126" cy="52344"/>
            </a:xfrm>
            <a:custGeom>
              <a:avLst/>
              <a:gdLst/>
              <a:ahLst/>
              <a:cxnLst/>
              <a:rect l="l" t="t" r="r" b="b"/>
              <a:pathLst>
                <a:path w="1930" h="2582" extrusionOk="0">
                  <a:moveTo>
                    <a:pt x="0" y="0"/>
                  </a:moveTo>
                  <a:lnTo>
                    <a:pt x="0" y="326"/>
                  </a:lnTo>
                  <a:lnTo>
                    <a:pt x="276" y="376"/>
                  </a:lnTo>
                  <a:lnTo>
                    <a:pt x="276" y="2231"/>
                  </a:lnTo>
                  <a:lnTo>
                    <a:pt x="0" y="2281"/>
                  </a:lnTo>
                  <a:lnTo>
                    <a:pt x="0" y="2582"/>
                  </a:lnTo>
                  <a:lnTo>
                    <a:pt x="1930" y="2582"/>
                  </a:lnTo>
                  <a:lnTo>
                    <a:pt x="1930" y="1855"/>
                  </a:lnTo>
                  <a:lnTo>
                    <a:pt x="1554" y="1855"/>
                  </a:lnTo>
                  <a:lnTo>
                    <a:pt x="1529" y="2181"/>
                  </a:lnTo>
                  <a:lnTo>
                    <a:pt x="777" y="2181"/>
                  </a:lnTo>
                  <a:lnTo>
                    <a:pt x="777" y="376"/>
                  </a:lnTo>
                  <a:lnTo>
                    <a:pt x="1078" y="326"/>
                  </a:lnTo>
                  <a:lnTo>
                    <a:pt x="1078"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1193" name="Google Shape;1193;p33"/>
          <p:cNvSpPr/>
          <p:nvPr/>
        </p:nvSpPr>
        <p:spPr>
          <a:xfrm flipH="1">
            <a:off x="1926918" y="210202"/>
            <a:ext cx="1666148" cy="52730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4" name="Google Shape;1194;p33"/>
          <p:cNvSpPr/>
          <p:nvPr/>
        </p:nvSpPr>
        <p:spPr>
          <a:xfrm>
            <a:off x="8886336" y="352295"/>
            <a:ext cx="1395049" cy="438981"/>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5" name="Google Shape;1195;p33"/>
          <p:cNvSpPr/>
          <p:nvPr/>
        </p:nvSpPr>
        <p:spPr>
          <a:xfrm>
            <a:off x="1372404" y="3063052"/>
            <a:ext cx="856057" cy="356664"/>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6" name="Google Shape;1196;p33"/>
          <p:cNvSpPr/>
          <p:nvPr/>
        </p:nvSpPr>
        <p:spPr>
          <a:xfrm>
            <a:off x="732669" y="2383662"/>
            <a:ext cx="1395049" cy="438981"/>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7" name="Google Shape;1197;p33"/>
          <p:cNvSpPr/>
          <p:nvPr/>
        </p:nvSpPr>
        <p:spPr>
          <a:xfrm flipH="1">
            <a:off x="10005110" y="3603051"/>
            <a:ext cx="1228892" cy="388907"/>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pic>
        <p:nvPicPr>
          <p:cNvPr id="2" name="Picture 1"/>
          <p:cNvPicPr>
            <a:picLocks noChangeAspect="1"/>
          </p:cNvPicPr>
          <p:nvPr/>
        </p:nvPicPr>
        <p:blipFill>
          <a:blip r:embed="rId3"/>
          <a:stretch>
            <a:fillRect/>
          </a:stretch>
        </p:blipFill>
        <p:spPr>
          <a:xfrm>
            <a:off x="1124281" y="2359059"/>
            <a:ext cx="9943438" cy="2139881"/>
          </a:xfrm>
          <a:prstGeom prst="rect">
            <a:avLst/>
          </a:prstGeom>
        </p:spPr>
      </p:pic>
    </p:spTree>
    <p:extLst>
      <p:ext uri="{BB962C8B-B14F-4D97-AF65-F5344CB8AC3E}">
        <p14:creationId xmlns:p14="http://schemas.microsoft.com/office/powerpoint/2010/main" val="8123900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1647;p46"/>
          <p:cNvGrpSpPr/>
          <p:nvPr/>
        </p:nvGrpSpPr>
        <p:grpSpPr>
          <a:xfrm>
            <a:off x="2398443" y="2704670"/>
            <a:ext cx="3503920" cy="3884389"/>
            <a:chOff x="3440163" y="1715825"/>
            <a:chExt cx="2040801" cy="2262400"/>
          </a:xfrm>
        </p:grpSpPr>
        <p:grpSp>
          <p:nvGrpSpPr>
            <p:cNvPr id="3" name="Google Shape;1648;p46"/>
            <p:cNvGrpSpPr/>
            <p:nvPr/>
          </p:nvGrpSpPr>
          <p:grpSpPr>
            <a:xfrm flipH="1">
              <a:off x="4433661" y="1715825"/>
              <a:ext cx="1047303" cy="2262400"/>
              <a:chOff x="4656536" y="1715825"/>
              <a:chExt cx="1047303" cy="2262400"/>
            </a:xfrm>
          </p:grpSpPr>
          <p:sp>
            <p:nvSpPr>
              <p:cNvPr id="79" name="Google Shape;1649;p46"/>
              <p:cNvSpPr/>
              <p:nvPr/>
            </p:nvSpPr>
            <p:spPr>
              <a:xfrm>
                <a:off x="4656536" y="3862030"/>
                <a:ext cx="1004699" cy="116194"/>
              </a:xfrm>
              <a:custGeom>
                <a:avLst/>
                <a:gdLst/>
                <a:ahLst/>
                <a:cxnLst/>
                <a:rect l="l" t="t" r="r" b="b"/>
                <a:pathLst>
                  <a:path w="61141" h="7071" extrusionOk="0">
                    <a:moveTo>
                      <a:pt x="30558" y="0"/>
                    </a:moveTo>
                    <a:cubicBezTo>
                      <a:pt x="13695" y="0"/>
                      <a:pt x="0" y="1571"/>
                      <a:pt x="0" y="3535"/>
                    </a:cubicBezTo>
                    <a:cubicBezTo>
                      <a:pt x="0" y="5499"/>
                      <a:pt x="13695" y="7070"/>
                      <a:pt x="30558" y="7070"/>
                    </a:cubicBezTo>
                    <a:cubicBezTo>
                      <a:pt x="47447" y="7070"/>
                      <a:pt x="61141" y="5499"/>
                      <a:pt x="61141" y="3535"/>
                    </a:cubicBezTo>
                    <a:cubicBezTo>
                      <a:pt x="61141" y="1571"/>
                      <a:pt x="47447" y="0"/>
                      <a:pt x="3055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0" name="Google Shape;1650;p46"/>
              <p:cNvSpPr/>
              <p:nvPr/>
            </p:nvSpPr>
            <p:spPr>
              <a:xfrm>
                <a:off x="4769262" y="2510930"/>
                <a:ext cx="560660" cy="609711"/>
              </a:xfrm>
              <a:custGeom>
                <a:avLst/>
                <a:gdLst/>
                <a:ahLst/>
                <a:cxnLst/>
                <a:rect l="l" t="t" r="r" b="b"/>
                <a:pathLst>
                  <a:path w="34119" h="37104" extrusionOk="0">
                    <a:moveTo>
                      <a:pt x="19122" y="0"/>
                    </a:moveTo>
                    <a:cubicBezTo>
                      <a:pt x="17440" y="0"/>
                      <a:pt x="15672" y="79"/>
                      <a:pt x="13905" y="264"/>
                    </a:cubicBezTo>
                    <a:cubicBezTo>
                      <a:pt x="6154" y="1102"/>
                      <a:pt x="3850" y="8198"/>
                      <a:pt x="3248" y="13959"/>
                    </a:cubicBezTo>
                    <a:cubicBezTo>
                      <a:pt x="2619" y="19719"/>
                      <a:pt x="1" y="33257"/>
                      <a:pt x="2226" y="35299"/>
                    </a:cubicBezTo>
                    <a:cubicBezTo>
                      <a:pt x="3441" y="36414"/>
                      <a:pt x="10060" y="37104"/>
                      <a:pt x="16346" y="37104"/>
                    </a:cubicBezTo>
                    <a:cubicBezTo>
                      <a:pt x="21718" y="37104"/>
                      <a:pt x="26846" y="36600"/>
                      <a:pt x="28149" y="35430"/>
                    </a:cubicBezTo>
                    <a:cubicBezTo>
                      <a:pt x="30951" y="32890"/>
                      <a:pt x="34119" y="8670"/>
                      <a:pt x="29956" y="1652"/>
                    </a:cubicBezTo>
                    <a:cubicBezTo>
                      <a:pt x="29531" y="904"/>
                      <a:pt x="24816" y="0"/>
                      <a:pt x="1912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1" name="Google Shape;1651;p46"/>
              <p:cNvSpPr/>
              <p:nvPr/>
            </p:nvSpPr>
            <p:spPr>
              <a:xfrm>
                <a:off x="4769262" y="2535924"/>
                <a:ext cx="195793" cy="574858"/>
              </a:xfrm>
              <a:custGeom>
                <a:avLst/>
                <a:gdLst/>
                <a:ahLst/>
                <a:cxnLst/>
                <a:rect l="l" t="t" r="r" b="b"/>
                <a:pathLst>
                  <a:path w="11915" h="34983" extrusionOk="0">
                    <a:moveTo>
                      <a:pt x="9768" y="0"/>
                    </a:moveTo>
                    <a:cubicBezTo>
                      <a:pt x="5290" y="2462"/>
                      <a:pt x="3719" y="7882"/>
                      <a:pt x="3248" y="12438"/>
                    </a:cubicBezTo>
                    <a:cubicBezTo>
                      <a:pt x="2619" y="18198"/>
                      <a:pt x="1" y="31736"/>
                      <a:pt x="2226" y="33778"/>
                    </a:cubicBezTo>
                    <a:cubicBezTo>
                      <a:pt x="2750" y="34276"/>
                      <a:pt x="4321" y="34668"/>
                      <a:pt x="6416" y="34983"/>
                    </a:cubicBezTo>
                    <a:cubicBezTo>
                      <a:pt x="6992" y="34668"/>
                      <a:pt x="7516" y="34197"/>
                      <a:pt x="7935" y="33595"/>
                    </a:cubicBezTo>
                    <a:cubicBezTo>
                      <a:pt x="8694" y="32547"/>
                      <a:pt x="9139" y="31343"/>
                      <a:pt x="9479" y="30086"/>
                    </a:cubicBezTo>
                    <a:cubicBezTo>
                      <a:pt x="9846" y="28803"/>
                      <a:pt x="10056" y="27494"/>
                      <a:pt x="10265" y="26185"/>
                    </a:cubicBezTo>
                    <a:cubicBezTo>
                      <a:pt x="10605" y="24011"/>
                      <a:pt x="10893" y="21838"/>
                      <a:pt x="11103" y="19639"/>
                    </a:cubicBezTo>
                    <a:cubicBezTo>
                      <a:pt x="11496" y="15397"/>
                      <a:pt x="11784" y="11129"/>
                      <a:pt x="11888" y="6913"/>
                    </a:cubicBezTo>
                    <a:cubicBezTo>
                      <a:pt x="11915" y="5054"/>
                      <a:pt x="11810" y="3195"/>
                      <a:pt x="11051" y="1624"/>
                    </a:cubicBezTo>
                    <a:cubicBezTo>
                      <a:pt x="10736" y="969"/>
                      <a:pt x="10291" y="419"/>
                      <a:pt x="976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2" name="Google Shape;1652;p46"/>
              <p:cNvSpPr/>
              <p:nvPr/>
            </p:nvSpPr>
            <p:spPr>
              <a:xfrm>
                <a:off x="4874249" y="3026008"/>
                <a:ext cx="569271" cy="808923"/>
              </a:xfrm>
              <a:custGeom>
                <a:avLst/>
                <a:gdLst/>
                <a:ahLst/>
                <a:cxnLst/>
                <a:rect l="l" t="t" r="r" b="b"/>
                <a:pathLst>
                  <a:path w="34643" h="49227" extrusionOk="0">
                    <a:moveTo>
                      <a:pt x="34643" y="0"/>
                    </a:moveTo>
                    <a:lnTo>
                      <a:pt x="34643" y="0"/>
                    </a:lnTo>
                    <a:cubicBezTo>
                      <a:pt x="33621" y="157"/>
                      <a:pt x="32626" y="262"/>
                      <a:pt x="31631" y="367"/>
                    </a:cubicBezTo>
                    <a:cubicBezTo>
                      <a:pt x="28777" y="733"/>
                      <a:pt x="25897" y="943"/>
                      <a:pt x="23043" y="1021"/>
                    </a:cubicBezTo>
                    <a:cubicBezTo>
                      <a:pt x="21934" y="1046"/>
                      <a:pt x="20823" y="1059"/>
                      <a:pt x="19710" y="1059"/>
                    </a:cubicBezTo>
                    <a:cubicBezTo>
                      <a:pt x="15988" y="1059"/>
                      <a:pt x="12252" y="913"/>
                      <a:pt x="8563" y="550"/>
                    </a:cubicBezTo>
                    <a:cubicBezTo>
                      <a:pt x="8458" y="550"/>
                      <a:pt x="8354" y="550"/>
                      <a:pt x="8249" y="524"/>
                    </a:cubicBezTo>
                    <a:cubicBezTo>
                      <a:pt x="7594" y="472"/>
                      <a:pt x="6966" y="393"/>
                      <a:pt x="6311" y="314"/>
                    </a:cubicBezTo>
                    <a:cubicBezTo>
                      <a:pt x="6311" y="1179"/>
                      <a:pt x="6285" y="1859"/>
                      <a:pt x="6233" y="2331"/>
                    </a:cubicBezTo>
                    <a:cubicBezTo>
                      <a:pt x="5971" y="5132"/>
                      <a:pt x="3876" y="19874"/>
                      <a:pt x="2148" y="32574"/>
                    </a:cubicBezTo>
                    <a:cubicBezTo>
                      <a:pt x="2122" y="32652"/>
                      <a:pt x="2122" y="32757"/>
                      <a:pt x="2095" y="32862"/>
                    </a:cubicBezTo>
                    <a:cubicBezTo>
                      <a:pt x="1179" y="39643"/>
                      <a:pt x="367" y="45797"/>
                      <a:pt x="1" y="49227"/>
                    </a:cubicBezTo>
                    <a:lnTo>
                      <a:pt x="10029" y="49227"/>
                    </a:lnTo>
                    <a:cubicBezTo>
                      <a:pt x="10029" y="49227"/>
                      <a:pt x="11391" y="41319"/>
                      <a:pt x="13041" y="32757"/>
                    </a:cubicBezTo>
                    <a:cubicBezTo>
                      <a:pt x="13067" y="32678"/>
                      <a:pt x="13067" y="32626"/>
                      <a:pt x="13067" y="32547"/>
                    </a:cubicBezTo>
                    <a:cubicBezTo>
                      <a:pt x="14978" y="22623"/>
                      <a:pt x="17256" y="11836"/>
                      <a:pt x="18277" y="11312"/>
                    </a:cubicBezTo>
                    <a:cubicBezTo>
                      <a:pt x="18382" y="11233"/>
                      <a:pt x="18513" y="11181"/>
                      <a:pt x="18618" y="11102"/>
                    </a:cubicBezTo>
                    <a:lnTo>
                      <a:pt x="18644" y="11102"/>
                    </a:lnTo>
                    <a:cubicBezTo>
                      <a:pt x="19444" y="10702"/>
                      <a:pt x="20055" y="10566"/>
                      <a:pt x="20542" y="10566"/>
                    </a:cubicBezTo>
                    <a:cubicBezTo>
                      <a:pt x="20629" y="10566"/>
                      <a:pt x="20712" y="10571"/>
                      <a:pt x="20791" y="10579"/>
                    </a:cubicBezTo>
                    <a:cubicBezTo>
                      <a:pt x="20922" y="10579"/>
                      <a:pt x="21027" y="10605"/>
                      <a:pt x="21158" y="10605"/>
                    </a:cubicBezTo>
                    <a:cubicBezTo>
                      <a:pt x="21550" y="10683"/>
                      <a:pt x="21158" y="22414"/>
                      <a:pt x="20791" y="33254"/>
                    </a:cubicBezTo>
                    <a:cubicBezTo>
                      <a:pt x="20791" y="33359"/>
                      <a:pt x="20791" y="33464"/>
                      <a:pt x="20791" y="33569"/>
                    </a:cubicBezTo>
                    <a:cubicBezTo>
                      <a:pt x="20582" y="40088"/>
                      <a:pt x="20372" y="46216"/>
                      <a:pt x="20346" y="49227"/>
                    </a:cubicBezTo>
                    <a:lnTo>
                      <a:pt x="30453" y="49227"/>
                    </a:lnTo>
                    <a:cubicBezTo>
                      <a:pt x="30453" y="49227"/>
                      <a:pt x="31291" y="41398"/>
                      <a:pt x="32208" y="33516"/>
                    </a:cubicBezTo>
                    <a:cubicBezTo>
                      <a:pt x="32208" y="33411"/>
                      <a:pt x="32208" y="33333"/>
                      <a:pt x="32234" y="33254"/>
                    </a:cubicBezTo>
                    <a:cubicBezTo>
                      <a:pt x="32731" y="28960"/>
                      <a:pt x="33229" y="24692"/>
                      <a:pt x="33674" y="21681"/>
                    </a:cubicBezTo>
                    <a:cubicBezTo>
                      <a:pt x="34198" y="17910"/>
                      <a:pt x="34643" y="9139"/>
                      <a:pt x="3464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3" name="Google Shape;1653;p46"/>
              <p:cNvSpPr/>
              <p:nvPr/>
            </p:nvSpPr>
            <p:spPr>
              <a:xfrm>
                <a:off x="5208566" y="3772966"/>
                <a:ext cx="173001" cy="61967"/>
              </a:xfrm>
              <a:custGeom>
                <a:avLst/>
                <a:gdLst/>
                <a:ahLst/>
                <a:cxnLst/>
                <a:rect l="l" t="t" r="r" b="b"/>
                <a:pathLst>
                  <a:path w="10528" h="3771" extrusionOk="0">
                    <a:moveTo>
                      <a:pt x="10527" y="0"/>
                    </a:moveTo>
                    <a:lnTo>
                      <a:pt x="10527" y="0"/>
                    </a:lnTo>
                    <a:cubicBezTo>
                      <a:pt x="7045" y="419"/>
                      <a:pt x="3536" y="707"/>
                      <a:pt x="53" y="812"/>
                    </a:cubicBezTo>
                    <a:cubicBezTo>
                      <a:pt x="27" y="1990"/>
                      <a:pt x="1" y="2985"/>
                      <a:pt x="1" y="3771"/>
                    </a:cubicBezTo>
                    <a:lnTo>
                      <a:pt x="10108" y="3771"/>
                    </a:lnTo>
                    <a:cubicBezTo>
                      <a:pt x="10108" y="3771"/>
                      <a:pt x="10265" y="2304"/>
                      <a:pt x="10527" y="0"/>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4" name="Google Shape;1654;p46"/>
              <p:cNvSpPr/>
              <p:nvPr/>
            </p:nvSpPr>
            <p:spPr>
              <a:xfrm>
                <a:off x="4874249" y="3767363"/>
                <a:ext cx="173856" cy="67570"/>
              </a:xfrm>
              <a:custGeom>
                <a:avLst/>
                <a:gdLst/>
                <a:ahLst/>
                <a:cxnLst/>
                <a:rect l="l" t="t" r="r" b="b"/>
                <a:pathLst>
                  <a:path w="10580" h="4112" extrusionOk="0">
                    <a:moveTo>
                      <a:pt x="498" y="1"/>
                    </a:moveTo>
                    <a:cubicBezTo>
                      <a:pt x="289" y="1624"/>
                      <a:pt x="132" y="3012"/>
                      <a:pt x="1" y="4112"/>
                    </a:cubicBezTo>
                    <a:lnTo>
                      <a:pt x="10029" y="4112"/>
                    </a:lnTo>
                    <a:cubicBezTo>
                      <a:pt x="10029" y="4112"/>
                      <a:pt x="10239" y="2933"/>
                      <a:pt x="10579" y="1022"/>
                    </a:cubicBezTo>
                    <a:cubicBezTo>
                      <a:pt x="8380" y="891"/>
                      <a:pt x="6180" y="708"/>
                      <a:pt x="3981" y="446"/>
                    </a:cubicBezTo>
                    <a:cubicBezTo>
                      <a:pt x="3221" y="367"/>
                      <a:pt x="2462" y="289"/>
                      <a:pt x="1703" y="184"/>
                    </a:cubicBezTo>
                    <a:cubicBezTo>
                      <a:pt x="1284" y="132"/>
                      <a:pt x="891" y="79"/>
                      <a:pt x="498" y="1"/>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5" name="Google Shape;1655;p46"/>
              <p:cNvSpPr/>
              <p:nvPr/>
            </p:nvSpPr>
            <p:spPr>
              <a:xfrm>
                <a:off x="5208566" y="3806094"/>
                <a:ext cx="169123" cy="28839"/>
              </a:xfrm>
              <a:custGeom>
                <a:avLst/>
                <a:gdLst/>
                <a:ahLst/>
                <a:cxnLst/>
                <a:rect l="l" t="t" r="r" b="b"/>
                <a:pathLst>
                  <a:path w="10292" h="1755" extrusionOk="0">
                    <a:moveTo>
                      <a:pt x="10291" y="0"/>
                    </a:moveTo>
                    <a:lnTo>
                      <a:pt x="10291" y="0"/>
                    </a:lnTo>
                    <a:cubicBezTo>
                      <a:pt x="8432" y="210"/>
                      <a:pt x="6573" y="367"/>
                      <a:pt x="4688" y="419"/>
                    </a:cubicBezTo>
                    <a:cubicBezTo>
                      <a:pt x="4164" y="432"/>
                      <a:pt x="3634" y="439"/>
                      <a:pt x="3104" y="439"/>
                    </a:cubicBezTo>
                    <a:cubicBezTo>
                      <a:pt x="2574" y="439"/>
                      <a:pt x="2043" y="432"/>
                      <a:pt x="1520" y="419"/>
                    </a:cubicBezTo>
                    <a:cubicBezTo>
                      <a:pt x="1022" y="393"/>
                      <a:pt x="525" y="341"/>
                      <a:pt x="27" y="288"/>
                    </a:cubicBezTo>
                    <a:cubicBezTo>
                      <a:pt x="1" y="838"/>
                      <a:pt x="1" y="1336"/>
                      <a:pt x="1" y="1755"/>
                    </a:cubicBezTo>
                    <a:lnTo>
                      <a:pt x="10108" y="1755"/>
                    </a:lnTo>
                    <a:cubicBezTo>
                      <a:pt x="10108" y="1755"/>
                      <a:pt x="10187" y="1100"/>
                      <a:pt x="1029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6" name="Google Shape;1656;p46"/>
              <p:cNvSpPr/>
              <p:nvPr/>
            </p:nvSpPr>
            <p:spPr>
              <a:xfrm>
                <a:off x="4874249" y="3806521"/>
                <a:ext cx="169978" cy="28412"/>
              </a:xfrm>
              <a:custGeom>
                <a:avLst/>
                <a:gdLst/>
                <a:ahLst/>
                <a:cxnLst/>
                <a:rect l="l" t="t" r="r" b="b"/>
                <a:pathLst>
                  <a:path w="10344" h="1729" extrusionOk="0">
                    <a:moveTo>
                      <a:pt x="10344" y="1"/>
                    </a:moveTo>
                    <a:lnTo>
                      <a:pt x="10344" y="1"/>
                    </a:lnTo>
                    <a:cubicBezTo>
                      <a:pt x="9898" y="53"/>
                      <a:pt x="9479" y="79"/>
                      <a:pt x="9034" y="131"/>
                    </a:cubicBezTo>
                    <a:cubicBezTo>
                      <a:pt x="7336" y="275"/>
                      <a:pt x="5616" y="397"/>
                      <a:pt x="3914" y="397"/>
                    </a:cubicBezTo>
                    <a:cubicBezTo>
                      <a:pt x="3753" y="397"/>
                      <a:pt x="3592" y="396"/>
                      <a:pt x="3431" y="393"/>
                    </a:cubicBezTo>
                    <a:cubicBezTo>
                      <a:pt x="2488" y="393"/>
                      <a:pt x="1572" y="367"/>
                      <a:pt x="629" y="289"/>
                    </a:cubicBezTo>
                    <a:cubicBezTo>
                      <a:pt x="472" y="289"/>
                      <a:pt x="315" y="262"/>
                      <a:pt x="184" y="236"/>
                    </a:cubicBezTo>
                    <a:cubicBezTo>
                      <a:pt x="105" y="786"/>
                      <a:pt x="53" y="1284"/>
                      <a:pt x="1" y="1729"/>
                    </a:cubicBezTo>
                    <a:lnTo>
                      <a:pt x="10029" y="1729"/>
                    </a:lnTo>
                    <a:cubicBezTo>
                      <a:pt x="10029" y="1729"/>
                      <a:pt x="10134" y="1100"/>
                      <a:pt x="1034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7" name="Google Shape;1657;p46"/>
              <p:cNvSpPr/>
              <p:nvPr/>
            </p:nvSpPr>
            <p:spPr>
              <a:xfrm>
                <a:off x="5184049" y="3825797"/>
                <a:ext cx="299482" cy="94372"/>
              </a:xfrm>
              <a:custGeom>
                <a:avLst/>
                <a:gdLst/>
                <a:ahLst/>
                <a:cxnLst/>
                <a:rect l="l" t="t" r="r" b="b"/>
                <a:pathLst>
                  <a:path w="18225" h="5743" extrusionOk="0">
                    <a:moveTo>
                      <a:pt x="9126" y="1"/>
                    </a:moveTo>
                    <a:cubicBezTo>
                      <a:pt x="6159" y="1"/>
                      <a:pt x="1740" y="101"/>
                      <a:pt x="1441" y="189"/>
                    </a:cubicBezTo>
                    <a:cubicBezTo>
                      <a:pt x="969" y="320"/>
                      <a:pt x="0" y="4431"/>
                      <a:pt x="524" y="5347"/>
                    </a:cubicBezTo>
                    <a:cubicBezTo>
                      <a:pt x="692" y="5643"/>
                      <a:pt x="2688" y="5742"/>
                      <a:pt x="5288" y="5742"/>
                    </a:cubicBezTo>
                    <a:cubicBezTo>
                      <a:pt x="9588" y="5742"/>
                      <a:pt x="15540" y="5472"/>
                      <a:pt x="17596" y="5374"/>
                    </a:cubicBezTo>
                    <a:cubicBezTo>
                      <a:pt x="17989" y="5347"/>
                      <a:pt x="18225" y="4955"/>
                      <a:pt x="18068" y="4588"/>
                    </a:cubicBezTo>
                    <a:cubicBezTo>
                      <a:pt x="17701" y="3907"/>
                      <a:pt x="16863" y="2912"/>
                      <a:pt x="15266" y="1865"/>
                    </a:cubicBezTo>
                    <a:cubicBezTo>
                      <a:pt x="12648" y="137"/>
                      <a:pt x="11783" y="84"/>
                      <a:pt x="11783" y="84"/>
                    </a:cubicBezTo>
                    <a:cubicBezTo>
                      <a:pt x="11664" y="25"/>
                      <a:pt x="10566" y="1"/>
                      <a:pt x="912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8" name="Google Shape;1658;p46"/>
              <p:cNvSpPr/>
              <p:nvPr/>
            </p:nvSpPr>
            <p:spPr>
              <a:xfrm>
                <a:off x="5190079" y="3894304"/>
                <a:ext cx="293452" cy="25865"/>
              </a:xfrm>
              <a:custGeom>
                <a:avLst/>
                <a:gdLst/>
                <a:ahLst/>
                <a:cxnLst/>
                <a:rect l="l" t="t" r="r" b="b"/>
                <a:pathLst>
                  <a:path w="17858" h="1574" extrusionOk="0">
                    <a:moveTo>
                      <a:pt x="17439" y="0"/>
                    </a:moveTo>
                    <a:cubicBezTo>
                      <a:pt x="14061" y="288"/>
                      <a:pt x="10709" y="471"/>
                      <a:pt x="7358" y="471"/>
                    </a:cubicBezTo>
                    <a:cubicBezTo>
                      <a:pt x="6749" y="471"/>
                      <a:pt x="6137" y="475"/>
                      <a:pt x="5523" y="475"/>
                    </a:cubicBezTo>
                    <a:cubicBezTo>
                      <a:pt x="3682" y="475"/>
                      <a:pt x="1826" y="445"/>
                      <a:pt x="0" y="210"/>
                    </a:cubicBezTo>
                    <a:lnTo>
                      <a:pt x="0" y="210"/>
                    </a:lnTo>
                    <a:cubicBezTo>
                      <a:pt x="0" y="629"/>
                      <a:pt x="52" y="969"/>
                      <a:pt x="157" y="1178"/>
                    </a:cubicBezTo>
                    <a:cubicBezTo>
                      <a:pt x="325" y="1474"/>
                      <a:pt x="2321" y="1573"/>
                      <a:pt x="4921" y="1573"/>
                    </a:cubicBezTo>
                    <a:cubicBezTo>
                      <a:pt x="9221" y="1573"/>
                      <a:pt x="15173" y="1303"/>
                      <a:pt x="17229" y="1205"/>
                    </a:cubicBezTo>
                    <a:cubicBezTo>
                      <a:pt x="17622" y="1178"/>
                      <a:pt x="17858" y="786"/>
                      <a:pt x="17701" y="419"/>
                    </a:cubicBezTo>
                    <a:cubicBezTo>
                      <a:pt x="17622" y="288"/>
                      <a:pt x="17544" y="157"/>
                      <a:pt x="1743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9" name="Google Shape;1659;p46"/>
              <p:cNvSpPr/>
              <p:nvPr/>
            </p:nvSpPr>
            <p:spPr>
              <a:xfrm>
                <a:off x="4847579" y="3825797"/>
                <a:ext cx="299482" cy="94372"/>
              </a:xfrm>
              <a:custGeom>
                <a:avLst/>
                <a:gdLst/>
                <a:ahLst/>
                <a:cxnLst/>
                <a:rect l="l" t="t" r="r" b="b"/>
                <a:pathLst>
                  <a:path w="18225" h="5743" extrusionOk="0">
                    <a:moveTo>
                      <a:pt x="9126" y="1"/>
                    </a:moveTo>
                    <a:cubicBezTo>
                      <a:pt x="6159" y="1"/>
                      <a:pt x="1740" y="101"/>
                      <a:pt x="1440" y="189"/>
                    </a:cubicBezTo>
                    <a:cubicBezTo>
                      <a:pt x="969" y="320"/>
                      <a:pt x="0" y="4431"/>
                      <a:pt x="524" y="5347"/>
                    </a:cubicBezTo>
                    <a:cubicBezTo>
                      <a:pt x="692" y="5643"/>
                      <a:pt x="2688" y="5742"/>
                      <a:pt x="5288" y="5742"/>
                    </a:cubicBezTo>
                    <a:cubicBezTo>
                      <a:pt x="9588" y="5742"/>
                      <a:pt x="15540" y="5472"/>
                      <a:pt x="17596" y="5374"/>
                    </a:cubicBezTo>
                    <a:cubicBezTo>
                      <a:pt x="17989" y="5347"/>
                      <a:pt x="18225" y="4955"/>
                      <a:pt x="18068" y="4588"/>
                    </a:cubicBezTo>
                    <a:cubicBezTo>
                      <a:pt x="17701" y="3907"/>
                      <a:pt x="16863" y="2912"/>
                      <a:pt x="15266" y="1865"/>
                    </a:cubicBezTo>
                    <a:cubicBezTo>
                      <a:pt x="12647" y="137"/>
                      <a:pt x="11783" y="84"/>
                      <a:pt x="11783" y="84"/>
                    </a:cubicBezTo>
                    <a:cubicBezTo>
                      <a:pt x="11664" y="25"/>
                      <a:pt x="10566" y="1"/>
                      <a:pt x="912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0" name="Google Shape;1660;p46"/>
              <p:cNvSpPr/>
              <p:nvPr/>
            </p:nvSpPr>
            <p:spPr>
              <a:xfrm>
                <a:off x="4853593" y="3893860"/>
                <a:ext cx="293468" cy="26308"/>
              </a:xfrm>
              <a:custGeom>
                <a:avLst/>
                <a:gdLst/>
                <a:ahLst/>
                <a:cxnLst/>
                <a:rect l="l" t="t" r="r" b="b"/>
                <a:pathLst>
                  <a:path w="17859" h="1601" extrusionOk="0">
                    <a:moveTo>
                      <a:pt x="17413" y="1"/>
                    </a:moveTo>
                    <a:cubicBezTo>
                      <a:pt x="17073" y="53"/>
                      <a:pt x="16707" y="106"/>
                      <a:pt x="16366" y="132"/>
                    </a:cubicBezTo>
                    <a:cubicBezTo>
                      <a:pt x="13250" y="498"/>
                      <a:pt x="10160" y="760"/>
                      <a:pt x="7044" y="760"/>
                    </a:cubicBezTo>
                    <a:cubicBezTo>
                      <a:pt x="5473" y="760"/>
                      <a:pt x="3902" y="708"/>
                      <a:pt x="2331" y="629"/>
                    </a:cubicBezTo>
                    <a:cubicBezTo>
                      <a:pt x="1546" y="577"/>
                      <a:pt x="786" y="525"/>
                      <a:pt x="1" y="472"/>
                    </a:cubicBezTo>
                    <a:lnTo>
                      <a:pt x="1" y="472"/>
                    </a:lnTo>
                    <a:cubicBezTo>
                      <a:pt x="1" y="787"/>
                      <a:pt x="53" y="1048"/>
                      <a:pt x="158" y="1205"/>
                    </a:cubicBezTo>
                    <a:cubicBezTo>
                      <a:pt x="326" y="1501"/>
                      <a:pt x="2322" y="1600"/>
                      <a:pt x="4922" y="1600"/>
                    </a:cubicBezTo>
                    <a:cubicBezTo>
                      <a:pt x="9222" y="1600"/>
                      <a:pt x="15174" y="1330"/>
                      <a:pt x="17230" y="1232"/>
                    </a:cubicBezTo>
                    <a:cubicBezTo>
                      <a:pt x="17623" y="1205"/>
                      <a:pt x="17859" y="813"/>
                      <a:pt x="17702" y="446"/>
                    </a:cubicBezTo>
                    <a:cubicBezTo>
                      <a:pt x="17623" y="315"/>
                      <a:pt x="17518" y="158"/>
                      <a:pt x="1741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1" name="Google Shape;1661;p46"/>
              <p:cNvSpPr/>
              <p:nvPr/>
            </p:nvSpPr>
            <p:spPr>
              <a:xfrm>
                <a:off x="5508046" y="2494498"/>
                <a:ext cx="195793" cy="277660"/>
              </a:xfrm>
              <a:custGeom>
                <a:avLst/>
                <a:gdLst/>
                <a:ahLst/>
                <a:cxnLst/>
                <a:rect l="l" t="t" r="r" b="b"/>
                <a:pathLst>
                  <a:path w="11915" h="16897" extrusionOk="0">
                    <a:moveTo>
                      <a:pt x="7657" y="0"/>
                    </a:moveTo>
                    <a:cubicBezTo>
                      <a:pt x="6612" y="0"/>
                      <a:pt x="5132" y="5192"/>
                      <a:pt x="5132" y="5192"/>
                    </a:cubicBezTo>
                    <a:cubicBezTo>
                      <a:pt x="5132" y="5192"/>
                      <a:pt x="5761" y="819"/>
                      <a:pt x="4844" y="793"/>
                    </a:cubicBezTo>
                    <a:cubicBezTo>
                      <a:pt x="4842" y="793"/>
                      <a:pt x="4840" y="793"/>
                      <a:pt x="4838" y="793"/>
                    </a:cubicBezTo>
                    <a:cubicBezTo>
                      <a:pt x="3921" y="793"/>
                      <a:pt x="2462" y="6632"/>
                      <a:pt x="2462" y="6632"/>
                    </a:cubicBezTo>
                    <a:cubicBezTo>
                      <a:pt x="2462" y="6632"/>
                      <a:pt x="1646" y="3666"/>
                      <a:pt x="879" y="3666"/>
                    </a:cubicBezTo>
                    <a:cubicBezTo>
                      <a:pt x="857" y="3666"/>
                      <a:pt x="834" y="3668"/>
                      <a:pt x="812" y="3673"/>
                    </a:cubicBezTo>
                    <a:cubicBezTo>
                      <a:pt x="0" y="3857"/>
                      <a:pt x="1257" y="10272"/>
                      <a:pt x="1231" y="11555"/>
                    </a:cubicBezTo>
                    <a:cubicBezTo>
                      <a:pt x="1231" y="12864"/>
                      <a:pt x="576" y="15823"/>
                      <a:pt x="576" y="15823"/>
                    </a:cubicBezTo>
                    <a:lnTo>
                      <a:pt x="6939" y="16896"/>
                    </a:lnTo>
                    <a:cubicBezTo>
                      <a:pt x="6939" y="16896"/>
                      <a:pt x="8144" y="12681"/>
                      <a:pt x="8824" y="10926"/>
                    </a:cubicBezTo>
                    <a:cubicBezTo>
                      <a:pt x="9531" y="9198"/>
                      <a:pt x="11914" y="4878"/>
                      <a:pt x="11417" y="4590"/>
                    </a:cubicBezTo>
                    <a:cubicBezTo>
                      <a:pt x="11390" y="4575"/>
                      <a:pt x="11360" y="4568"/>
                      <a:pt x="11327" y="4568"/>
                    </a:cubicBezTo>
                    <a:cubicBezTo>
                      <a:pt x="10707" y="4568"/>
                      <a:pt x="9008" y="6999"/>
                      <a:pt x="9008" y="6999"/>
                    </a:cubicBezTo>
                    <a:cubicBezTo>
                      <a:pt x="9008" y="6999"/>
                      <a:pt x="11050" y="2050"/>
                      <a:pt x="10317" y="1762"/>
                    </a:cubicBezTo>
                    <a:cubicBezTo>
                      <a:pt x="10292" y="1751"/>
                      <a:pt x="10265" y="1746"/>
                      <a:pt x="10236" y="1746"/>
                    </a:cubicBezTo>
                    <a:cubicBezTo>
                      <a:pt x="9437" y="1746"/>
                      <a:pt x="7122" y="5742"/>
                      <a:pt x="7122" y="5742"/>
                    </a:cubicBezTo>
                    <a:cubicBezTo>
                      <a:pt x="7122" y="5742"/>
                      <a:pt x="8746" y="243"/>
                      <a:pt x="7725" y="8"/>
                    </a:cubicBezTo>
                    <a:cubicBezTo>
                      <a:pt x="7702" y="3"/>
                      <a:pt x="7680" y="0"/>
                      <a:pt x="7657" y="0"/>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2" name="Google Shape;1662;p46"/>
              <p:cNvSpPr/>
              <p:nvPr/>
            </p:nvSpPr>
            <p:spPr>
              <a:xfrm>
                <a:off x="5319583" y="2570547"/>
                <a:ext cx="211716" cy="374628"/>
              </a:xfrm>
              <a:custGeom>
                <a:avLst/>
                <a:gdLst/>
                <a:ahLst/>
                <a:cxnLst/>
                <a:rect l="l" t="t" r="r" b="b"/>
                <a:pathLst>
                  <a:path w="12884" h="22798" extrusionOk="0">
                    <a:moveTo>
                      <a:pt x="3271" y="1"/>
                    </a:moveTo>
                    <a:cubicBezTo>
                      <a:pt x="2723" y="1"/>
                      <a:pt x="2197" y="137"/>
                      <a:pt x="1781" y="486"/>
                    </a:cubicBezTo>
                    <a:cubicBezTo>
                      <a:pt x="1205" y="957"/>
                      <a:pt x="943" y="1690"/>
                      <a:pt x="760" y="2423"/>
                    </a:cubicBezTo>
                    <a:cubicBezTo>
                      <a:pt x="1" y="5801"/>
                      <a:pt x="891" y="9336"/>
                      <a:pt x="2121" y="12583"/>
                    </a:cubicBezTo>
                    <a:cubicBezTo>
                      <a:pt x="2881" y="14573"/>
                      <a:pt x="3745" y="16510"/>
                      <a:pt x="4792" y="18343"/>
                    </a:cubicBezTo>
                    <a:cubicBezTo>
                      <a:pt x="5709" y="19967"/>
                      <a:pt x="6861" y="21669"/>
                      <a:pt x="8615" y="22480"/>
                    </a:cubicBezTo>
                    <a:cubicBezTo>
                      <a:pt x="9049" y="22666"/>
                      <a:pt x="9538" y="22797"/>
                      <a:pt x="10016" y="22797"/>
                    </a:cubicBezTo>
                    <a:cubicBezTo>
                      <a:pt x="10347" y="22797"/>
                      <a:pt x="10672" y="22735"/>
                      <a:pt x="10972" y="22585"/>
                    </a:cubicBezTo>
                    <a:cubicBezTo>
                      <a:pt x="11914" y="22088"/>
                      <a:pt x="12255" y="20935"/>
                      <a:pt x="12386" y="19914"/>
                    </a:cubicBezTo>
                    <a:cubicBezTo>
                      <a:pt x="12883" y="16275"/>
                      <a:pt x="12150" y="12452"/>
                      <a:pt x="11050" y="8995"/>
                    </a:cubicBezTo>
                    <a:cubicBezTo>
                      <a:pt x="10762" y="8131"/>
                      <a:pt x="10448" y="7267"/>
                      <a:pt x="10082" y="6403"/>
                    </a:cubicBezTo>
                    <a:cubicBezTo>
                      <a:pt x="9008" y="3837"/>
                      <a:pt x="7568" y="1376"/>
                      <a:pt x="4818" y="302"/>
                    </a:cubicBezTo>
                    <a:cubicBezTo>
                      <a:pt x="4333" y="124"/>
                      <a:pt x="3793" y="1"/>
                      <a:pt x="3271" y="1"/>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3" name="Google Shape;1663;p46"/>
              <p:cNvSpPr/>
              <p:nvPr/>
            </p:nvSpPr>
            <p:spPr>
              <a:xfrm>
                <a:off x="5410799" y="2680498"/>
                <a:ext cx="238386" cy="278449"/>
              </a:xfrm>
              <a:custGeom>
                <a:avLst/>
                <a:gdLst/>
                <a:ahLst/>
                <a:cxnLst/>
                <a:rect l="l" t="t" r="r" b="b"/>
                <a:pathLst>
                  <a:path w="14507" h="16945" extrusionOk="0">
                    <a:moveTo>
                      <a:pt x="6233" y="0"/>
                    </a:moveTo>
                    <a:cubicBezTo>
                      <a:pt x="6233" y="0"/>
                      <a:pt x="5997" y="524"/>
                      <a:pt x="5604" y="1388"/>
                    </a:cubicBezTo>
                    <a:cubicBezTo>
                      <a:pt x="5578" y="1467"/>
                      <a:pt x="5552" y="1519"/>
                      <a:pt x="5526" y="1597"/>
                    </a:cubicBezTo>
                    <a:cubicBezTo>
                      <a:pt x="3824" y="5577"/>
                      <a:pt x="1" y="15685"/>
                      <a:pt x="4583" y="16811"/>
                    </a:cubicBezTo>
                    <a:cubicBezTo>
                      <a:pt x="4953" y="16901"/>
                      <a:pt x="5312" y="16944"/>
                      <a:pt x="5658" y="16944"/>
                    </a:cubicBezTo>
                    <a:cubicBezTo>
                      <a:pt x="9817" y="16944"/>
                      <a:pt x="12271" y="10718"/>
                      <a:pt x="13721" y="5473"/>
                    </a:cubicBezTo>
                    <a:cubicBezTo>
                      <a:pt x="13774" y="5342"/>
                      <a:pt x="13800" y="5237"/>
                      <a:pt x="13826" y="5106"/>
                    </a:cubicBezTo>
                    <a:cubicBezTo>
                      <a:pt x="14088" y="4164"/>
                      <a:pt x="14297" y="3273"/>
                      <a:pt x="14507" y="2462"/>
                    </a:cubicBezTo>
                    <a:lnTo>
                      <a:pt x="6233" y="0"/>
                    </a:ln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4" name="Google Shape;1664;p46"/>
              <p:cNvSpPr/>
              <p:nvPr/>
            </p:nvSpPr>
            <p:spPr>
              <a:xfrm>
                <a:off x="5501588" y="2703290"/>
                <a:ext cx="136406" cy="67143"/>
              </a:xfrm>
              <a:custGeom>
                <a:avLst/>
                <a:gdLst/>
                <a:ahLst/>
                <a:cxnLst/>
                <a:rect l="l" t="t" r="r" b="b"/>
                <a:pathLst>
                  <a:path w="8301" h="4086" extrusionOk="0">
                    <a:moveTo>
                      <a:pt x="79" y="1"/>
                    </a:moveTo>
                    <a:cubicBezTo>
                      <a:pt x="53" y="80"/>
                      <a:pt x="27" y="132"/>
                      <a:pt x="1" y="210"/>
                    </a:cubicBezTo>
                    <a:cubicBezTo>
                      <a:pt x="1388" y="1048"/>
                      <a:pt x="2828" y="1808"/>
                      <a:pt x="4295" y="2515"/>
                    </a:cubicBezTo>
                    <a:cubicBezTo>
                      <a:pt x="5578" y="3091"/>
                      <a:pt x="6887" y="3614"/>
                      <a:pt x="8196" y="4086"/>
                    </a:cubicBezTo>
                    <a:cubicBezTo>
                      <a:pt x="8249" y="3955"/>
                      <a:pt x="8275" y="3850"/>
                      <a:pt x="8301" y="3719"/>
                    </a:cubicBezTo>
                    <a:cubicBezTo>
                      <a:pt x="8092" y="3641"/>
                      <a:pt x="7882" y="3562"/>
                      <a:pt x="7673" y="3510"/>
                    </a:cubicBezTo>
                    <a:cubicBezTo>
                      <a:pt x="5683" y="2777"/>
                      <a:pt x="3745" y="1939"/>
                      <a:pt x="1860" y="970"/>
                    </a:cubicBezTo>
                    <a:cubicBezTo>
                      <a:pt x="1257" y="656"/>
                      <a:pt x="681" y="341"/>
                      <a:pt x="79" y="1"/>
                    </a:cubicBezTo>
                    <a:close/>
                  </a:path>
                </a:pathLst>
              </a:custGeom>
              <a:solidFill>
                <a:srgbClr val="B4CEE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5" name="Google Shape;1665;p46"/>
              <p:cNvSpPr/>
              <p:nvPr/>
            </p:nvSpPr>
            <p:spPr>
              <a:xfrm>
                <a:off x="5455544" y="2715778"/>
                <a:ext cx="42182" cy="127812"/>
              </a:xfrm>
              <a:custGeom>
                <a:avLst/>
                <a:gdLst/>
                <a:ahLst/>
                <a:cxnLst/>
                <a:rect l="l" t="t" r="r" b="b"/>
                <a:pathLst>
                  <a:path w="2567" h="7778" extrusionOk="0">
                    <a:moveTo>
                      <a:pt x="2567" y="0"/>
                    </a:moveTo>
                    <a:cubicBezTo>
                      <a:pt x="2174" y="786"/>
                      <a:pt x="1860" y="1624"/>
                      <a:pt x="1546" y="2435"/>
                    </a:cubicBezTo>
                    <a:cubicBezTo>
                      <a:pt x="1493" y="2566"/>
                      <a:pt x="1467" y="2645"/>
                      <a:pt x="1389" y="2828"/>
                    </a:cubicBezTo>
                    <a:cubicBezTo>
                      <a:pt x="1231" y="3300"/>
                      <a:pt x="1074" y="3771"/>
                      <a:pt x="917" y="4242"/>
                    </a:cubicBezTo>
                    <a:cubicBezTo>
                      <a:pt x="577" y="5237"/>
                      <a:pt x="236" y="6258"/>
                      <a:pt x="1" y="7306"/>
                    </a:cubicBezTo>
                    <a:cubicBezTo>
                      <a:pt x="1" y="7463"/>
                      <a:pt x="27" y="7620"/>
                      <a:pt x="53" y="7777"/>
                    </a:cubicBezTo>
                    <a:cubicBezTo>
                      <a:pt x="629" y="4975"/>
                      <a:pt x="1755" y="1964"/>
                      <a:pt x="2567" y="0"/>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6" name="Google Shape;1666;p46"/>
              <p:cNvSpPr/>
              <p:nvPr/>
            </p:nvSpPr>
            <p:spPr>
              <a:xfrm>
                <a:off x="5456415" y="2715351"/>
                <a:ext cx="43891" cy="131246"/>
              </a:xfrm>
              <a:custGeom>
                <a:avLst/>
                <a:gdLst/>
                <a:ahLst/>
                <a:cxnLst/>
                <a:rect l="l" t="t" r="r" b="b"/>
                <a:pathLst>
                  <a:path w="2671" h="7987" extrusionOk="0">
                    <a:moveTo>
                      <a:pt x="2566" y="0"/>
                    </a:moveTo>
                    <a:cubicBezTo>
                      <a:pt x="2566" y="0"/>
                      <a:pt x="2540" y="0"/>
                      <a:pt x="2514" y="26"/>
                    </a:cubicBezTo>
                    <a:cubicBezTo>
                      <a:pt x="1702" y="1990"/>
                      <a:pt x="576" y="5001"/>
                      <a:pt x="0" y="7803"/>
                    </a:cubicBezTo>
                    <a:cubicBezTo>
                      <a:pt x="0" y="7855"/>
                      <a:pt x="0" y="7908"/>
                      <a:pt x="0" y="7986"/>
                    </a:cubicBezTo>
                    <a:cubicBezTo>
                      <a:pt x="367" y="6782"/>
                      <a:pt x="655" y="5551"/>
                      <a:pt x="1048" y="4373"/>
                    </a:cubicBezTo>
                    <a:cubicBezTo>
                      <a:pt x="1283" y="3666"/>
                      <a:pt x="1519" y="2959"/>
                      <a:pt x="1807" y="2278"/>
                    </a:cubicBezTo>
                    <a:lnTo>
                      <a:pt x="1807" y="2226"/>
                    </a:lnTo>
                    <a:cubicBezTo>
                      <a:pt x="2095" y="1519"/>
                      <a:pt x="2383" y="812"/>
                      <a:pt x="2645" y="105"/>
                    </a:cubicBezTo>
                    <a:cubicBezTo>
                      <a:pt x="2671" y="53"/>
                      <a:pt x="2619" y="0"/>
                      <a:pt x="2566" y="0"/>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7" name="Google Shape;1667;p46"/>
              <p:cNvSpPr/>
              <p:nvPr/>
            </p:nvSpPr>
            <p:spPr>
              <a:xfrm>
                <a:off x="5423715" y="2660269"/>
                <a:ext cx="31846" cy="184603"/>
              </a:xfrm>
              <a:custGeom>
                <a:avLst/>
                <a:gdLst/>
                <a:ahLst/>
                <a:cxnLst/>
                <a:rect l="l" t="t" r="r" b="b"/>
                <a:pathLst>
                  <a:path w="1938" h="11234" extrusionOk="0">
                    <a:moveTo>
                      <a:pt x="0" y="1"/>
                    </a:moveTo>
                    <a:lnTo>
                      <a:pt x="0" y="1"/>
                    </a:lnTo>
                    <a:cubicBezTo>
                      <a:pt x="183" y="812"/>
                      <a:pt x="367" y="1703"/>
                      <a:pt x="524" y="2645"/>
                    </a:cubicBezTo>
                    <a:cubicBezTo>
                      <a:pt x="812" y="4112"/>
                      <a:pt x="1074" y="5735"/>
                      <a:pt x="1309" y="7411"/>
                    </a:cubicBezTo>
                    <a:cubicBezTo>
                      <a:pt x="1493" y="8641"/>
                      <a:pt x="1650" y="9924"/>
                      <a:pt x="1807" y="11234"/>
                    </a:cubicBezTo>
                    <a:cubicBezTo>
                      <a:pt x="1859" y="11050"/>
                      <a:pt x="1885" y="10867"/>
                      <a:pt x="1938" y="10684"/>
                    </a:cubicBezTo>
                    <a:cubicBezTo>
                      <a:pt x="1833" y="9924"/>
                      <a:pt x="1755" y="9191"/>
                      <a:pt x="1676" y="8432"/>
                    </a:cubicBezTo>
                    <a:lnTo>
                      <a:pt x="1519" y="7358"/>
                    </a:lnTo>
                    <a:lnTo>
                      <a:pt x="1336" y="6311"/>
                    </a:lnTo>
                    <a:cubicBezTo>
                      <a:pt x="1205" y="5604"/>
                      <a:pt x="1100" y="4897"/>
                      <a:pt x="969" y="4190"/>
                    </a:cubicBezTo>
                    <a:cubicBezTo>
                      <a:pt x="812" y="3483"/>
                      <a:pt x="707" y="2776"/>
                      <a:pt x="524" y="2095"/>
                    </a:cubicBezTo>
                    <a:cubicBezTo>
                      <a:pt x="341" y="1388"/>
                      <a:pt x="183" y="681"/>
                      <a:pt x="0"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8" name="Google Shape;1668;p46"/>
              <p:cNvSpPr/>
              <p:nvPr/>
            </p:nvSpPr>
            <p:spPr>
              <a:xfrm>
                <a:off x="5454263" y="2846581"/>
                <a:ext cx="8183" cy="92959"/>
              </a:xfrm>
              <a:custGeom>
                <a:avLst/>
                <a:gdLst/>
                <a:ahLst/>
                <a:cxnLst/>
                <a:rect l="l" t="t" r="r" b="b"/>
                <a:pathLst>
                  <a:path w="498" h="5657" extrusionOk="0">
                    <a:moveTo>
                      <a:pt x="131" y="0"/>
                    </a:moveTo>
                    <a:cubicBezTo>
                      <a:pt x="105" y="131"/>
                      <a:pt x="53" y="288"/>
                      <a:pt x="0" y="446"/>
                    </a:cubicBezTo>
                    <a:cubicBezTo>
                      <a:pt x="53" y="707"/>
                      <a:pt x="79" y="995"/>
                      <a:pt x="105" y="1257"/>
                    </a:cubicBezTo>
                    <a:cubicBezTo>
                      <a:pt x="262" y="2724"/>
                      <a:pt x="393" y="4190"/>
                      <a:pt x="498" y="5656"/>
                    </a:cubicBezTo>
                    <a:cubicBezTo>
                      <a:pt x="472" y="4242"/>
                      <a:pt x="367" y="2802"/>
                      <a:pt x="288" y="1362"/>
                    </a:cubicBezTo>
                    <a:cubicBezTo>
                      <a:pt x="236" y="917"/>
                      <a:pt x="184" y="446"/>
                      <a:pt x="131" y="0"/>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9" name="Google Shape;1669;p46"/>
              <p:cNvSpPr/>
              <p:nvPr/>
            </p:nvSpPr>
            <p:spPr>
              <a:xfrm>
                <a:off x="5453392" y="2835818"/>
                <a:ext cx="3040" cy="17238"/>
              </a:xfrm>
              <a:custGeom>
                <a:avLst/>
                <a:gdLst/>
                <a:ahLst/>
                <a:cxnLst/>
                <a:rect l="l" t="t" r="r" b="b"/>
                <a:pathLst>
                  <a:path w="185" h="1049" extrusionOk="0">
                    <a:moveTo>
                      <a:pt x="132" y="1"/>
                    </a:moveTo>
                    <a:cubicBezTo>
                      <a:pt x="79" y="184"/>
                      <a:pt x="53" y="367"/>
                      <a:pt x="1" y="551"/>
                    </a:cubicBezTo>
                    <a:cubicBezTo>
                      <a:pt x="27" y="708"/>
                      <a:pt x="53" y="891"/>
                      <a:pt x="53" y="1048"/>
                    </a:cubicBezTo>
                    <a:cubicBezTo>
                      <a:pt x="106" y="865"/>
                      <a:pt x="132" y="655"/>
                      <a:pt x="184" y="472"/>
                    </a:cubicBezTo>
                    <a:cubicBezTo>
                      <a:pt x="158" y="315"/>
                      <a:pt x="132" y="158"/>
                      <a:pt x="132" y="1"/>
                    </a:cubicBezTo>
                    <a:close/>
                  </a:path>
                </a:pathLst>
              </a:custGeom>
              <a:solidFill>
                <a:srgbClr val="758FD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0" name="Google Shape;1670;p46"/>
              <p:cNvSpPr/>
              <p:nvPr/>
            </p:nvSpPr>
            <p:spPr>
              <a:xfrm>
                <a:off x="5454263" y="2843574"/>
                <a:ext cx="2169" cy="10336"/>
              </a:xfrm>
              <a:custGeom>
                <a:avLst/>
                <a:gdLst/>
                <a:ahLst/>
                <a:cxnLst/>
                <a:rect l="l" t="t" r="r" b="b"/>
                <a:pathLst>
                  <a:path w="132" h="629" extrusionOk="0">
                    <a:moveTo>
                      <a:pt x="131" y="0"/>
                    </a:moveTo>
                    <a:cubicBezTo>
                      <a:pt x="79" y="183"/>
                      <a:pt x="53" y="393"/>
                      <a:pt x="0" y="576"/>
                    </a:cubicBezTo>
                    <a:cubicBezTo>
                      <a:pt x="0" y="602"/>
                      <a:pt x="0" y="602"/>
                      <a:pt x="0" y="629"/>
                    </a:cubicBezTo>
                    <a:cubicBezTo>
                      <a:pt x="53" y="471"/>
                      <a:pt x="105" y="314"/>
                      <a:pt x="131" y="183"/>
                    </a:cubicBezTo>
                    <a:cubicBezTo>
                      <a:pt x="131" y="105"/>
                      <a:pt x="131" y="52"/>
                      <a:pt x="131" y="0"/>
                    </a:cubicBezTo>
                    <a:close/>
                  </a:path>
                </a:pathLst>
              </a:custGeom>
              <a:solidFill>
                <a:srgbClr val="758FD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1" name="Google Shape;1671;p46"/>
              <p:cNvSpPr/>
              <p:nvPr/>
            </p:nvSpPr>
            <p:spPr>
              <a:xfrm>
                <a:off x="4937941" y="2519048"/>
                <a:ext cx="530967" cy="593246"/>
              </a:xfrm>
              <a:custGeom>
                <a:avLst/>
                <a:gdLst/>
                <a:ahLst/>
                <a:cxnLst/>
                <a:rect l="l" t="t" r="r" b="b"/>
                <a:pathLst>
                  <a:path w="32312" h="36102" extrusionOk="0">
                    <a:moveTo>
                      <a:pt x="12749" y="1"/>
                    </a:moveTo>
                    <a:cubicBezTo>
                      <a:pt x="12582" y="1"/>
                      <a:pt x="12417" y="2"/>
                      <a:pt x="12254" y="6"/>
                    </a:cubicBezTo>
                    <a:cubicBezTo>
                      <a:pt x="6913" y="137"/>
                      <a:pt x="3090" y="1184"/>
                      <a:pt x="1885" y="2415"/>
                    </a:cubicBezTo>
                    <a:cubicBezTo>
                      <a:pt x="1728" y="2598"/>
                      <a:pt x="1623" y="2755"/>
                      <a:pt x="1545" y="2939"/>
                    </a:cubicBezTo>
                    <a:cubicBezTo>
                      <a:pt x="1440" y="3253"/>
                      <a:pt x="1283" y="5007"/>
                      <a:pt x="1100" y="7600"/>
                    </a:cubicBezTo>
                    <a:cubicBezTo>
                      <a:pt x="1021" y="8778"/>
                      <a:pt x="916" y="10113"/>
                      <a:pt x="838" y="11553"/>
                    </a:cubicBezTo>
                    <a:cubicBezTo>
                      <a:pt x="733" y="13203"/>
                      <a:pt x="655" y="14984"/>
                      <a:pt x="550" y="16816"/>
                    </a:cubicBezTo>
                    <a:cubicBezTo>
                      <a:pt x="471" y="18440"/>
                      <a:pt x="393" y="20063"/>
                      <a:pt x="340" y="21713"/>
                    </a:cubicBezTo>
                    <a:cubicBezTo>
                      <a:pt x="262" y="23520"/>
                      <a:pt x="183" y="25300"/>
                      <a:pt x="131" y="26976"/>
                    </a:cubicBezTo>
                    <a:cubicBezTo>
                      <a:pt x="79" y="28390"/>
                      <a:pt x="52" y="29725"/>
                      <a:pt x="26" y="30956"/>
                    </a:cubicBezTo>
                    <a:cubicBezTo>
                      <a:pt x="0" y="32632"/>
                      <a:pt x="0" y="34098"/>
                      <a:pt x="0" y="35250"/>
                    </a:cubicBezTo>
                    <a:cubicBezTo>
                      <a:pt x="1348" y="35415"/>
                      <a:pt x="7079" y="36102"/>
                      <a:pt x="14393" y="36102"/>
                    </a:cubicBezTo>
                    <a:cubicBezTo>
                      <a:pt x="19870" y="36102"/>
                      <a:pt x="26235" y="35717"/>
                      <a:pt x="32312" y="34438"/>
                    </a:cubicBezTo>
                    <a:cubicBezTo>
                      <a:pt x="32312" y="33129"/>
                      <a:pt x="32285" y="31768"/>
                      <a:pt x="32207" y="30354"/>
                    </a:cubicBezTo>
                    <a:cubicBezTo>
                      <a:pt x="32154" y="28940"/>
                      <a:pt x="32076" y="27473"/>
                      <a:pt x="31971" y="26007"/>
                    </a:cubicBezTo>
                    <a:cubicBezTo>
                      <a:pt x="31840" y="24410"/>
                      <a:pt x="31683" y="22786"/>
                      <a:pt x="31526" y="21189"/>
                    </a:cubicBezTo>
                    <a:cubicBezTo>
                      <a:pt x="31343" y="19409"/>
                      <a:pt x="31107" y="17681"/>
                      <a:pt x="30871" y="16005"/>
                    </a:cubicBezTo>
                    <a:cubicBezTo>
                      <a:pt x="30636" y="14329"/>
                      <a:pt x="30374" y="12706"/>
                      <a:pt x="30086" y="11239"/>
                    </a:cubicBezTo>
                    <a:cubicBezTo>
                      <a:pt x="29798" y="9668"/>
                      <a:pt x="29484" y="8228"/>
                      <a:pt x="29169" y="7050"/>
                    </a:cubicBezTo>
                    <a:cubicBezTo>
                      <a:pt x="28724" y="5400"/>
                      <a:pt x="28279" y="4169"/>
                      <a:pt x="27808" y="3515"/>
                    </a:cubicBezTo>
                    <a:cubicBezTo>
                      <a:pt x="27625" y="3253"/>
                      <a:pt x="26996" y="2886"/>
                      <a:pt x="26053" y="2520"/>
                    </a:cubicBezTo>
                    <a:cubicBezTo>
                      <a:pt x="23148" y="1358"/>
                      <a:pt x="17318" y="1"/>
                      <a:pt x="12749" y="1"/>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2" name="Google Shape;1672;p46"/>
              <p:cNvSpPr/>
              <p:nvPr/>
            </p:nvSpPr>
            <p:spPr>
              <a:xfrm>
                <a:off x="5126387" y="2456752"/>
                <a:ext cx="181168" cy="121124"/>
              </a:xfrm>
              <a:custGeom>
                <a:avLst/>
                <a:gdLst/>
                <a:ahLst/>
                <a:cxnLst/>
                <a:rect l="l" t="t" r="r" b="b"/>
                <a:pathLst>
                  <a:path w="11025" h="7371" extrusionOk="0">
                    <a:moveTo>
                      <a:pt x="446" y="0"/>
                    </a:moveTo>
                    <a:lnTo>
                      <a:pt x="27" y="4007"/>
                    </a:lnTo>
                    <a:cubicBezTo>
                      <a:pt x="27" y="4007"/>
                      <a:pt x="1" y="6442"/>
                      <a:pt x="4819" y="7175"/>
                    </a:cubicBezTo>
                    <a:cubicBezTo>
                      <a:pt x="5715" y="7314"/>
                      <a:pt x="6475" y="7371"/>
                      <a:pt x="7120" y="7371"/>
                    </a:cubicBezTo>
                    <a:cubicBezTo>
                      <a:pt x="10126" y="7371"/>
                      <a:pt x="10605" y="6128"/>
                      <a:pt x="10605" y="6128"/>
                    </a:cubicBezTo>
                    <a:lnTo>
                      <a:pt x="11024" y="1074"/>
                    </a:lnTo>
                    <a:lnTo>
                      <a:pt x="446" y="0"/>
                    </a:ln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3" name="Google Shape;1673;p46"/>
              <p:cNvSpPr/>
              <p:nvPr/>
            </p:nvSpPr>
            <p:spPr>
              <a:xfrm>
                <a:off x="5125533" y="2428274"/>
                <a:ext cx="214723" cy="95917"/>
              </a:xfrm>
              <a:custGeom>
                <a:avLst/>
                <a:gdLst/>
                <a:ahLst/>
                <a:cxnLst/>
                <a:rect l="l" t="t" r="r" b="b"/>
                <a:pathLst>
                  <a:path w="13067" h="5837" extrusionOk="0">
                    <a:moveTo>
                      <a:pt x="3947" y="1"/>
                    </a:moveTo>
                    <a:cubicBezTo>
                      <a:pt x="3810" y="1"/>
                      <a:pt x="3673" y="2"/>
                      <a:pt x="3535" y="5"/>
                    </a:cubicBezTo>
                    <a:cubicBezTo>
                      <a:pt x="2724" y="31"/>
                      <a:pt x="1938" y="110"/>
                      <a:pt x="1179" y="346"/>
                    </a:cubicBezTo>
                    <a:cubicBezTo>
                      <a:pt x="786" y="450"/>
                      <a:pt x="393" y="660"/>
                      <a:pt x="210" y="1000"/>
                    </a:cubicBezTo>
                    <a:cubicBezTo>
                      <a:pt x="0" y="1367"/>
                      <a:pt x="105" y="1812"/>
                      <a:pt x="262" y="2205"/>
                    </a:cubicBezTo>
                    <a:cubicBezTo>
                      <a:pt x="760" y="3357"/>
                      <a:pt x="1833" y="4273"/>
                      <a:pt x="3090" y="4849"/>
                    </a:cubicBezTo>
                    <a:cubicBezTo>
                      <a:pt x="4321" y="5425"/>
                      <a:pt x="5709" y="5661"/>
                      <a:pt x="7070" y="5792"/>
                    </a:cubicBezTo>
                    <a:cubicBezTo>
                      <a:pt x="7456" y="5819"/>
                      <a:pt x="7846" y="5837"/>
                      <a:pt x="8233" y="5837"/>
                    </a:cubicBezTo>
                    <a:cubicBezTo>
                      <a:pt x="8974" y="5837"/>
                      <a:pt x="9708" y="5772"/>
                      <a:pt x="10396" y="5582"/>
                    </a:cubicBezTo>
                    <a:cubicBezTo>
                      <a:pt x="11286" y="5321"/>
                      <a:pt x="12464" y="4745"/>
                      <a:pt x="12805" y="3933"/>
                    </a:cubicBezTo>
                    <a:cubicBezTo>
                      <a:pt x="13066" y="3278"/>
                      <a:pt x="12752" y="2074"/>
                      <a:pt x="12281" y="1550"/>
                    </a:cubicBezTo>
                    <a:cubicBezTo>
                      <a:pt x="11914" y="1131"/>
                      <a:pt x="11286" y="974"/>
                      <a:pt x="10710" y="843"/>
                    </a:cubicBezTo>
                    <a:cubicBezTo>
                      <a:pt x="8488" y="399"/>
                      <a:pt x="6219" y="1"/>
                      <a:pt x="3947" y="1"/>
                    </a:cubicBezTo>
                    <a:close/>
                  </a:path>
                </a:pathLst>
              </a:custGeom>
              <a:solidFill>
                <a:srgbClr val="B2242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4" name="Google Shape;1674;p46"/>
              <p:cNvSpPr/>
              <p:nvPr/>
            </p:nvSpPr>
            <p:spPr>
              <a:xfrm>
                <a:off x="5107457" y="2496338"/>
                <a:ext cx="208709" cy="47769"/>
              </a:xfrm>
              <a:custGeom>
                <a:avLst/>
                <a:gdLst/>
                <a:ahLst/>
                <a:cxnLst/>
                <a:rect l="l" t="t" r="r" b="b"/>
                <a:pathLst>
                  <a:path w="12701" h="2907" extrusionOk="0">
                    <a:moveTo>
                      <a:pt x="1153" y="0"/>
                    </a:moveTo>
                    <a:cubicBezTo>
                      <a:pt x="734" y="0"/>
                      <a:pt x="341" y="393"/>
                      <a:pt x="1" y="917"/>
                    </a:cubicBezTo>
                    <a:cubicBezTo>
                      <a:pt x="420" y="917"/>
                      <a:pt x="839" y="943"/>
                      <a:pt x="1258" y="943"/>
                    </a:cubicBezTo>
                    <a:lnTo>
                      <a:pt x="1336" y="27"/>
                    </a:lnTo>
                    <a:cubicBezTo>
                      <a:pt x="1284" y="0"/>
                      <a:pt x="1205" y="0"/>
                      <a:pt x="1153" y="0"/>
                    </a:cubicBezTo>
                    <a:close/>
                    <a:moveTo>
                      <a:pt x="12124" y="1938"/>
                    </a:moveTo>
                    <a:cubicBezTo>
                      <a:pt x="12072" y="1938"/>
                      <a:pt x="12019" y="1964"/>
                      <a:pt x="11993" y="2017"/>
                    </a:cubicBezTo>
                    <a:cubicBezTo>
                      <a:pt x="11967" y="2121"/>
                      <a:pt x="11915" y="2252"/>
                      <a:pt x="11862" y="2383"/>
                    </a:cubicBezTo>
                    <a:lnTo>
                      <a:pt x="11836" y="2697"/>
                    </a:lnTo>
                    <a:cubicBezTo>
                      <a:pt x="12124" y="2776"/>
                      <a:pt x="12412" y="2854"/>
                      <a:pt x="12700" y="2907"/>
                    </a:cubicBezTo>
                    <a:cubicBezTo>
                      <a:pt x="12543" y="2540"/>
                      <a:pt x="12386" y="2226"/>
                      <a:pt x="12255" y="1990"/>
                    </a:cubicBezTo>
                    <a:cubicBezTo>
                      <a:pt x="12229" y="1938"/>
                      <a:pt x="12176" y="1938"/>
                      <a:pt x="12124" y="1938"/>
                    </a:cubicBezTo>
                    <a:close/>
                  </a:path>
                </a:pathLst>
              </a:custGeom>
              <a:solidFill>
                <a:srgbClr val="B4CEE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5" name="Google Shape;1675;p46"/>
              <p:cNvSpPr/>
              <p:nvPr/>
            </p:nvSpPr>
            <p:spPr>
              <a:xfrm>
                <a:off x="5101870" y="2511390"/>
                <a:ext cx="26259" cy="9925"/>
              </a:xfrm>
              <a:custGeom>
                <a:avLst/>
                <a:gdLst/>
                <a:ahLst/>
                <a:cxnLst/>
                <a:rect l="l" t="t" r="r" b="b"/>
                <a:pathLst>
                  <a:path w="1598" h="604" extrusionOk="0">
                    <a:moveTo>
                      <a:pt x="341" y="1"/>
                    </a:moveTo>
                    <a:cubicBezTo>
                      <a:pt x="236" y="184"/>
                      <a:pt x="105" y="394"/>
                      <a:pt x="0" y="603"/>
                    </a:cubicBezTo>
                    <a:cubicBezTo>
                      <a:pt x="498" y="551"/>
                      <a:pt x="1021" y="524"/>
                      <a:pt x="1545" y="498"/>
                    </a:cubicBezTo>
                    <a:lnTo>
                      <a:pt x="1598" y="27"/>
                    </a:lnTo>
                    <a:cubicBezTo>
                      <a:pt x="1179" y="27"/>
                      <a:pt x="760" y="1"/>
                      <a:pt x="341" y="1"/>
                    </a:cubicBezTo>
                    <a:close/>
                  </a:path>
                </a:pathLst>
              </a:custGeom>
              <a:solidFill>
                <a:srgbClr val="9E163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6" name="Google Shape;1676;p46"/>
              <p:cNvSpPr/>
              <p:nvPr/>
            </p:nvSpPr>
            <p:spPr>
              <a:xfrm>
                <a:off x="5092832" y="2519574"/>
                <a:ext cx="223334" cy="124788"/>
              </a:xfrm>
              <a:custGeom>
                <a:avLst/>
                <a:gdLst/>
                <a:ahLst/>
                <a:cxnLst/>
                <a:rect l="l" t="t" r="r" b="b"/>
                <a:pathLst>
                  <a:path w="13591" h="7594" extrusionOk="0">
                    <a:moveTo>
                      <a:pt x="2095" y="0"/>
                    </a:moveTo>
                    <a:cubicBezTo>
                      <a:pt x="1571" y="26"/>
                      <a:pt x="1048" y="53"/>
                      <a:pt x="550" y="105"/>
                    </a:cubicBezTo>
                    <a:cubicBezTo>
                      <a:pt x="210" y="812"/>
                      <a:pt x="0" y="1571"/>
                      <a:pt x="79" y="1728"/>
                    </a:cubicBezTo>
                    <a:cubicBezTo>
                      <a:pt x="2566" y="7149"/>
                      <a:pt x="7515" y="7280"/>
                      <a:pt x="8510" y="7568"/>
                    </a:cubicBezTo>
                    <a:cubicBezTo>
                      <a:pt x="8536" y="7568"/>
                      <a:pt x="8536" y="7594"/>
                      <a:pt x="8563" y="7594"/>
                    </a:cubicBezTo>
                    <a:cubicBezTo>
                      <a:pt x="9217" y="7594"/>
                      <a:pt x="11024" y="4216"/>
                      <a:pt x="11024" y="4216"/>
                    </a:cubicBezTo>
                    <a:cubicBezTo>
                      <a:pt x="11024" y="4216"/>
                      <a:pt x="11705" y="5263"/>
                      <a:pt x="12333" y="6049"/>
                    </a:cubicBezTo>
                    <a:cubicBezTo>
                      <a:pt x="12962" y="4268"/>
                      <a:pt x="13328" y="2776"/>
                      <a:pt x="13564" y="1571"/>
                    </a:cubicBezTo>
                    <a:cubicBezTo>
                      <a:pt x="13590" y="1545"/>
                      <a:pt x="13590" y="1519"/>
                      <a:pt x="13590" y="1493"/>
                    </a:cubicBezTo>
                    <a:cubicBezTo>
                      <a:pt x="13302" y="1440"/>
                      <a:pt x="13014" y="1362"/>
                      <a:pt x="12726" y="1283"/>
                    </a:cubicBezTo>
                    <a:lnTo>
                      <a:pt x="12647" y="2305"/>
                    </a:lnTo>
                    <a:cubicBezTo>
                      <a:pt x="12647" y="2305"/>
                      <a:pt x="12176" y="3561"/>
                      <a:pt x="9165" y="3561"/>
                    </a:cubicBezTo>
                    <a:cubicBezTo>
                      <a:pt x="8510" y="3561"/>
                      <a:pt x="7751" y="3509"/>
                      <a:pt x="6861" y="3352"/>
                    </a:cubicBezTo>
                    <a:cubicBezTo>
                      <a:pt x="2043" y="2619"/>
                      <a:pt x="2069" y="184"/>
                      <a:pt x="2069" y="184"/>
                    </a:cubicBezTo>
                    <a:lnTo>
                      <a:pt x="2095" y="0"/>
                    </a:ln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7" name="Google Shape;1677;p46"/>
              <p:cNvSpPr/>
              <p:nvPr/>
            </p:nvSpPr>
            <p:spPr>
              <a:xfrm>
                <a:off x="5126387" y="2496765"/>
                <a:ext cx="176009" cy="81341"/>
              </a:xfrm>
              <a:custGeom>
                <a:avLst/>
                <a:gdLst/>
                <a:ahLst/>
                <a:cxnLst/>
                <a:rect l="l" t="t" r="r" b="b"/>
                <a:pathLst>
                  <a:path w="10711" h="4950" extrusionOk="0">
                    <a:moveTo>
                      <a:pt x="184" y="1"/>
                    </a:moveTo>
                    <a:lnTo>
                      <a:pt x="106" y="917"/>
                    </a:lnTo>
                    <a:lnTo>
                      <a:pt x="53" y="1388"/>
                    </a:lnTo>
                    <a:lnTo>
                      <a:pt x="27" y="1572"/>
                    </a:lnTo>
                    <a:cubicBezTo>
                      <a:pt x="27" y="1572"/>
                      <a:pt x="1" y="4007"/>
                      <a:pt x="4819" y="4740"/>
                    </a:cubicBezTo>
                    <a:cubicBezTo>
                      <a:pt x="5709" y="4897"/>
                      <a:pt x="6468" y="4949"/>
                      <a:pt x="7123" y="4949"/>
                    </a:cubicBezTo>
                    <a:cubicBezTo>
                      <a:pt x="10134" y="4949"/>
                      <a:pt x="10605" y="3693"/>
                      <a:pt x="10605" y="3693"/>
                    </a:cubicBezTo>
                    <a:lnTo>
                      <a:pt x="10684" y="2671"/>
                    </a:lnTo>
                    <a:lnTo>
                      <a:pt x="10710" y="2357"/>
                    </a:lnTo>
                    <a:lnTo>
                      <a:pt x="10710" y="2357"/>
                    </a:lnTo>
                    <a:cubicBezTo>
                      <a:pt x="10448" y="3012"/>
                      <a:pt x="10003" y="3902"/>
                      <a:pt x="9087" y="3981"/>
                    </a:cubicBezTo>
                    <a:cubicBezTo>
                      <a:pt x="8851" y="3981"/>
                      <a:pt x="8615" y="4007"/>
                      <a:pt x="8406" y="4007"/>
                    </a:cubicBezTo>
                    <a:cubicBezTo>
                      <a:pt x="4033" y="4007"/>
                      <a:pt x="1493" y="943"/>
                      <a:pt x="394" y="105"/>
                    </a:cubicBezTo>
                    <a:cubicBezTo>
                      <a:pt x="315" y="53"/>
                      <a:pt x="263" y="27"/>
                      <a:pt x="184" y="1"/>
                    </a:cubicBezTo>
                    <a:close/>
                  </a:path>
                </a:pathLst>
              </a:custGeom>
              <a:solidFill>
                <a:srgbClr val="A890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8" name="Google Shape;1678;p46"/>
              <p:cNvSpPr/>
              <p:nvPr/>
            </p:nvSpPr>
            <p:spPr>
              <a:xfrm>
                <a:off x="5087147" y="2486643"/>
                <a:ext cx="241919" cy="147087"/>
              </a:xfrm>
              <a:custGeom>
                <a:avLst/>
                <a:gdLst/>
                <a:ahLst/>
                <a:cxnLst/>
                <a:rect l="l" t="t" r="r" b="b"/>
                <a:pathLst>
                  <a:path w="14722" h="8951" extrusionOk="0">
                    <a:moveTo>
                      <a:pt x="2168" y="0"/>
                    </a:moveTo>
                    <a:cubicBezTo>
                      <a:pt x="1096" y="0"/>
                      <a:pt x="0" y="2785"/>
                      <a:pt x="163" y="3156"/>
                    </a:cubicBezTo>
                    <a:cubicBezTo>
                      <a:pt x="2703" y="8550"/>
                      <a:pt x="7730" y="8655"/>
                      <a:pt x="8752" y="8943"/>
                    </a:cubicBezTo>
                    <a:cubicBezTo>
                      <a:pt x="8767" y="8948"/>
                      <a:pt x="8784" y="8950"/>
                      <a:pt x="8802" y="8950"/>
                    </a:cubicBezTo>
                    <a:cubicBezTo>
                      <a:pt x="9477" y="8950"/>
                      <a:pt x="11318" y="5592"/>
                      <a:pt x="11318" y="5592"/>
                    </a:cubicBezTo>
                    <a:cubicBezTo>
                      <a:pt x="11318" y="5592"/>
                      <a:pt x="13116" y="8289"/>
                      <a:pt x="13583" y="8289"/>
                    </a:cubicBezTo>
                    <a:cubicBezTo>
                      <a:pt x="13587" y="8289"/>
                      <a:pt x="13591" y="8289"/>
                      <a:pt x="13596" y="8289"/>
                    </a:cubicBezTo>
                    <a:cubicBezTo>
                      <a:pt x="14041" y="8236"/>
                      <a:pt x="14722" y="5644"/>
                      <a:pt x="14695" y="4885"/>
                    </a:cubicBezTo>
                    <a:cubicBezTo>
                      <a:pt x="14669" y="4439"/>
                      <a:pt x="13858" y="2633"/>
                      <a:pt x="13465" y="1926"/>
                    </a:cubicBezTo>
                    <a:cubicBezTo>
                      <a:pt x="13443" y="1882"/>
                      <a:pt x="13403" y="1861"/>
                      <a:pt x="13360" y="1861"/>
                    </a:cubicBezTo>
                    <a:cubicBezTo>
                      <a:pt x="13299" y="1861"/>
                      <a:pt x="13233" y="1902"/>
                      <a:pt x="13203" y="1978"/>
                    </a:cubicBezTo>
                    <a:cubicBezTo>
                      <a:pt x="12993" y="2554"/>
                      <a:pt x="12548" y="3863"/>
                      <a:pt x="11422" y="3942"/>
                    </a:cubicBezTo>
                    <a:cubicBezTo>
                      <a:pt x="11166" y="3961"/>
                      <a:pt x="10916" y="3970"/>
                      <a:pt x="10672" y="3970"/>
                    </a:cubicBezTo>
                    <a:cubicBezTo>
                      <a:pt x="6240" y="3970"/>
                      <a:pt x="3689" y="964"/>
                      <a:pt x="2572" y="145"/>
                    </a:cubicBezTo>
                    <a:cubicBezTo>
                      <a:pt x="2439" y="45"/>
                      <a:pt x="2304" y="0"/>
                      <a:pt x="2168" y="0"/>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9" name="Google Shape;1679;p46"/>
              <p:cNvSpPr/>
              <p:nvPr/>
            </p:nvSpPr>
            <p:spPr>
              <a:xfrm>
                <a:off x="5226641" y="2624561"/>
                <a:ext cx="111889" cy="455706"/>
              </a:xfrm>
              <a:custGeom>
                <a:avLst/>
                <a:gdLst/>
                <a:ahLst/>
                <a:cxnLst/>
                <a:rect l="l" t="t" r="r" b="b"/>
                <a:pathLst>
                  <a:path w="6809" h="27732" extrusionOk="0">
                    <a:moveTo>
                      <a:pt x="2828" y="0"/>
                    </a:moveTo>
                    <a:cubicBezTo>
                      <a:pt x="2276" y="0"/>
                      <a:pt x="1" y="22912"/>
                      <a:pt x="367" y="23723"/>
                    </a:cubicBezTo>
                    <a:cubicBezTo>
                      <a:pt x="760" y="24535"/>
                      <a:pt x="3038" y="27625"/>
                      <a:pt x="3981" y="27729"/>
                    </a:cubicBezTo>
                    <a:cubicBezTo>
                      <a:pt x="3993" y="27731"/>
                      <a:pt x="4005" y="27732"/>
                      <a:pt x="4018" y="27732"/>
                    </a:cubicBezTo>
                    <a:cubicBezTo>
                      <a:pt x="4948" y="27732"/>
                      <a:pt x="6808" y="23973"/>
                      <a:pt x="6782" y="23095"/>
                    </a:cubicBezTo>
                    <a:cubicBezTo>
                      <a:pt x="6756" y="22231"/>
                      <a:pt x="4059" y="53"/>
                      <a:pt x="2829" y="0"/>
                    </a:cubicBezTo>
                    <a:cubicBezTo>
                      <a:pt x="2828" y="0"/>
                      <a:pt x="2828" y="0"/>
                      <a:pt x="282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0" name="Google Shape;1680;p46"/>
              <p:cNvSpPr/>
              <p:nvPr/>
            </p:nvSpPr>
            <p:spPr>
              <a:xfrm>
                <a:off x="5235252" y="2581081"/>
                <a:ext cx="67570" cy="69033"/>
              </a:xfrm>
              <a:custGeom>
                <a:avLst/>
                <a:gdLst/>
                <a:ahLst/>
                <a:cxnLst/>
                <a:rect l="l" t="t" r="r" b="b"/>
                <a:pathLst>
                  <a:path w="4112" h="4201" extrusionOk="0">
                    <a:moveTo>
                      <a:pt x="2096" y="1"/>
                    </a:moveTo>
                    <a:cubicBezTo>
                      <a:pt x="2087" y="1"/>
                      <a:pt x="2078" y="1"/>
                      <a:pt x="2069" y="2"/>
                    </a:cubicBezTo>
                    <a:cubicBezTo>
                      <a:pt x="1571" y="28"/>
                      <a:pt x="0" y="2934"/>
                      <a:pt x="236" y="3222"/>
                    </a:cubicBezTo>
                    <a:cubicBezTo>
                      <a:pt x="432" y="3517"/>
                      <a:pt x="1386" y="4201"/>
                      <a:pt x="2302" y="4201"/>
                    </a:cubicBezTo>
                    <a:cubicBezTo>
                      <a:pt x="2364" y="4201"/>
                      <a:pt x="2426" y="4198"/>
                      <a:pt x="2488" y="4191"/>
                    </a:cubicBezTo>
                    <a:cubicBezTo>
                      <a:pt x="3457" y="4060"/>
                      <a:pt x="4111" y="3275"/>
                      <a:pt x="4085" y="3013"/>
                    </a:cubicBezTo>
                    <a:cubicBezTo>
                      <a:pt x="4059" y="2728"/>
                      <a:pt x="3057" y="1"/>
                      <a:pt x="209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1" name="Google Shape;1681;p46"/>
              <p:cNvSpPr/>
              <p:nvPr/>
            </p:nvSpPr>
            <p:spPr>
              <a:xfrm>
                <a:off x="4916957" y="2541511"/>
                <a:ext cx="473207" cy="554219"/>
              </a:xfrm>
              <a:custGeom>
                <a:avLst/>
                <a:gdLst/>
                <a:ahLst/>
                <a:cxnLst/>
                <a:rect l="l" t="t" r="r" b="b"/>
                <a:pathLst>
                  <a:path w="28797" h="33727" extrusionOk="0">
                    <a:moveTo>
                      <a:pt x="24581" y="1"/>
                    </a:moveTo>
                    <a:cubicBezTo>
                      <a:pt x="24345" y="1"/>
                      <a:pt x="24319" y="53"/>
                      <a:pt x="24267" y="236"/>
                    </a:cubicBezTo>
                    <a:cubicBezTo>
                      <a:pt x="23612" y="3431"/>
                      <a:pt x="22120" y="8956"/>
                      <a:pt x="16778" y="15790"/>
                    </a:cubicBezTo>
                    <a:cubicBezTo>
                      <a:pt x="11437" y="22598"/>
                      <a:pt x="4760" y="28149"/>
                      <a:pt x="2246" y="30217"/>
                    </a:cubicBezTo>
                    <a:cubicBezTo>
                      <a:pt x="1303" y="31003"/>
                      <a:pt x="230" y="32050"/>
                      <a:pt x="99" y="32836"/>
                    </a:cubicBezTo>
                    <a:cubicBezTo>
                      <a:pt x="0" y="33348"/>
                      <a:pt x="435" y="33727"/>
                      <a:pt x="1014" y="33727"/>
                    </a:cubicBezTo>
                    <a:cubicBezTo>
                      <a:pt x="1204" y="33727"/>
                      <a:pt x="1410" y="33686"/>
                      <a:pt x="1617" y="33595"/>
                    </a:cubicBezTo>
                    <a:cubicBezTo>
                      <a:pt x="8504" y="30558"/>
                      <a:pt x="14998" y="25269"/>
                      <a:pt x="20077" y="18880"/>
                    </a:cubicBezTo>
                    <a:cubicBezTo>
                      <a:pt x="25026" y="12622"/>
                      <a:pt x="28142" y="7280"/>
                      <a:pt x="28771" y="1860"/>
                    </a:cubicBezTo>
                    <a:cubicBezTo>
                      <a:pt x="28797" y="1755"/>
                      <a:pt x="28692" y="1598"/>
                      <a:pt x="28614" y="1546"/>
                    </a:cubicBezTo>
                    <a:cubicBezTo>
                      <a:pt x="27330" y="839"/>
                      <a:pt x="24922" y="1"/>
                      <a:pt x="2458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2" name="Google Shape;1682;p46"/>
              <p:cNvSpPr/>
              <p:nvPr/>
            </p:nvSpPr>
            <p:spPr>
              <a:xfrm>
                <a:off x="4971069" y="1824641"/>
                <a:ext cx="591176" cy="677315"/>
              </a:xfrm>
              <a:custGeom>
                <a:avLst/>
                <a:gdLst/>
                <a:ahLst/>
                <a:cxnLst/>
                <a:rect l="l" t="t" r="r" b="b"/>
                <a:pathLst>
                  <a:path w="35976" h="41218" extrusionOk="0">
                    <a:moveTo>
                      <a:pt x="20130" y="0"/>
                    </a:moveTo>
                    <a:cubicBezTo>
                      <a:pt x="20028" y="0"/>
                      <a:pt x="19925" y="1"/>
                      <a:pt x="19822" y="3"/>
                    </a:cubicBezTo>
                    <a:cubicBezTo>
                      <a:pt x="8929" y="160"/>
                      <a:pt x="26" y="10057"/>
                      <a:pt x="0" y="21657"/>
                    </a:cubicBezTo>
                    <a:cubicBezTo>
                      <a:pt x="0" y="25218"/>
                      <a:pt x="838" y="28491"/>
                      <a:pt x="2278" y="31293"/>
                    </a:cubicBezTo>
                    <a:cubicBezTo>
                      <a:pt x="5374" y="37302"/>
                      <a:pt x="11363" y="41217"/>
                      <a:pt x="18373" y="41217"/>
                    </a:cubicBezTo>
                    <a:cubicBezTo>
                      <a:pt x="18419" y="41217"/>
                      <a:pt x="18466" y="41217"/>
                      <a:pt x="18513" y="41217"/>
                    </a:cubicBezTo>
                    <a:cubicBezTo>
                      <a:pt x="19036" y="41217"/>
                      <a:pt x="19534" y="41191"/>
                      <a:pt x="20031" y="41164"/>
                    </a:cubicBezTo>
                    <a:cubicBezTo>
                      <a:pt x="25347" y="40903"/>
                      <a:pt x="28855" y="39541"/>
                      <a:pt x="31186" y="37368"/>
                    </a:cubicBezTo>
                    <a:cubicBezTo>
                      <a:pt x="33883" y="34828"/>
                      <a:pt x="34983" y="31162"/>
                      <a:pt x="35454" y="26894"/>
                    </a:cubicBezTo>
                    <a:cubicBezTo>
                      <a:pt x="35637" y="25061"/>
                      <a:pt x="35716" y="23097"/>
                      <a:pt x="35768" y="21081"/>
                    </a:cubicBezTo>
                    <a:cubicBezTo>
                      <a:pt x="35976" y="8113"/>
                      <a:pt x="30814" y="0"/>
                      <a:pt x="20130" y="0"/>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3" name="Google Shape;1683;p46"/>
              <p:cNvSpPr/>
              <p:nvPr/>
            </p:nvSpPr>
            <p:spPr>
              <a:xfrm>
                <a:off x="5272685" y="2030771"/>
                <a:ext cx="444" cy="887"/>
              </a:xfrm>
              <a:custGeom>
                <a:avLst/>
                <a:gdLst/>
                <a:ahLst/>
                <a:cxnLst/>
                <a:rect l="l" t="t" r="r" b="b"/>
                <a:pathLst>
                  <a:path w="27" h="54" extrusionOk="0">
                    <a:moveTo>
                      <a:pt x="27" y="53"/>
                    </a:moveTo>
                    <a:lnTo>
                      <a:pt x="27" y="53"/>
                    </a:lnTo>
                    <a:cubicBezTo>
                      <a:pt x="0" y="1"/>
                      <a:pt x="0" y="1"/>
                      <a:pt x="27" y="53"/>
                    </a:cubicBezTo>
                    <a:close/>
                  </a:path>
                </a:pathLst>
              </a:custGeom>
              <a:solidFill>
                <a:srgbClr val="F0395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4" name="Google Shape;1684;p46"/>
              <p:cNvSpPr/>
              <p:nvPr/>
            </p:nvSpPr>
            <p:spPr>
              <a:xfrm>
                <a:off x="4837243" y="1715891"/>
                <a:ext cx="742240" cy="510278"/>
              </a:xfrm>
              <a:custGeom>
                <a:avLst/>
                <a:gdLst/>
                <a:ahLst/>
                <a:cxnLst/>
                <a:rect l="l" t="t" r="r" b="b"/>
                <a:pathLst>
                  <a:path w="45169" h="31053" extrusionOk="0">
                    <a:moveTo>
                      <a:pt x="22376" y="1"/>
                    </a:moveTo>
                    <a:cubicBezTo>
                      <a:pt x="21830" y="1"/>
                      <a:pt x="21284" y="17"/>
                      <a:pt x="20739" y="48"/>
                    </a:cubicBezTo>
                    <a:cubicBezTo>
                      <a:pt x="17125" y="258"/>
                      <a:pt x="13591" y="1200"/>
                      <a:pt x="10370" y="2902"/>
                    </a:cubicBezTo>
                    <a:cubicBezTo>
                      <a:pt x="9506" y="3374"/>
                      <a:pt x="8668" y="3897"/>
                      <a:pt x="7856" y="4447"/>
                    </a:cubicBezTo>
                    <a:cubicBezTo>
                      <a:pt x="6442" y="5469"/>
                      <a:pt x="5159" y="6621"/>
                      <a:pt x="4033" y="7956"/>
                    </a:cubicBezTo>
                    <a:cubicBezTo>
                      <a:pt x="3667" y="8401"/>
                      <a:pt x="3352" y="8846"/>
                      <a:pt x="3038" y="9318"/>
                    </a:cubicBezTo>
                    <a:cubicBezTo>
                      <a:pt x="2672" y="9841"/>
                      <a:pt x="2331" y="10417"/>
                      <a:pt x="2017" y="10993"/>
                    </a:cubicBezTo>
                    <a:cubicBezTo>
                      <a:pt x="1205" y="12591"/>
                      <a:pt x="708" y="14293"/>
                      <a:pt x="498" y="16021"/>
                    </a:cubicBezTo>
                    <a:cubicBezTo>
                      <a:pt x="1" y="20106"/>
                      <a:pt x="1101" y="24374"/>
                      <a:pt x="3588" y="27725"/>
                    </a:cubicBezTo>
                    <a:cubicBezTo>
                      <a:pt x="4086" y="28380"/>
                      <a:pt x="4636" y="29453"/>
                      <a:pt x="5421" y="29872"/>
                    </a:cubicBezTo>
                    <a:cubicBezTo>
                      <a:pt x="5592" y="29955"/>
                      <a:pt x="5746" y="29991"/>
                      <a:pt x="5889" y="29991"/>
                    </a:cubicBezTo>
                    <a:cubicBezTo>
                      <a:pt x="6379" y="29991"/>
                      <a:pt x="6735" y="29565"/>
                      <a:pt x="7202" y="29139"/>
                    </a:cubicBezTo>
                    <a:cubicBezTo>
                      <a:pt x="7672" y="28718"/>
                      <a:pt x="8260" y="28297"/>
                      <a:pt x="9164" y="28297"/>
                    </a:cubicBezTo>
                    <a:cubicBezTo>
                      <a:pt x="9216" y="28297"/>
                      <a:pt x="9269" y="28298"/>
                      <a:pt x="9323" y="28301"/>
                    </a:cubicBezTo>
                    <a:cubicBezTo>
                      <a:pt x="11574" y="28432"/>
                      <a:pt x="12072" y="30998"/>
                      <a:pt x="13329" y="31051"/>
                    </a:cubicBezTo>
                    <a:cubicBezTo>
                      <a:pt x="13358" y="31052"/>
                      <a:pt x="13386" y="31052"/>
                      <a:pt x="13413" y="31052"/>
                    </a:cubicBezTo>
                    <a:cubicBezTo>
                      <a:pt x="14608" y="31052"/>
                      <a:pt x="14534" y="29952"/>
                      <a:pt x="14586" y="28851"/>
                    </a:cubicBezTo>
                    <a:cubicBezTo>
                      <a:pt x="14612" y="27620"/>
                      <a:pt x="14350" y="26259"/>
                      <a:pt x="14847" y="25133"/>
                    </a:cubicBezTo>
                    <a:cubicBezTo>
                      <a:pt x="15581" y="23483"/>
                      <a:pt x="17047" y="22803"/>
                      <a:pt x="18147" y="21493"/>
                    </a:cubicBezTo>
                    <a:cubicBezTo>
                      <a:pt x="20922" y="18194"/>
                      <a:pt x="20425" y="13036"/>
                      <a:pt x="19351" y="9161"/>
                    </a:cubicBezTo>
                    <a:cubicBezTo>
                      <a:pt x="19299" y="8977"/>
                      <a:pt x="19482" y="8820"/>
                      <a:pt x="19665" y="8820"/>
                    </a:cubicBezTo>
                    <a:cubicBezTo>
                      <a:pt x="19875" y="9030"/>
                      <a:pt x="20058" y="9239"/>
                      <a:pt x="20215" y="9475"/>
                    </a:cubicBezTo>
                    <a:cubicBezTo>
                      <a:pt x="20791" y="10208"/>
                      <a:pt x="21289" y="10993"/>
                      <a:pt x="21812" y="11753"/>
                    </a:cubicBezTo>
                    <a:cubicBezTo>
                      <a:pt x="22886" y="13298"/>
                      <a:pt x="24221" y="14712"/>
                      <a:pt x="25845" y="15654"/>
                    </a:cubicBezTo>
                    <a:cubicBezTo>
                      <a:pt x="27494" y="16623"/>
                      <a:pt x="29406" y="17121"/>
                      <a:pt x="31317" y="17173"/>
                    </a:cubicBezTo>
                    <a:cubicBezTo>
                      <a:pt x="31397" y="17174"/>
                      <a:pt x="31478" y="17175"/>
                      <a:pt x="31558" y="17175"/>
                    </a:cubicBezTo>
                    <a:cubicBezTo>
                      <a:pt x="33111" y="17175"/>
                      <a:pt x="34743" y="16931"/>
                      <a:pt x="36161" y="16309"/>
                    </a:cubicBezTo>
                    <a:cubicBezTo>
                      <a:pt x="37930" y="17624"/>
                      <a:pt x="40150" y="18409"/>
                      <a:pt x="42362" y="18409"/>
                    </a:cubicBezTo>
                    <a:cubicBezTo>
                      <a:pt x="42705" y="18409"/>
                      <a:pt x="43048" y="18390"/>
                      <a:pt x="43388" y="18351"/>
                    </a:cubicBezTo>
                    <a:lnTo>
                      <a:pt x="43415" y="18351"/>
                    </a:lnTo>
                    <a:cubicBezTo>
                      <a:pt x="44252" y="18246"/>
                      <a:pt x="44907" y="17592"/>
                      <a:pt x="45038" y="16754"/>
                    </a:cubicBezTo>
                    <a:cubicBezTo>
                      <a:pt x="45169" y="15942"/>
                      <a:pt x="45143" y="15104"/>
                      <a:pt x="45038" y="14424"/>
                    </a:cubicBezTo>
                    <a:cubicBezTo>
                      <a:pt x="44698" y="12434"/>
                      <a:pt x="43598" y="10653"/>
                      <a:pt x="42315" y="9082"/>
                    </a:cubicBezTo>
                    <a:cubicBezTo>
                      <a:pt x="41634" y="8218"/>
                      <a:pt x="40848" y="7406"/>
                      <a:pt x="40011" y="6647"/>
                    </a:cubicBezTo>
                    <a:cubicBezTo>
                      <a:pt x="39251" y="5966"/>
                      <a:pt x="38466" y="5311"/>
                      <a:pt x="37628" y="4735"/>
                    </a:cubicBezTo>
                    <a:cubicBezTo>
                      <a:pt x="36109" y="3662"/>
                      <a:pt x="34460" y="2772"/>
                      <a:pt x="32731" y="2038"/>
                    </a:cubicBezTo>
                    <a:cubicBezTo>
                      <a:pt x="31867" y="1698"/>
                      <a:pt x="30977" y="1384"/>
                      <a:pt x="30061" y="1122"/>
                    </a:cubicBezTo>
                    <a:cubicBezTo>
                      <a:pt x="27572" y="364"/>
                      <a:pt x="24976" y="1"/>
                      <a:pt x="2237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5" name="Google Shape;1685;p46"/>
              <p:cNvSpPr/>
              <p:nvPr/>
            </p:nvSpPr>
            <p:spPr>
              <a:xfrm>
                <a:off x="5178018" y="1715825"/>
                <a:ext cx="153200" cy="18503"/>
              </a:xfrm>
              <a:custGeom>
                <a:avLst/>
                <a:gdLst/>
                <a:ahLst/>
                <a:cxnLst/>
                <a:rect l="l" t="t" r="r" b="b"/>
                <a:pathLst>
                  <a:path w="9323" h="1126" extrusionOk="0">
                    <a:moveTo>
                      <a:pt x="9323" y="1126"/>
                    </a:moveTo>
                    <a:cubicBezTo>
                      <a:pt x="6835" y="367"/>
                      <a:pt x="4243" y="0"/>
                      <a:pt x="1651" y="0"/>
                    </a:cubicBezTo>
                    <a:cubicBezTo>
                      <a:pt x="4243" y="0"/>
                      <a:pt x="6835" y="367"/>
                      <a:pt x="9323" y="1126"/>
                    </a:cubicBezTo>
                    <a:close/>
                    <a:moveTo>
                      <a:pt x="1" y="52"/>
                    </a:moveTo>
                    <a:cubicBezTo>
                      <a:pt x="27" y="52"/>
                      <a:pt x="53" y="52"/>
                      <a:pt x="79" y="52"/>
                    </a:cubicBezTo>
                    <a:cubicBezTo>
                      <a:pt x="53" y="52"/>
                      <a:pt x="27" y="52"/>
                      <a:pt x="1" y="52"/>
                    </a:cubicBezTo>
                    <a:close/>
                    <a:moveTo>
                      <a:pt x="1651" y="0"/>
                    </a:moveTo>
                    <a:lnTo>
                      <a:pt x="1651" y="0"/>
                    </a:lnTo>
                    <a:lnTo>
                      <a:pt x="1651" y="0"/>
                    </a:lnTo>
                    <a:lnTo>
                      <a:pt x="1651" y="0"/>
                    </a:lnTo>
                    <a:close/>
                  </a:path>
                </a:pathLst>
              </a:custGeom>
              <a:solidFill>
                <a:srgbClr val="A594D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 name="Google Shape;1686;p46"/>
              <p:cNvSpPr/>
              <p:nvPr/>
            </p:nvSpPr>
            <p:spPr>
              <a:xfrm>
                <a:off x="4853593" y="2155166"/>
                <a:ext cx="169978" cy="184488"/>
              </a:xfrm>
              <a:custGeom>
                <a:avLst/>
                <a:gdLst/>
                <a:ahLst/>
                <a:cxnLst/>
                <a:rect l="l" t="t" r="r" b="b"/>
                <a:pathLst>
                  <a:path w="10344" h="11227" extrusionOk="0">
                    <a:moveTo>
                      <a:pt x="3986" y="1"/>
                    </a:moveTo>
                    <a:cubicBezTo>
                      <a:pt x="3363" y="1"/>
                      <a:pt x="2753" y="110"/>
                      <a:pt x="2200" y="365"/>
                    </a:cubicBezTo>
                    <a:cubicBezTo>
                      <a:pt x="1493" y="679"/>
                      <a:pt x="891" y="1255"/>
                      <a:pt x="472" y="2171"/>
                    </a:cubicBezTo>
                    <a:cubicBezTo>
                      <a:pt x="27" y="3166"/>
                      <a:pt x="1" y="4266"/>
                      <a:pt x="158" y="5261"/>
                    </a:cubicBezTo>
                    <a:cubicBezTo>
                      <a:pt x="551" y="7435"/>
                      <a:pt x="1860" y="9241"/>
                      <a:pt x="3693" y="10289"/>
                    </a:cubicBezTo>
                    <a:cubicBezTo>
                      <a:pt x="4569" y="10779"/>
                      <a:pt x="5782" y="11226"/>
                      <a:pt x="6964" y="11226"/>
                    </a:cubicBezTo>
                    <a:cubicBezTo>
                      <a:pt x="7866" y="11226"/>
                      <a:pt x="8751" y="10965"/>
                      <a:pt x="9453" y="10262"/>
                    </a:cubicBezTo>
                    <a:cubicBezTo>
                      <a:pt x="10160" y="9529"/>
                      <a:pt x="10344" y="8456"/>
                      <a:pt x="10318" y="7487"/>
                    </a:cubicBezTo>
                    <a:cubicBezTo>
                      <a:pt x="10318" y="5418"/>
                      <a:pt x="9925" y="2852"/>
                      <a:pt x="8328" y="1569"/>
                    </a:cubicBezTo>
                    <a:cubicBezTo>
                      <a:pt x="7307" y="737"/>
                      <a:pt x="5603" y="1"/>
                      <a:pt x="3986" y="1"/>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 name="Google Shape;1687;p46"/>
              <p:cNvSpPr/>
              <p:nvPr/>
            </p:nvSpPr>
            <p:spPr>
              <a:xfrm>
                <a:off x="4872524" y="2200667"/>
                <a:ext cx="105398" cy="67275"/>
              </a:xfrm>
              <a:custGeom>
                <a:avLst/>
                <a:gdLst/>
                <a:ahLst/>
                <a:cxnLst/>
                <a:rect l="l" t="t" r="r" b="b"/>
                <a:pathLst>
                  <a:path w="6414" h="4094" extrusionOk="0">
                    <a:moveTo>
                      <a:pt x="2136" y="1"/>
                    </a:moveTo>
                    <a:cubicBezTo>
                      <a:pt x="1947" y="1"/>
                      <a:pt x="1758" y="19"/>
                      <a:pt x="1572" y="57"/>
                    </a:cubicBezTo>
                    <a:cubicBezTo>
                      <a:pt x="1232" y="136"/>
                      <a:pt x="917" y="267"/>
                      <a:pt x="629" y="476"/>
                    </a:cubicBezTo>
                    <a:cubicBezTo>
                      <a:pt x="368" y="686"/>
                      <a:pt x="1" y="1052"/>
                      <a:pt x="53" y="1392"/>
                    </a:cubicBezTo>
                    <a:cubicBezTo>
                      <a:pt x="95" y="1560"/>
                      <a:pt x="221" y="1677"/>
                      <a:pt x="363" y="1677"/>
                    </a:cubicBezTo>
                    <a:cubicBezTo>
                      <a:pt x="399" y="1677"/>
                      <a:pt x="436" y="1670"/>
                      <a:pt x="472" y="1654"/>
                    </a:cubicBezTo>
                    <a:cubicBezTo>
                      <a:pt x="734" y="1576"/>
                      <a:pt x="891" y="1314"/>
                      <a:pt x="1101" y="1183"/>
                    </a:cubicBezTo>
                    <a:cubicBezTo>
                      <a:pt x="1310" y="1026"/>
                      <a:pt x="1572" y="921"/>
                      <a:pt x="1808" y="869"/>
                    </a:cubicBezTo>
                    <a:cubicBezTo>
                      <a:pt x="1965" y="843"/>
                      <a:pt x="2122" y="816"/>
                      <a:pt x="2279" y="816"/>
                    </a:cubicBezTo>
                    <a:cubicBezTo>
                      <a:pt x="2017" y="1235"/>
                      <a:pt x="1860" y="1707"/>
                      <a:pt x="1860" y="2230"/>
                    </a:cubicBezTo>
                    <a:cubicBezTo>
                      <a:pt x="1860" y="2545"/>
                      <a:pt x="1939" y="2859"/>
                      <a:pt x="2043" y="3121"/>
                    </a:cubicBezTo>
                    <a:cubicBezTo>
                      <a:pt x="2122" y="3278"/>
                      <a:pt x="2200" y="3435"/>
                      <a:pt x="2305" y="3566"/>
                    </a:cubicBezTo>
                    <a:cubicBezTo>
                      <a:pt x="2358" y="3618"/>
                      <a:pt x="2384" y="3697"/>
                      <a:pt x="2436" y="3749"/>
                    </a:cubicBezTo>
                    <a:cubicBezTo>
                      <a:pt x="2515" y="3828"/>
                      <a:pt x="2619" y="3854"/>
                      <a:pt x="2724" y="3906"/>
                    </a:cubicBezTo>
                    <a:cubicBezTo>
                      <a:pt x="2743" y="3912"/>
                      <a:pt x="2762" y="3915"/>
                      <a:pt x="2782" y="3915"/>
                    </a:cubicBezTo>
                    <a:cubicBezTo>
                      <a:pt x="2927" y="3915"/>
                      <a:pt x="3088" y="3754"/>
                      <a:pt x="3065" y="3592"/>
                    </a:cubicBezTo>
                    <a:cubicBezTo>
                      <a:pt x="3038" y="3513"/>
                      <a:pt x="3038" y="3435"/>
                      <a:pt x="2986" y="3356"/>
                    </a:cubicBezTo>
                    <a:cubicBezTo>
                      <a:pt x="2960" y="3304"/>
                      <a:pt x="2907" y="3252"/>
                      <a:pt x="2881" y="3199"/>
                    </a:cubicBezTo>
                    <a:cubicBezTo>
                      <a:pt x="2803" y="3094"/>
                      <a:pt x="2777" y="3016"/>
                      <a:pt x="2724" y="2911"/>
                    </a:cubicBezTo>
                    <a:cubicBezTo>
                      <a:pt x="2619" y="2676"/>
                      <a:pt x="2567" y="2440"/>
                      <a:pt x="2541" y="2178"/>
                    </a:cubicBezTo>
                    <a:cubicBezTo>
                      <a:pt x="2515" y="1759"/>
                      <a:pt x="2646" y="1288"/>
                      <a:pt x="2881" y="921"/>
                    </a:cubicBezTo>
                    <a:cubicBezTo>
                      <a:pt x="3169" y="1026"/>
                      <a:pt x="3457" y="1157"/>
                      <a:pt x="3719" y="1288"/>
                    </a:cubicBezTo>
                    <a:cubicBezTo>
                      <a:pt x="4688" y="1864"/>
                      <a:pt x="5578" y="2885"/>
                      <a:pt x="5971" y="3959"/>
                    </a:cubicBezTo>
                    <a:cubicBezTo>
                      <a:pt x="5999" y="4053"/>
                      <a:pt x="6069" y="4093"/>
                      <a:pt x="6142" y="4093"/>
                    </a:cubicBezTo>
                    <a:cubicBezTo>
                      <a:pt x="6272" y="4093"/>
                      <a:pt x="6414" y="3969"/>
                      <a:pt x="6364" y="3801"/>
                    </a:cubicBezTo>
                    <a:cubicBezTo>
                      <a:pt x="6181" y="3094"/>
                      <a:pt x="5945" y="2466"/>
                      <a:pt x="5474" y="1864"/>
                    </a:cubicBezTo>
                    <a:cubicBezTo>
                      <a:pt x="5028" y="1288"/>
                      <a:pt x="4479" y="816"/>
                      <a:pt x="3824" y="450"/>
                    </a:cubicBezTo>
                    <a:cubicBezTo>
                      <a:pt x="3310" y="173"/>
                      <a:pt x="2721" y="1"/>
                      <a:pt x="2136"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 name="Google Shape;1688;p46"/>
              <p:cNvSpPr/>
              <p:nvPr/>
            </p:nvSpPr>
            <p:spPr>
              <a:xfrm>
                <a:off x="5008501" y="2282058"/>
                <a:ext cx="309802" cy="219883"/>
              </a:xfrm>
              <a:custGeom>
                <a:avLst/>
                <a:gdLst/>
                <a:ahLst/>
                <a:cxnLst/>
                <a:rect l="l" t="t" r="r" b="b"/>
                <a:pathLst>
                  <a:path w="18853" h="13381" extrusionOk="0">
                    <a:moveTo>
                      <a:pt x="6808" y="1"/>
                    </a:moveTo>
                    <a:cubicBezTo>
                      <a:pt x="4661" y="1"/>
                      <a:pt x="2462" y="734"/>
                      <a:pt x="917" y="2279"/>
                    </a:cubicBezTo>
                    <a:cubicBezTo>
                      <a:pt x="576" y="2645"/>
                      <a:pt x="262" y="3038"/>
                      <a:pt x="0" y="3457"/>
                    </a:cubicBezTo>
                    <a:cubicBezTo>
                      <a:pt x="3090" y="9479"/>
                      <a:pt x="9086" y="13381"/>
                      <a:pt x="16077" y="13381"/>
                    </a:cubicBezTo>
                    <a:lnTo>
                      <a:pt x="16235" y="13381"/>
                    </a:lnTo>
                    <a:cubicBezTo>
                      <a:pt x="16758" y="13381"/>
                      <a:pt x="17256" y="13355"/>
                      <a:pt x="17753" y="13328"/>
                    </a:cubicBezTo>
                    <a:cubicBezTo>
                      <a:pt x="17858" y="13145"/>
                      <a:pt x="17963" y="12936"/>
                      <a:pt x="18041" y="12726"/>
                    </a:cubicBezTo>
                    <a:cubicBezTo>
                      <a:pt x="18853" y="10736"/>
                      <a:pt x="18617" y="8458"/>
                      <a:pt x="17675" y="6599"/>
                    </a:cubicBezTo>
                    <a:cubicBezTo>
                      <a:pt x="16732" y="4740"/>
                      <a:pt x="15161" y="3247"/>
                      <a:pt x="13380" y="2121"/>
                    </a:cubicBezTo>
                    <a:cubicBezTo>
                      <a:pt x="11521" y="943"/>
                      <a:pt x="9400" y="79"/>
                      <a:pt x="7149" y="1"/>
                    </a:cubicBezTo>
                    <a:close/>
                  </a:path>
                </a:pathLst>
              </a:custGeom>
              <a:solidFill>
                <a:srgbClr val="F78F7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 name="Google Shape;1689;p46"/>
              <p:cNvSpPr/>
              <p:nvPr/>
            </p:nvSpPr>
            <p:spPr>
              <a:xfrm>
                <a:off x="5483512" y="2266562"/>
                <a:ext cx="70150" cy="172130"/>
              </a:xfrm>
              <a:custGeom>
                <a:avLst/>
                <a:gdLst/>
                <a:ahLst/>
                <a:cxnLst/>
                <a:rect l="l" t="t" r="r" b="b"/>
                <a:pathLst>
                  <a:path w="4269" h="10475" extrusionOk="0">
                    <a:moveTo>
                      <a:pt x="4269" y="1"/>
                    </a:moveTo>
                    <a:lnTo>
                      <a:pt x="4269" y="1"/>
                    </a:lnTo>
                    <a:cubicBezTo>
                      <a:pt x="2933" y="1415"/>
                      <a:pt x="1938" y="3169"/>
                      <a:pt x="1284" y="4950"/>
                    </a:cubicBezTo>
                    <a:cubicBezTo>
                      <a:pt x="629" y="6756"/>
                      <a:pt x="263" y="8616"/>
                      <a:pt x="1" y="10475"/>
                    </a:cubicBezTo>
                    <a:cubicBezTo>
                      <a:pt x="2698" y="7935"/>
                      <a:pt x="3798" y="4269"/>
                      <a:pt x="4269" y="1"/>
                    </a:cubicBezTo>
                    <a:close/>
                  </a:path>
                </a:pathLst>
              </a:custGeom>
              <a:solidFill>
                <a:srgbClr val="F78F7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0" name="Google Shape;1690;p46"/>
              <p:cNvSpPr/>
              <p:nvPr/>
            </p:nvSpPr>
            <p:spPr>
              <a:xfrm>
                <a:off x="5308228" y="2266841"/>
                <a:ext cx="164111" cy="71629"/>
              </a:xfrm>
              <a:custGeom>
                <a:avLst/>
                <a:gdLst/>
                <a:ahLst/>
                <a:cxnLst/>
                <a:rect l="l" t="t" r="r" b="b"/>
                <a:pathLst>
                  <a:path w="9987" h="4359" extrusionOk="0">
                    <a:moveTo>
                      <a:pt x="1958" y="0"/>
                    </a:moveTo>
                    <a:cubicBezTo>
                      <a:pt x="1692" y="0"/>
                      <a:pt x="1432" y="47"/>
                      <a:pt x="1163" y="167"/>
                    </a:cubicBezTo>
                    <a:cubicBezTo>
                      <a:pt x="1" y="658"/>
                      <a:pt x="2023" y="4359"/>
                      <a:pt x="4968" y="4359"/>
                    </a:cubicBezTo>
                    <a:cubicBezTo>
                      <a:pt x="5009" y="4359"/>
                      <a:pt x="5050" y="4358"/>
                      <a:pt x="5091" y="4357"/>
                    </a:cubicBezTo>
                    <a:cubicBezTo>
                      <a:pt x="8102" y="4252"/>
                      <a:pt x="9987" y="1660"/>
                      <a:pt x="9306" y="586"/>
                    </a:cubicBezTo>
                    <a:cubicBezTo>
                      <a:pt x="9219" y="463"/>
                      <a:pt x="9054" y="420"/>
                      <a:pt x="8815" y="420"/>
                    </a:cubicBezTo>
                    <a:cubicBezTo>
                      <a:pt x="8261" y="420"/>
                      <a:pt x="7308" y="651"/>
                      <a:pt x="6004" y="651"/>
                    </a:cubicBezTo>
                    <a:cubicBezTo>
                      <a:pt x="5836" y="651"/>
                      <a:pt x="5663" y="647"/>
                      <a:pt x="5483" y="639"/>
                    </a:cubicBezTo>
                    <a:cubicBezTo>
                      <a:pt x="3827" y="538"/>
                      <a:pt x="2856" y="0"/>
                      <a:pt x="1958" y="0"/>
                    </a:cubicBezTo>
                    <a:close/>
                  </a:path>
                </a:pathLst>
              </a:custGeom>
              <a:solidFill>
                <a:srgbClr val="B2242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 name="Google Shape;1691;p46"/>
              <p:cNvSpPr/>
              <p:nvPr/>
            </p:nvSpPr>
            <p:spPr>
              <a:xfrm>
                <a:off x="5321735" y="2280234"/>
                <a:ext cx="95966" cy="58237"/>
              </a:xfrm>
              <a:custGeom>
                <a:avLst/>
                <a:gdLst/>
                <a:ahLst/>
                <a:cxnLst/>
                <a:rect l="l" t="t" r="r" b="b"/>
                <a:pathLst>
                  <a:path w="5840" h="3544" extrusionOk="0">
                    <a:moveTo>
                      <a:pt x="547" y="0"/>
                    </a:moveTo>
                    <a:cubicBezTo>
                      <a:pt x="353" y="0"/>
                      <a:pt x="168" y="26"/>
                      <a:pt x="0" y="85"/>
                    </a:cubicBezTo>
                    <a:cubicBezTo>
                      <a:pt x="129" y="1321"/>
                      <a:pt x="1852" y="3544"/>
                      <a:pt x="4150" y="3544"/>
                    </a:cubicBezTo>
                    <a:cubicBezTo>
                      <a:pt x="4189" y="3544"/>
                      <a:pt x="4229" y="3543"/>
                      <a:pt x="4269" y="3542"/>
                    </a:cubicBezTo>
                    <a:cubicBezTo>
                      <a:pt x="4845" y="3516"/>
                      <a:pt x="5368" y="3411"/>
                      <a:pt x="5840" y="3254"/>
                    </a:cubicBezTo>
                    <a:cubicBezTo>
                      <a:pt x="5106" y="2206"/>
                      <a:pt x="4059" y="1395"/>
                      <a:pt x="3038" y="819"/>
                    </a:cubicBezTo>
                    <a:cubicBezTo>
                      <a:pt x="2400" y="478"/>
                      <a:pt x="1383" y="0"/>
                      <a:pt x="547" y="0"/>
                    </a:cubicBezTo>
                    <a:close/>
                  </a:path>
                </a:pathLst>
              </a:custGeom>
              <a:solidFill>
                <a:srgbClr val="F0442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2" name="Google Shape;1692;p46"/>
              <p:cNvSpPr/>
              <p:nvPr/>
            </p:nvSpPr>
            <p:spPr>
              <a:xfrm>
                <a:off x="5398327" y="2152816"/>
                <a:ext cx="62838" cy="112990"/>
              </a:xfrm>
              <a:custGeom>
                <a:avLst/>
                <a:gdLst/>
                <a:ahLst/>
                <a:cxnLst/>
                <a:rect l="l" t="t" r="r" b="b"/>
                <a:pathLst>
                  <a:path w="3824" h="6876" extrusionOk="0">
                    <a:moveTo>
                      <a:pt x="1060" y="0"/>
                    </a:moveTo>
                    <a:cubicBezTo>
                      <a:pt x="968" y="0"/>
                      <a:pt x="875" y="39"/>
                      <a:pt x="812" y="115"/>
                    </a:cubicBezTo>
                    <a:cubicBezTo>
                      <a:pt x="550" y="455"/>
                      <a:pt x="550" y="1005"/>
                      <a:pt x="498" y="1424"/>
                    </a:cubicBezTo>
                    <a:cubicBezTo>
                      <a:pt x="445" y="1869"/>
                      <a:pt x="419" y="2314"/>
                      <a:pt x="367" y="2760"/>
                    </a:cubicBezTo>
                    <a:cubicBezTo>
                      <a:pt x="315" y="3467"/>
                      <a:pt x="0" y="4514"/>
                      <a:pt x="681" y="4959"/>
                    </a:cubicBezTo>
                    <a:cubicBezTo>
                      <a:pt x="867" y="5089"/>
                      <a:pt x="1092" y="5140"/>
                      <a:pt x="1319" y="5140"/>
                    </a:cubicBezTo>
                    <a:cubicBezTo>
                      <a:pt x="1412" y="5140"/>
                      <a:pt x="1506" y="5131"/>
                      <a:pt x="1598" y="5116"/>
                    </a:cubicBezTo>
                    <a:cubicBezTo>
                      <a:pt x="1964" y="5090"/>
                      <a:pt x="2305" y="4881"/>
                      <a:pt x="2671" y="4854"/>
                    </a:cubicBezTo>
                    <a:cubicBezTo>
                      <a:pt x="2697" y="4848"/>
                      <a:pt x="2727" y="4845"/>
                      <a:pt x="2757" y="4845"/>
                    </a:cubicBezTo>
                    <a:cubicBezTo>
                      <a:pt x="2848" y="4845"/>
                      <a:pt x="2946" y="4874"/>
                      <a:pt x="2985" y="4933"/>
                    </a:cubicBezTo>
                    <a:cubicBezTo>
                      <a:pt x="3090" y="5064"/>
                      <a:pt x="2959" y="5326"/>
                      <a:pt x="2907" y="5430"/>
                    </a:cubicBezTo>
                    <a:cubicBezTo>
                      <a:pt x="2723" y="5849"/>
                      <a:pt x="2514" y="6242"/>
                      <a:pt x="2357" y="6661"/>
                    </a:cubicBezTo>
                    <a:cubicBezTo>
                      <a:pt x="2336" y="6744"/>
                      <a:pt x="2397" y="6876"/>
                      <a:pt x="2488" y="6876"/>
                    </a:cubicBezTo>
                    <a:cubicBezTo>
                      <a:pt x="2513" y="6876"/>
                      <a:pt x="2539" y="6866"/>
                      <a:pt x="2566" y="6844"/>
                    </a:cubicBezTo>
                    <a:cubicBezTo>
                      <a:pt x="2907" y="6556"/>
                      <a:pt x="3195" y="6216"/>
                      <a:pt x="3404" y="5823"/>
                    </a:cubicBezTo>
                    <a:cubicBezTo>
                      <a:pt x="3588" y="5483"/>
                      <a:pt x="3823" y="5064"/>
                      <a:pt x="3718" y="4671"/>
                    </a:cubicBezTo>
                    <a:cubicBezTo>
                      <a:pt x="3640" y="4331"/>
                      <a:pt x="3352" y="4095"/>
                      <a:pt x="3011" y="4016"/>
                    </a:cubicBezTo>
                    <a:cubicBezTo>
                      <a:pt x="2938" y="4002"/>
                      <a:pt x="2864" y="3995"/>
                      <a:pt x="2792" y="3995"/>
                    </a:cubicBezTo>
                    <a:cubicBezTo>
                      <a:pt x="2480" y="3995"/>
                      <a:pt x="2178" y="4115"/>
                      <a:pt x="1859" y="4200"/>
                    </a:cubicBezTo>
                    <a:cubicBezTo>
                      <a:pt x="1754" y="4230"/>
                      <a:pt x="1579" y="4277"/>
                      <a:pt x="1425" y="4277"/>
                    </a:cubicBezTo>
                    <a:cubicBezTo>
                      <a:pt x="1311" y="4277"/>
                      <a:pt x="1208" y="4251"/>
                      <a:pt x="1152" y="4174"/>
                    </a:cubicBezTo>
                    <a:cubicBezTo>
                      <a:pt x="1074" y="4069"/>
                      <a:pt x="1152" y="3781"/>
                      <a:pt x="1152" y="3650"/>
                    </a:cubicBezTo>
                    <a:cubicBezTo>
                      <a:pt x="1179" y="3388"/>
                      <a:pt x="1205" y="3152"/>
                      <a:pt x="1231" y="2891"/>
                    </a:cubicBezTo>
                    <a:cubicBezTo>
                      <a:pt x="1283" y="2445"/>
                      <a:pt x="1310" y="1974"/>
                      <a:pt x="1362" y="1503"/>
                    </a:cubicBezTo>
                    <a:cubicBezTo>
                      <a:pt x="1388" y="1084"/>
                      <a:pt x="1519" y="508"/>
                      <a:pt x="1310" y="141"/>
                    </a:cubicBezTo>
                    <a:cubicBezTo>
                      <a:pt x="1255" y="46"/>
                      <a:pt x="1158" y="0"/>
                      <a:pt x="1060" y="0"/>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3" name="Google Shape;1693;p46"/>
              <p:cNvSpPr/>
              <p:nvPr/>
            </p:nvSpPr>
            <p:spPr>
              <a:xfrm>
                <a:off x="5280852" y="2155083"/>
                <a:ext cx="41755" cy="60767"/>
              </a:xfrm>
              <a:custGeom>
                <a:avLst/>
                <a:gdLst/>
                <a:ahLst/>
                <a:cxnLst/>
                <a:rect l="l" t="t" r="r" b="b"/>
                <a:pathLst>
                  <a:path w="2541" h="3698" extrusionOk="0">
                    <a:moveTo>
                      <a:pt x="1303" y="1"/>
                    </a:moveTo>
                    <a:cubicBezTo>
                      <a:pt x="673" y="1"/>
                      <a:pt x="129" y="794"/>
                      <a:pt x="53" y="1784"/>
                    </a:cubicBezTo>
                    <a:cubicBezTo>
                      <a:pt x="1" y="2805"/>
                      <a:pt x="498" y="3669"/>
                      <a:pt x="1153" y="3695"/>
                    </a:cubicBezTo>
                    <a:cubicBezTo>
                      <a:pt x="1174" y="3697"/>
                      <a:pt x="1195" y="3698"/>
                      <a:pt x="1215" y="3698"/>
                    </a:cubicBezTo>
                    <a:cubicBezTo>
                      <a:pt x="1869" y="3698"/>
                      <a:pt x="2412" y="2905"/>
                      <a:pt x="2462" y="1915"/>
                    </a:cubicBezTo>
                    <a:cubicBezTo>
                      <a:pt x="2541" y="893"/>
                      <a:pt x="2043" y="29"/>
                      <a:pt x="1363" y="3"/>
                    </a:cubicBezTo>
                    <a:cubicBezTo>
                      <a:pt x="1342" y="2"/>
                      <a:pt x="1322" y="1"/>
                      <a:pt x="1303"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4" name="Google Shape;1694;p46"/>
              <p:cNvSpPr/>
              <p:nvPr/>
            </p:nvSpPr>
            <p:spPr>
              <a:xfrm>
                <a:off x="5473193" y="2167161"/>
                <a:ext cx="33144" cy="51253"/>
              </a:xfrm>
              <a:custGeom>
                <a:avLst/>
                <a:gdLst/>
                <a:ahLst/>
                <a:cxnLst/>
                <a:rect l="l" t="t" r="r" b="b"/>
                <a:pathLst>
                  <a:path w="2017" h="3119" extrusionOk="0">
                    <a:moveTo>
                      <a:pt x="1071" y="1"/>
                    </a:moveTo>
                    <a:cubicBezTo>
                      <a:pt x="559" y="1"/>
                      <a:pt x="104" y="672"/>
                      <a:pt x="53" y="1520"/>
                    </a:cubicBezTo>
                    <a:cubicBezTo>
                      <a:pt x="0" y="2358"/>
                      <a:pt x="393" y="3091"/>
                      <a:pt x="917" y="3117"/>
                    </a:cubicBezTo>
                    <a:cubicBezTo>
                      <a:pt x="927" y="3118"/>
                      <a:pt x="937" y="3118"/>
                      <a:pt x="948" y="3118"/>
                    </a:cubicBezTo>
                    <a:cubicBezTo>
                      <a:pt x="1484" y="3118"/>
                      <a:pt x="1939" y="2447"/>
                      <a:pt x="1964" y="1625"/>
                    </a:cubicBezTo>
                    <a:cubicBezTo>
                      <a:pt x="2017" y="761"/>
                      <a:pt x="1624" y="28"/>
                      <a:pt x="1100" y="1"/>
                    </a:cubicBezTo>
                    <a:cubicBezTo>
                      <a:pt x="1090" y="1"/>
                      <a:pt x="1081" y="1"/>
                      <a:pt x="1071"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5" name="Google Shape;1695;p46"/>
              <p:cNvSpPr/>
              <p:nvPr/>
            </p:nvSpPr>
            <p:spPr>
              <a:xfrm>
                <a:off x="5238275" y="2043441"/>
                <a:ext cx="108865" cy="73716"/>
              </a:xfrm>
              <a:custGeom>
                <a:avLst/>
                <a:gdLst/>
                <a:ahLst/>
                <a:cxnLst/>
                <a:rect l="l" t="t" r="r" b="b"/>
                <a:pathLst>
                  <a:path w="6625" h="4486" extrusionOk="0">
                    <a:moveTo>
                      <a:pt x="4805" y="1"/>
                    </a:moveTo>
                    <a:cubicBezTo>
                      <a:pt x="4705" y="1"/>
                      <a:pt x="4604" y="6"/>
                      <a:pt x="4503" y="15"/>
                    </a:cubicBezTo>
                    <a:cubicBezTo>
                      <a:pt x="3430" y="120"/>
                      <a:pt x="2382" y="696"/>
                      <a:pt x="1623" y="1351"/>
                    </a:cubicBezTo>
                    <a:cubicBezTo>
                      <a:pt x="838" y="2058"/>
                      <a:pt x="131" y="3027"/>
                      <a:pt x="78" y="4022"/>
                    </a:cubicBezTo>
                    <a:cubicBezTo>
                      <a:pt x="1" y="4254"/>
                      <a:pt x="209" y="4486"/>
                      <a:pt x="461" y="4486"/>
                    </a:cubicBezTo>
                    <a:cubicBezTo>
                      <a:pt x="550" y="4486"/>
                      <a:pt x="644" y="4457"/>
                      <a:pt x="733" y="4388"/>
                    </a:cubicBezTo>
                    <a:cubicBezTo>
                      <a:pt x="1649" y="3760"/>
                      <a:pt x="2671" y="3288"/>
                      <a:pt x="3770" y="3079"/>
                    </a:cubicBezTo>
                    <a:cubicBezTo>
                      <a:pt x="4346" y="2948"/>
                      <a:pt x="4922" y="2922"/>
                      <a:pt x="5472" y="2686"/>
                    </a:cubicBezTo>
                    <a:cubicBezTo>
                      <a:pt x="5996" y="2477"/>
                      <a:pt x="6441" y="2058"/>
                      <a:pt x="6546" y="1560"/>
                    </a:cubicBezTo>
                    <a:cubicBezTo>
                      <a:pt x="6624" y="1115"/>
                      <a:pt x="6389" y="670"/>
                      <a:pt x="6022" y="382"/>
                    </a:cubicBezTo>
                    <a:cubicBezTo>
                      <a:pt x="5680" y="104"/>
                      <a:pt x="5250" y="1"/>
                      <a:pt x="480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6" name="Google Shape;1696;p46"/>
              <p:cNvSpPr/>
              <p:nvPr/>
            </p:nvSpPr>
            <p:spPr>
              <a:xfrm>
                <a:off x="5449957" y="2049669"/>
                <a:ext cx="78942" cy="63955"/>
              </a:xfrm>
              <a:custGeom>
                <a:avLst/>
                <a:gdLst/>
                <a:ahLst/>
                <a:cxnLst/>
                <a:rect l="l" t="t" r="r" b="b"/>
                <a:pathLst>
                  <a:path w="4804" h="3892" extrusionOk="0">
                    <a:moveTo>
                      <a:pt x="1418" y="0"/>
                    </a:moveTo>
                    <a:cubicBezTo>
                      <a:pt x="1098" y="0"/>
                      <a:pt x="781" y="93"/>
                      <a:pt x="524" y="291"/>
                    </a:cubicBezTo>
                    <a:cubicBezTo>
                      <a:pt x="210" y="527"/>
                      <a:pt x="0" y="893"/>
                      <a:pt x="27" y="1260"/>
                    </a:cubicBezTo>
                    <a:cubicBezTo>
                      <a:pt x="53" y="1705"/>
                      <a:pt x="367" y="2072"/>
                      <a:pt x="734" y="2255"/>
                    </a:cubicBezTo>
                    <a:cubicBezTo>
                      <a:pt x="1153" y="2464"/>
                      <a:pt x="1571" y="2491"/>
                      <a:pt x="2017" y="2621"/>
                    </a:cubicBezTo>
                    <a:cubicBezTo>
                      <a:pt x="2828" y="2831"/>
                      <a:pt x="3588" y="3250"/>
                      <a:pt x="4216" y="3800"/>
                    </a:cubicBezTo>
                    <a:cubicBezTo>
                      <a:pt x="4281" y="3864"/>
                      <a:pt x="4355" y="3892"/>
                      <a:pt x="4428" y="3892"/>
                    </a:cubicBezTo>
                    <a:cubicBezTo>
                      <a:pt x="4621" y="3892"/>
                      <a:pt x="4804" y="3702"/>
                      <a:pt x="4766" y="3512"/>
                    </a:cubicBezTo>
                    <a:cubicBezTo>
                      <a:pt x="4792" y="2674"/>
                      <a:pt x="4347" y="1862"/>
                      <a:pt x="3797" y="1234"/>
                    </a:cubicBezTo>
                    <a:cubicBezTo>
                      <a:pt x="3273" y="658"/>
                      <a:pt x="2514" y="160"/>
                      <a:pt x="1729" y="29"/>
                    </a:cubicBezTo>
                    <a:cubicBezTo>
                      <a:pt x="1626" y="10"/>
                      <a:pt x="1522" y="0"/>
                      <a:pt x="14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 name="Google Shape;1697;p46"/>
              <p:cNvSpPr/>
              <p:nvPr/>
            </p:nvSpPr>
            <p:spPr>
              <a:xfrm>
                <a:off x="4726243" y="3146048"/>
                <a:ext cx="182450" cy="244384"/>
              </a:xfrm>
              <a:custGeom>
                <a:avLst/>
                <a:gdLst/>
                <a:ahLst/>
                <a:cxnLst/>
                <a:rect l="l" t="t" r="r" b="b"/>
                <a:pathLst>
                  <a:path w="11103" h="14872" extrusionOk="0">
                    <a:moveTo>
                      <a:pt x="5263" y="1"/>
                    </a:moveTo>
                    <a:cubicBezTo>
                      <a:pt x="5106" y="891"/>
                      <a:pt x="4478" y="3640"/>
                      <a:pt x="3771" y="4792"/>
                    </a:cubicBezTo>
                    <a:cubicBezTo>
                      <a:pt x="3116" y="6285"/>
                      <a:pt x="79" y="9139"/>
                      <a:pt x="367" y="9453"/>
                    </a:cubicBezTo>
                    <a:cubicBezTo>
                      <a:pt x="412" y="9504"/>
                      <a:pt x="482" y="9526"/>
                      <a:pt x="571" y="9526"/>
                    </a:cubicBezTo>
                    <a:cubicBezTo>
                      <a:pt x="1266" y="9526"/>
                      <a:pt x="3113" y="8164"/>
                      <a:pt x="3090" y="8118"/>
                    </a:cubicBezTo>
                    <a:lnTo>
                      <a:pt x="3090" y="8118"/>
                    </a:lnTo>
                    <a:cubicBezTo>
                      <a:pt x="3195" y="8223"/>
                      <a:pt x="0" y="11705"/>
                      <a:pt x="367" y="12124"/>
                    </a:cubicBezTo>
                    <a:cubicBezTo>
                      <a:pt x="419" y="12184"/>
                      <a:pt x="500" y="12211"/>
                      <a:pt x="603" y="12211"/>
                    </a:cubicBezTo>
                    <a:cubicBezTo>
                      <a:pt x="1585" y="12211"/>
                      <a:pt x="4599" y="9760"/>
                      <a:pt x="4504" y="9689"/>
                    </a:cubicBezTo>
                    <a:lnTo>
                      <a:pt x="4504" y="9689"/>
                    </a:lnTo>
                    <a:cubicBezTo>
                      <a:pt x="4661" y="9767"/>
                      <a:pt x="1257" y="14035"/>
                      <a:pt x="1886" y="14559"/>
                    </a:cubicBezTo>
                    <a:cubicBezTo>
                      <a:pt x="1955" y="14611"/>
                      <a:pt x="2038" y="14635"/>
                      <a:pt x="2133" y="14635"/>
                    </a:cubicBezTo>
                    <a:cubicBezTo>
                      <a:pt x="3275" y="14635"/>
                      <a:pt x="6037" y="11093"/>
                      <a:pt x="6206" y="10658"/>
                    </a:cubicBezTo>
                    <a:lnTo>
                      <a:pt x="6206" y="10658"/>
                    </a:lnTo>
                    <a:cubicBezTo>
                      <a:pt x="6075" y="11103"/>
                      <a:pt x="4190" y="14585"/>
                      <a:pt x="4844" y="14847"/>
                    </a:cubicBezTo>
                    <a:cubicBezTo>
                      <a:pt x="4883" y="14864"/>
                      <a:pt x="4926" y="14871"/>
                      <a:pt x="4971" y="14871"/>
                    </a:cubicBezTo>
                    <a:cubicBezTo>
                      <a:pt x="6087" y="14871"/>
                      <a:pt x="9061" y="10117"/>
                      <a:pt x="9086" y="9689"/>
                    </a:cubicBezTo>
                    <a:lnTo>
                      <a:pt x="9086" y="9689"/>
                    </a:lnTo>
                    <a:cubicBezTo>
                      <a:pt x="9138" y="9976"/>
                      <a:pt x="9061" y="12962"/>
                      <a:pt x="9784" y="12962"/>
                    </a:cubicBezTo>
                    <a:cubicBezTo>
                      <a:pt x="9787" y="12962"/>
                      <a:pt x="9790" y="12962"/>
                      <a:pt x="9793" y="12962"/>
                    </a:cubicBezTo>
                    <a:cubicBezTo>
                      <a:pt x="10893" y="12883"/>
                      <a:pt x="11076" y="5892"/>
                      <a:pt x="10841" y="4609"/>
                    </a:cubicBezTo>
                    <a:cubicBezTo>
                      <a:pt x="10893" y="3824"/>
                      <a:pt x="11024" y="2462"/>
                      <a:pt x="11102" y="1441"/>
                    </a:cubicBezTo>
                    <a:cubicBezTo>
                      <a:pt x="9165" y="1022"/>
                      <a:pt x="7201" y="551"/>
                      <a:pt x="5263" y="1"/>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8" name="Google Shape;1698;p46"/>
              <p:cNvSpPr/>
              <p:nvPr/>
            </p:nvSpPr>
            <p:spPr>
              <a:xfrm>
                <a:off x="4770561" y="2550500"/>
                <a:ext cx="284857" cy="717755"/>
              </a:xfrm>
              <a:custGeom>
                <a:avLst/>
                <a:gdLst/>
                <a:ahLst/>
                <a:cxnLst/>
                <a:rect l="l" t="t" r="r" b="b"/>
                <a:pathLst>
                  <a:path w="17335" h="43679" extrusionOk="0">
                    <a:moveTo>
                      <a:pt x="12959" y="1"/>
                    </a:moveTo>
                    <a:cubicBezTo>
                      <a:pt x="12387" y="1"/>
                      <a:pt x="11795" y="310"/>
                      <a:pt x="11207" y="1025"/>
                    </a:cubicBezTo>
                    <a:cubicBezTo>
                      <a:pt x="8824" y="3931"/>
                      <a:pt x="2488" y="20584"/>
                      <a:pt x="341" y="39071"/>
                    </a:cubicBezTo>
                    <a:cubicBezTo>
                      <a:pt x="341" y="39175"/>
                      <a:pt x="341" y="39254"/>
                      <a:pt x="315" y="39332"/>
                    </a:cubicBezTo>
                    <a:cubicBezTo>
                      <a:pt x="262" y="39908"/>
                      <a:pt x="210" y="40485"/>
                      <a:pt x="131" y="41061"/>
                    </a:cubicBezTo>
                    <a:cubicBezTo>
                      <a:pt x="0" y="42605"/>
                      <a:pt x="6913" y="43627"/>
                      <a:pt x="9715" y="43679"/>
                    </a:cubicBezTo>
                    <a:cubicBezTo>
                      <a:pt x="9715" y="43679"/>
                      <a:pt x="9819" y="42998"/>
                      <a:pt x="10029" y="41820"/>
                    </a:cubicBezTo>
                    <a:cubicBezTo>
                      <a:pt x="10029" y="41715"/>
                      <a:pt x="10055" y="41610"/>
                      <a:pt x="10055" y="41532"/>
                    </a:cubicBezTo>
                    <a:cubicBezTo>
                      <a:pt x="10553" y="38442"/>
                      <a:pt x="11574" y="32367"/>
                      <a:pt x="12804" y="25533"/>
                    </a:cubicBezTo>
                    <a:cubicBezTo>
                      <a:pt x="14611" y="15662"/>
                      <a:pt x="17334" y="13017"/>
                      <a:pt x="17230" y="8461"/>
                    </a:cubicBezTo>
                    <a:cubicBezTo>
                      <a:pt x="17146" y="4806"/>
                      <a:pt x="15213" y="1"/>
                      <a:pt x="12959" y="1"/>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9" name="Google Shape;1699;p46"/>
              <p:cNvSpPr/>
              <p:nvPr/>
            </p:nvSpPr>
            <p:spPr>
              <a:xfrm>
                <a:off x="4959024" y="2735136"/>
                <a:ext cx="89935" cy="360595"/>
              </a:xfrm>
              <a:custGeom>
                <a:avLst/>
                <a:gdLst/>
                <a:ahLst/>
                <a:cxnLst/>
                <a:rect l="l" t="t" r="r" b="b"/>
                <a:pathLst>
                  <a:path w="5473" h="21944" extrusionOk="0">
                    <a:moveTo>
                      <a:pt x="5473" y="1"/>
                    </a:moveTo>
                    <a:cubicBezTo>
                      <a:pt x="4739" y="3274"/>
                      <a:pt x="2749" y="6573"/>
                      <a:pt x="1335" y="14297"/>
                    </a:cubicBezTo>
                    <a:cubicBezTo>
                      <a:pt x="1152" y="15397"/>
                      <a:pt x="943" y="16497"/>
                      <a:pt x="759" y="17544"/>
                    </a:cubicBezTo>
                    <a:cubicBezTo>
                      <a:pt x="812" y="17492"/>
                      <a:pt x="890" y="17439"/>
                      <a:pt x="943" y="17387"/>
                    </a:cubicBezTo>
                    <a:lnTo>
                      <a:pt x="1152" y="16392"/>
                    </a:lnTo>
                    <a:cubicBezTo>
                      <a:pt x="1519" y="14533"/>
                      <a:pt x="1833" y="12674"/>
                      <a:pt x="2304" y="10841"/>
                    </a:cubicBezTo>
                    <a:cubicBezTo>
                      <a:pt x="2723" y="9008"/>
                      <a:pt x="3273" y="7228"/>
                      <a:pt x="3849" y="5421"/>
                    </a:cubicBezTo>
                    <a:cubicBezTo>
                      <a:pt x="4425" y="3640"/>
                      <a:pt x="5132" y="1860"/>
                      <a:pt x="5473" y="1"/>
                    </a:cubicBezTo>
                    <a:close/>
                    <a:moveTo>
                      <a:pt x="105" y="21315"/>
                    </a:moveTo>
                    <a:cubicBezTo>
                      <a:pt x="52" y="21524"/>
                      <a:pt x="26" y="21734"/>
                      <a:pt x="0" y="21943"/>
                    </a:cubicBezTo>
                    <a:cubicBezTo>
                      <a:pt x="52" y="21734"/>
                      <a:pt x="79" y="21524"/>
                      <a:pt x="131" y="21315"/>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0" name="Google Shape;1700;p46"/>
              <p:cNvSpPr/>
              <p:nvPr/>
            </p:nvSpPr>
            <p:spPr>
              <a:xfrm>
                <a:off x="4960733" y="3020848"/>
                <a:ext cx="13787" cy="64547"/>
              </a:xfrm>
              <a:custGeom>
                <a:avLst/>
                <a:gdLst/>
                <a:ahLst/>
                <a:cxnLst/>
                <a:rect l="l" t="t" r="r" b="b"/>
                <a:pathLst>
                  <a:path w="839" h="3928" extrusionOk="0">
                    <a:moveTo>
                      <a:pt x="839" y="0"/>
                    </a:moveTo>
                    <a:lnTo>
                      <a:pt x="839" y="0"/>
                    </a:lnTo>
                    <a:cubicBezTo>
                      <a:pt x="786" y="52"/>
                      <a:pt x="708" y="105"/>
                      <a:pt x="655" y="157"/>
                    </a:cubicBezTo>
                    <a:cubicBezTo>
                      <a:pt x="420" y="1466"/>
                      <a:pt x="210" y="2723"/>
                      <a:pt x="1" y="3928"/>
                    </a:cubicBezTo>
                    <a:lnTo>
                      <a:pt x="27" y="3928"/>
                    </a:lnTo>
                    <a:cubicBezTo>
                      <a:pt x="184" y="3195"/>
                      <a:pt x="341" y="2488"/>
                      <a:pt x="498" y="1781"/>
                    </a:cubicBezTo>
                    <a:lnTo>
                      <a:pt x="839" y="0"/>
                    </a:ln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1" name="Google Shape;1701;p46"/>
              <p:cNvSpPr/>
              <p:nvPr/>
            </p:nvSpPr>
            <p:spPr>
              <a:xfrm>
                <a:off x="4959024" y="2735136"/>
                <a:ext cx="89935" cy="360595"/>
              </a:xfrm>
              <a:custGeom>
                <a:avLst/>
                <a:gdLst/>
                <a:ahLst/>
                <a:cxnLst/>
                <a:rect l="l" t="t" r="r" b="b"/>
                <a:pathLst>
                  <a:path w="5473" h="21944" extrusionOk="0">
                    <a:moveTo>
                      <a:pt x="5473" y="1"/>
                    </a:moveTo>
                    <a:lnTo>
                      <a:pt x="5473" y="1"/>
                    </a:lnTo>
                    <a:cubicBezTo>
                      <a:pt x="5211" y="891"/>
                      <a:pt x="4897" y="1781"/>
                      <a:pt x="4556" y="2671"/>
                    </a:cubicBezTo>
                    <a:lnTo>
                      <a:pt x="3535" y="5316"/>
                    </a:lnTo>
                    <a:cubicBezTo>
                      <a:pt x="2880" y="7097"/>
                      <a:pt x="2330" y="8903"/>
                      <a:pt x="1885" y="10762"/>
                    </a:cubicBezTo>
                    <a:cubicBezTo>
                      <a:pt x="1440" y="12595"/>
                      <a:pt x="1100" y="14454"/>
                      <a:pt x="812" y="16340"/>
                    </a:cubicBezTo>
                    <a:lnTo>
                      <a:pt x="393" y="19141"/>
                    </a:lnTo>
                    <a:cubicBezTo>
                      <a:pt x="262" y="20058"/>
                      <a:pt x="105" y="21000"/>
                      <a:pt x="0" y="21943"/>
                    </a:cubicBezTo>
                    <a:cubicBezTo>
                      <a:pt x="26" y="21734"/>
                      <a:pt x="52" y="21524"/>
                      <a:pt x="105" y="21315"/>
                    </a:cubicBezTo>
                    <a:cubicBezTo>
                      <a:pt x="314" y="20110"/>
                      <a:pt x="524" y="18853"/>
                      <a:pt x="759" y="17544"/>
                    </a:cubicBezTo>
                    <a:cubicBezTo>
                      <a:pt x="943" y="16497"/>
                      <a:pt x="1152" y="15397"/>
                      <a:pt x="1335" y="14297"/>
                    </a:cubicBezTo>
                    <a:cubicBezTo>
                      <a:pt x="2749" y="6573"/>
                      <a:pt x="4739" y="3274"/>
                      <a:pt x="5473"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2" name="Google Shape;1702;p46"/>
              <p:cNvSpPr/>
              <p:nvPr/>
            </p:nvSpPr>
            <p:spPr>
              <a:xfrm>
                <a:off x="4775720" y="3192519"/>
                <a:ext cx="160085" cy="45189"/>
              </a:xfrm>
              <a:custGeom>
                <a:avLst/>
                <a:gdLst/>
                <a:ahLst/>
                <a:cxnLst/>
                <a:rect l="l" t="t" r="r" b="b"/>
                <a:pathLst>
                  <a:path w="9742" h="2750" extrusionOk="0">
                    <a:moveTo>
                      <a:pt x="27" y="1"/>
                    </a:moveTo>
                    <a:cubicBezTo>
                      <a:pt x="27" y="105"/>
                      <a:pt x="27" y="184"/>
                      <a:pt x="1" y="262"/>
                    </a:cubicBezTo>
                    <a:cubicBezTo>
                      <a:pt x="1729" y="708"/>
                      <a:pt x="3457" y="1179"/>
                      <a:pt x="5185" y="1598"/>
                    </a:cubicBezTo>
                    <a:cubicBezTo>
                      <a:pt x="6678" y="1991"/>
                      <a:pt x="8196" y="2410"/>
                      <a:pt x="9715" y="2750"/>
                    </a:cubicBezTo>
                    <a:cubicBezTo>
                      <a:pt x="9715" y="2645"/>
                      <a:pt x="9741" y="2540"/>
                      <a:pt x="9741" y="2462"/>
                    </a:cubicBezTo>
                    <a:cubicBezTo>
                      <a:pt x="8275" y="2017"/>
                      <a:pt x="6756" y="1676"/>
                      <a:pt x="5264" y="1310"/>
                    </a:cubicBezTo>
                    <a:cubicBezTo>
                      <a:pt x="3509" y="865"/>
                      <a:pt x="1781" y="446"/>
                      <a:pt x="27"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4" name="Google Shape;1703;p46"/>
            <p:cNvGrpSpPr/>
            <p:nvPr/>
          </p:nvGrpSpPr>
          <p:grpSpPr>
            <a:xfrm>
              <a:off x="3440163" y="1733556"/>
              <a:ext cx="1049882" cy="2244669"/>
              <a:chOff x="3440163" y="1733556"/>
              <a:chExt cx="1049882" cy="2244669"/>
            </a:xfrm>
          </p:grpSpPr>
          <p:sp>
            <p:nvSpPr>
              <p:cNvPr id="5" name="Google Shape;1704;p46"/>
              <p:cNvSpPr/>
              <p:nvPr/>
            </p:nvSpPr>
            <p:spPr>
              <a:xfrm>
                <a:off x="4291672" y="3124538"/>
                <a:ext cx="198373" cy="263774"/>
              </a:xfrm>
              <a:custGeom>
                <a:avLst/>
                <a:gdLst/>
                <a:ahLst/>
                <a:cxnLst/>
                <a:rect l="l" t="t" r="r" b="b"/>
                <a:pathLst>
                  <a:path w="12072" h="16052" extrusionOk="0">
                    <a:moveTo>
                      <a:pt x="5577" y="0"/>
                    </a:moveTo>
                    <a:cubicBezTo>
                      <a:pt x="3744" y="812"/>
                      <a:pt x="1885" y="1571"/>
                      <a:pt x="0" y="2226"/>
                    </a:cubicBezTo>
                    <a:cubicBezTo>
                      <a:pt x="419" y="3064"/>
                      <a:pt x="1493" y="5656"/>
                      <a:pt x="1571" y="7018"/>
                    </a:cubicBezTo>
                    <a:cubicBezTo>
                      <a:pt x="1912" y="8615"/>
                      <a:pt x="1126" y="12700"/>
                      <a:pt x="1545" y="12805"/>
                    </a:cubicBezTo>
                    <a:cubicBezTo>
                      <a:pt x="1558" y="12808"/>
                      <a:pt x="1570" y="12809"/>
                      <a:pt x="1583" y="12809"/>
                    </a:cubicBezTo>
                    <a:cubicBezTo>
                      <a:pt x="2136" y="12809"/>
                      <a:pt x="3010" y="10134"/>
                      <a:pt x="2959" y="10134"/>
                    </a:cubicBezTo>
                    <a:cubicBezTo>
                      <a:pt x="3116" y="10134"/>
                      <a:pt x="2540" y="14821"/>
                      <a:pt x="3090" y="14952"/>
                    </a:cubicBezTo>
                    <a:cubicBezTo>
                      <a:pt x="3106" y="14955"/>
                      <a:pt x="3123" y="14957"/>
                      <a:pt x="3140" y="14957"/>
                    </a:cubicBezTo>
                    <a:cubicBezTo>
                      <a:pt x="3976" y="14957"/>
                      <a:pt x="5156" y="10578"/>
                      <a:pt x="5027" y="10553"/>
                    </a:cubicBezTo>
                    <a:cubicBezTo>
                      <a:pt x="5028" y="10553"/>
                      <a:pt x="5028" y="10553"/>
                      <a:pt x="5029" y="10553"/>
                    </a:cubicBezTo>
                    <a:cubicBezTo>
                      <a:pt x="5209" y="10553"/>
                      <a:pt x="4925" y="15999"/>
                      <a:pt x="5734" y="16051"/>
                    </a:cubicBezTo>
                    <a:cubicBezTo>
                      <a:pt x="5737" y="16051"/>
                      <a:pt x="5740" y="16052"/>
                      <a:pt x="5743" y="16052"/>
                    </a:cubicBezTo>
                    <a:cubicBezTo>
                      <a:pt x="6862" y="16052"/>
                      <a:pt x="7122" y="10840"/>
                      <a:pt x="6965" y="10369"/>
                    </a:cubicBezTo>
                    <a:lnTo>
                      <a:pt x="6965" y="10369"/>
                    </a:lnTo>
                    <a:cubicBezTo>
                      <a:pt x="7119" y="10804"/>
                      <a:pt x="7597" y="14565"/>
                      <a:pt x="8279" y="14565"/>
                    </a:cubicBezTo>
                    <a:cubicBezTo>
                      <a:pt x="8295" y="14565"/>
                      <a:pt x="8311" y="14563"/>
                      <a:pt x="8327" y="14559"/>
                    </a:cubicBezTo>
                    <a:cubicBezTo>
                      <a:pt x="9374" y="14323"/>
                      <a:pt x="8981" y="8275"/>
                      <a:pt x="8746" y="7882"/>
                    </a:cubicBezTo>
                    <a:lnTo>
                      <a:pt x="8746" y="7882"/>
                    </a:lnTo>
                    <a:cubicBezTo>
                      <a:pt x="8938" y="8098"/>
                      <a:pt x="10386" y="10187"/>
                      <a:pt x="11069" y="10187"/>
                    </a:cubicBezTo>
                    <a:cubicBezTo>
                      <a:pt x="11130" y="10187"/>
                      <a:pt x="11186" y="10171"/>
                      <a:pt x="11233" y="10134"/>
                    </a:cubicBezTo>
                    <a:cubicBezTo>
                      <a:pt x="12071" y="9427"/>
                      <a:pt x="8170" y="3640"/>
                      <a:pt x="7227" y="2724"/>
                    </a:cubicBezTo>
                    <a:cubicBezTo>
                      <a:pt x="6808" y="2069"/>
                      <a:pt x="6127" y="891"/>
                      <a:pt x="5577"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 name="Google Shape;1705;p46"/>
              <p:cNvSpPr/>
              <p:nvPr/>
            </p:nvSpPr>
            <p:spPr>
              <a:xfrm>
                <a:off x="4111343" y="2560671"/>
                <a:ext cx="350735" cy="707156"/>
              </a:xfrm>
              <a:custGeom>
                <a:avLst/>
                <a:gdLst/>
                <a:ahLst/>
                <a:cxnLst/>
                <a:rect l="l" t="t" r="r" b="b"/>
                <a:pathLst>
                  <a:path w="21344" h="43034" extrusionOk="0">
                    <a:moveTo>
                      <a:pt x="3799" y="1"/>
                    </a:moveTo>
                    <a:cubicBezTo>
                      <a:pt x="1449" y="1"/>
                      <a:pt x="0" y="5157"/>
                      <a:pt x="343" y="8889"/>
                    </a:cubicBezTo>
                    <a:cubicBezTo>
                      <a:pt x="736" y="13446"/>
                      <a:pt x="3747" y="15776"/>
                      <a:pt x="6654" y="25359"/>
                    </a:cubicBezTo>
                    <a:cubicBezTo>
                      <a:pt x="8696" y="32010"/>
                      <a:pt x="10372" y="37928"/>
                      <a:pt x="11210" y="40939"/>
                    </a:cubicBezTo>
                    <a:cubicBezTo>
                      <a:pt x="11236" y="41018"/>
                      <a:pt x="11262" y="41122"/>
                      <a:pt x="11288" y="41227"/>
                    </a:cubicBezTo>
                    <a:cubicBezTo>
                      <a:pt x="11629" y="42379"/>
                      <a:pt x="11812" y="43034"/>
                      <a:pt x="11812" y="43034"/>
                    </a:cubicBezTo>
                    <a:cubicBezTo>
                      <a:pt x="14588" y="42667"/>
                      <a:pt x="21343" y="40861"/>
                      <a:pt x="21029" y="39368"/>
                    </a:cubicBezTo>
                    <a:cubicBezTo>
                      <a:pt x="20898" y="38792"/>
                      <a:pt x="20793" y="38216"/>
                      <a:pt x="20662" y="37666"/>
                    </a:cubicBezTo>
                    <a:cubicBezTo>
                      <a:pt x="20636" y="37561"/>
                      <a:pt x="20610" y="37483"/>
                      <a:pt x="20584" y="37404"/>
                    </a:cubicBezTo>
                    <a:cubicBezTo>
                      <a:pt x="16368" y="19285"/>
                      <a:pt x="8172" y="3443"/>
                      <a:pt x="5475" y="825"/>
                    </a:cubicBezTo>
                    <a:cubicBezTo>
                      <a:pt x="4879" y="252"/>
                      <a:pt x="4317" y="1"/>
                      <a:pt x="379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 name="Google Shape;1706;p46"/>
              <p:cNvSpPr/>
              <p:nvPr/>
            </p:nvSpPr>
            <p:spPr>
              <a:xfrm>
                <a:off x="4295533" y="3175314"/>
                <a:ext cx="155353" cy="62838"/>
              </a:xfrm>
              <a:custGeom>
                <a:avLst/>
                <a:gdLst/>
                <a:ahLst/>
                <a:cxnLst/>
                <a:rect l="l" t="t" r="r" b="b"/>
                <a:pathLst>
                  <a:path w="9454" h="3824" extrusionOk="0">
                    <a:moveTo>
                      <a:pt x="9375" y="0"/>
                    </a:moveTo>
                    <a:cubicBezTo>
                      <a:pt x="7699" y="629"/>
                      <a:pt x="6023" y="1257"/>
                      <a:pt x="4347" y="1885"/>
                    </a:cubicBezTo>
                    <a:cubicBezTo>
                      <a:pt x="2907" y="2435"/>
                      <a:pt x="1441" y="2933"/>
                      <a:pt x="1" y="3535"/>
                    </a:cubicBezTo>
                    <a:cubicBezTo>
                      <a:pt x="27" y="3614"/>
                      <a:pt x="53" y="3718"/>
                      <a:pt x="79" y="3823"/>
                    </a:cubicBezTo>
                    <a:cubicBezTo>
                      <a:pt x="1572" y="3326"/>
                      <a:pt x="3012" y="2723"/>
                      <a:pt x="4452" y="2173"/>
                    </a:cubicBezTo>
                    <a:cubicBezTo>
                      <a:pt x="6102" y="1545"/>
                      <a:pt x="7778" y="890"/>
                      <a:pt x="9453" y="262"/>
                    </a:cubicBezTo>
                    <a:cubicBezTo>
                      <a:pt x="9427" y="157"/>
                      <a:pt x="9401" y="79"/>
                      <a:pt x="9375"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 name="Google Shape;1707;p46"/>
              <p:cNvSpPr/>
              <p:nvPr/>
            </p:nvSpPr>
            <p:spPr>
              <a:xfrm>
                <a:off x="4124292" y="2999634"/>
                <a:ext cx="295621" cy="447588"/>
              </a:xfrm>
              <a:custGeom>
                <a:avLst/>
                <a:gdLst/>
                <a:ahLst/>
                <a:cxnLst/>
                <a:rect l="l" t="t" r="r" b="b"/>
                <a:pathLst>
                  <a:path w="17990" h="27238" extrusionOk="0">
                    <a:moveTo>
                      <a:pt x="8522" y="0"/>
                    </a:moveTo>
                    <a:cubicBezTo>
                      <a:pt x="7260" y="0"/>
                      <a:pt x="5963" y="187"/>
                      <a:pt x="4949" y="715"/>
                    </a:cubicBezTo>
                    <a:cubicBezTo>
                      <a:pt x="2488" y="1998"/>
                      <a:pt x="0" y="3307"/>
                      <a:pt x="550" y="7837"/>
                    </a:cubicBezTo>
                    <a:cubicBezTo>
                      <a:pt x="1100" y="12393"/>
                      <a:pt x="2488" y="26088"/>
                      <a:pt x="3876" y="26637"/>
                    </a:cubicBezTo>
                    <a:cubicBezTo>
                      <a:pt x="4920" y="27071"/>
                      <a:pt x="7657" y="27238"/>
                      <a:pt x="9560" y="27238"/>
                    </a:cubicBezTo>
                    <a:cubicBezTo>
                      <a:pt x="10185" y="27238"/>
                      <a:pt x="10720" y="27220"/>
                      <a:pt x="11076" y="27187"/>
                    </a:cubicBezTo>
                    <a:cubicBezTo>
                      <a:pt x="12543" y="27083"/>
                      <a:pt x="16235" y="26716"/>
                      <a:pt x="17099" y="25616"/>
                    </a:cubicBezTo>
                    <a:cubicBezTo>
                      <a:pt x="17989" y="24490"/>
                      <a:pt x="15004" y="1631"/>
                      <a:pt x="12778" y="689"/>
                    </a:cubicBezTo>
                    <a:cubicBezTo>
                      <a:pt x="12054" y="381"/>
                      <a:pt x="10325" y="0"/>
                      <a:pt x="8522"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 name="Google Shape;1708;p46"/>
              <p:cNvSpPr/>
              <p:nvPr/>
            </p:nvSpPr>
            <p:spPr>
              <a:xfrm>
                <a:off x="4382017" y="3399060"/>
                <a:ext cx="25832" cy="34853"/>
              </a:xfrm>
              <a:custGeom>
                <a:avLst/>
                <a:gdLst/>
                <a:ahLst/>
                <a:cxnLst/>
                <a:rect l="l" t="t" r="r" b="b"/>
                <a:pathLst>
                  <a:path w="1572" h="2121" extrusionOk="0">
                    <a:moveTo>
                      <a:pt x="1" y="2121"/>
                    </a:moveTo>
                    <a:cubicBezTo>
                      <a:pt x="1" y="2121"/>
                      <a:pt x="1" y="2121"/>
                      <a:pt x="1" y="2121"/>
                    </a:cubicBezTo>
                    <a:cubicBezTo>
                      <a:pt x="1" y="2121"/>
                      <a:pt x="1" y="2121"/>
                      <a:pt x="1" y="2121"/>
                    </a:cubicBezTo>
                    <a:close/>
                    <a:moveTo>
                      <a:pt x="27" y="2121"/>
                    </a:moveTo>
                    <a:cubicBezTo>
                      <a:pt x="27" y="2121"/>
                      <a:pt x="27" y="2121"/>
                      <a:pt x="27" y="2121"/>
                    </a:cubicBezTo>
                    <a:cubicBezTo>
                      <a:pt x="27" y="2121"/>
                      <a:pt x="27" y="2121"/>
                      <a:pt x="27" y="2121"/>
                    </a:cubicBezTo>
                    <a:close/>
                    <a:moveTo>
                      <a:pt x="27" y="2121"/>
                    </a:moveTo>
                    <a:cubicBezTo>
                      <a:pt x="525" y="1938"/>
                      <a:pt x="943" y="1754"/>
                      <a:pt x="1231" y="1519"/>
                    </a:cubicBezTo>
                    <a:cubicBezTo>
                      <a:pt x="943" y="1754"/>
                      <a:pt x="525" y="1938"/>
                      <a:pt x="27" y="2121"/>
                    </a:cubicBezTo>
                    <a:close/>
                    <a:moveTo>
                      <a:pt x="1231" y="1493"/>
                    </a:moveTo>
                    <a:cubicBezTo>
                      <a:pt x="1231" y="1493"/>
                      <a:pt x="1231" y="1493"/>
                      <a:pt x="1231" y="1493"/>
                    </a:cubicBezTo>
                    <a:cubicBezTo>
                      <a:pt x="1231" y="1493"/>
                      <a:pt x="1231" y="1493"/>
                      <a:pt x="1231" y="1493"/>
                    </a:cubicBezTo>
                    <a:close/>
                    <a:moveTo>
                      <a:pt x="1231" y="1493"/>
                    </a:moveTo>
                    <a:cubicBezTo>
                      <a:pt x="1231" y="1493"/>
                      <a:pt x="1231" y="1493"/>
                      <a:pt x="1258" y="1493"/>
                    </a:cubicBezTo>
                    <a:cubicBezTo>
                      <a:pt x="1231" y="1493"/>
                      <a:pt x="1231" y="1493"/>
                      <a:pt x="1231" y="1493"/>
                    </a:cubicBezTo>
                    <a:close/>
                    <a:moveTo>
                      <a:pt x="1258" y="1493"/>
                    </a:moveTo>
                    <a:cubicBezTo>
                      <a:pt x="1258" y="1493"/>
                      <a:pt x="1258" y="1493"/>
                      <a:pt x="1258" y="1493"/>
                    </a:cubicBezTo>
                    <a:cubicBezTo>
                      <a:pt x="1258" y="1493"/>
                      <a:pt x="1258" y="1493"/>
                      <a:pt x="1258" y="1493"/>
                    </a:cubicBezTo>
                    <a:close/>
                    <a:moveTo>
                      <a:pt x="1258" y="1493"/>
                    </a:moveTo>
                    <a:cubicBezTo>
                      <a:pt x="1258" y="1493"/>
                      <a:pt x="1258" y="1493"/>
                      <a:pt x="1258" y="1493"/>
                    </a:cubicBezTo>
                    <a:cubicBezTo>
                      <a:pt x="1258" y="1493"/>
                      <a:pt x="1258" y="1493"/>
                      <a:pt x="1258" y="1493"/>
                    </a:cubicBezTo>
                    <a:close/>
                    <a:moveTo>
                      <a:pt x="1258" y="1493"/>
                    </a:moveTo>
                    <a:cubicBezTo>
                      <a:pt x="1258" y="1493"/>
                      <a:pt x="1258" y="1466"/>
                      <a:pt x="1258" y="1466"/>
                    </a:cubicBezTo>
                    <a:cubicBezTo>
                      <a:pt x="1258" y="1466"/>
                      <a:pt x="1258" y="1493"/>
                      <a:pt x="1258" y="1493"/>
                    </a:cubicBezTo>
                    <a:close/>
                    <a:moveTo>
                      <a:pt x="1258" y="1466"/>
                    </a:moveTo>
                    <a:cubicBezTo>
                      <a:pt x="1258" y="1466"/>
                      <a:pt x="1284" y="1466"/>
                      <a:pt x="1284" y="1466"/>
                    </a:cubicBezTo>
                    <a:cubicBezTo>
                      <a:pt x="1284" y="1466"/>
                      <a:pt x="1258" y="1466"/>
                      <a:pt x="1258" y="1466"/>
                    </a:cubicBezTo>
                    <a:close/>
                    <a:moveTo>
                      <a:pt x="1284" y="1466"/>
                    </a:moveTo>
                    <a:cubicBezTo>
                      <a:pt x="1284" y="1466"/>
                      <a:pt x="1284" y="1466"/>
                      <a:pt x="1284" y="1466"/>
                    </a:cubicBezTo>
                    <a:cubicBezTo>
                      <a:pt x="1284" y="1466"/>
                      <a:pt x="1284" y="1466"/>
                      <a:pt x="1284" y="1466"/>
                    </a:cubicBezTo>
                    <a:close/>
                    <a:moveTo>
                      <a:pt x="1284" y="1466"/>
                    </a:moveTo>
                    <a:cubicBezTo>
                      <a:pt x="1284" y="1466"/>
                      <a:pt x="1284" y="1466"/>
                      <a:pt x="1284" y="1466"/>
                    </a:cubicBezTo>
                    <a:cubicBezTo>
                      <a:pt x="1284" y="1466"/>
                      <a:pt x="1284" y="1466"/>
                      <a:pt x="1284" y="1466"/>
                    </a:cubicBezTo>
                    <a:close/>
                    <a:moveTo>
                      <a:pt x="1310" y="1440"/>
                    </a:moveTo>
                    <a:cubicBezTo>
                      <a:pt x="1310" y="1440"/>
                      <a:pt x="1310" y="1440"/>
                      <a:pt x="1310" y="1440"/>
                    </a:cubicBezTo>
                    <a:cubicBezTo>
                      <a:pt x="1310" y="1440"/>
                      <a:pt x="1310" y="1440"/>
                      <a:pt x="1310" y="1440"/>
                    </a:cubicBezTo>
                    <a:close/>
                    <a:moveTo>
                      <a:pt x="1310" y="1440"/>
                    </a:moveTo>
                    <a:cubicBezTo>
                      <a:pt x="1310" y="1440"/>
                      <a:pt x="1310" y="1440"/>
                      <a:pt x="1310" y="1440"/>
                    </a:cubicBezTo>
                    <a:cubicBezTo>
                      <a:pt x="1310" y="1440"/>
                      <a:pt x="1310" y="1440"/>
                      <a:pt x="1310" y="1440"/>
                    </a:cubicBezTo>
                    <a:close/>
                    <a:moveTo>
                      <a:pt x="1310" y="1414"/>
                    </a:moveTo>
                    <a:cubicBezTo>
                      <a:pt x="1310" y="1414"/>
                      <a:pt x="1310" y="1414"/>
                      <a:pt x="1336" y="1414"/>
                    </a:cubicBezTo>
                    <a:cubicBezTo>
                      <a:pt x="1310" y="1414"/>
                      <a:pt x="1310" y="1414"/>
                      <a:pt x="1310" y="1414"/>
                    </a:cubicBezTo>
                    <a:close/>
                    <a:moveTo>
                      <a:pt x="1362" y="1388"/>
                    </a:moveTo>
                    <a:lnTo>
                      <a:pt x="1362" y="1388"/>
                    </a:lnTo>
                    <a:lnTo>
                      <a:pt x="1362" y="1388"/>
                    </a:lnTo>
                    <a:close/>
                    <a:moveTo>
                      <a:pt x="1389" y="1362"/>
                    </a:moveTo>
                    <a:cubicBezTo>
                      <a:pt x="1389" y="1362"/>
                      <a:pt x="1389" y="1362"/>
                      <a:pt x="1389" y="1362"/>
                    </a:cubicBezTo>
                    <a:cubicBezTo>
                      <a:pt x="1389" y="1362"/>
                      <a:pt x="1389" y="1362"/>
                      <a:pt x="1389" y="1362"/>
                    </a:cubicBezTo>
                    <a:close/>
                    <a:moveTo>
                      <a:pt x="1389" y="1362"/>
                    </a:moveTo>
                    <a:lnTo>
                      <a:pt x="1389" y="1362"/>
                    </a:lnTo>
                    <a:lnTo>
                      <a:pt x="1389" y="1362"/>
                    </a:lnTo>
                    <a:close/>
                    <a:moveTo>
                      <a:pt x="1389" y="1335"/>
                    </a:moveTo>
                    <a:cubicBezTo>
                      <a:pt x="1389" y="1335"/>
                      <a:pt x="1389" y="1335"/>
                      <a:pt x="1389" y="1335"/>
                    </a:cubicBezTo>
                    <a:cubicBezTo>
                      <a:pt x="1389" y="1335"/>
                      <a:pt x="1389" y="1335"/>
                      <a:pt x="1389" y="1335"/>
                    </a:cubicBezTo>
                    <a:close/>
                    <a:moveTo>
                      <a:pt x="1415" y="1335"/>
                    </a:moveTo>
                    <a:cubicBezTo>
                      <a:pt x="1415" y="1335"/>
                      <a:pt x="1415" y="1335"/>
                      <a:pt x="1415" y="1335"/>
                    </a:cubicBezTo>
                    <a:cubicBezTo>
                      <a:pt x="1415" y="1335"/>
                      <a:pt x="1415" y="1335"/>
                      <a:pt x="1415" y="1335"/>
                    </a:cubicBezTo>
                    <a:close/>
                    <a:moveTo>
                      <a:pt x="1415" y="1335"/>
                    </a:moveTo>
                    <a:cubicBezTo>
                      <a:pt x="1415" y="1309"/>
                      <a:pt x="1415" y="1309"/>
                      <a:pt x="1415" y="1309"/>
                    </a:cubicBezTo>
                    <a:cubicBezTo>
                      <a:pt x="1415" y="1309"/>
                      <a:pt x="1415" y="1309"/>
                      <a:pt x="1415" y="1335"/>
                    </a:cubicBezTo>
                    <a:close/>
                    <a:moveTo>
                      <a:pt x="1415" y="1309"/>
                    </a:moveTo>
                    <a:cubicBezTo>
                      <a:pt x="1415" y="1309"/>
                      <a:pt x="1415" y="1309"/>
                      <a:pt x="1415" y="1309"/>
                    </a:cubicBezTo>
                    <a:cubicBezTo>
                      <a:pt x="1415" y="1309"/>
                      <a:pt x="1415" y="1309"/>
                      <a:pt x="1415" y="1309"/>
                    </a:cubicBezTo>
                    <a:close/>
                    <a:moveTo>
                      <a:pt x="1415" y="1309"/>
                    </a:moveTo>
                    <a:cubicBezTo>
                      <a:pt x="1415" y="1309"/>
                      <a:pt x="1415" y="1309"/>
                      <a:pt x="1415" y="1309"/>
                    </a:cubicBezTo>
                    <a:cubicBezTo>
                      <a:pt x="1546" y="1178"/>
                      <a:pt x="1572" y="707"/>
                      <a:pt x="1572" y="0"/>
                    </a:cubicBezTo>
                    <a:cubicBezTo>
                      <a:pt x="1572" y="707"/>
                      <a:pt x="1546" y="1178"/>
                      <a:pt x="1415" y="1309"/>
                    </a:cubicBezTo>
                    <a:cubicBezTo>
                      <a:pt x="1415" y="1309"/>
                      <a:pt x="1415" y="1309"/>
                      <a:pt x="1415" y="1309"/>
                    </a:cubicBezTo>
                    <a:close/>
                  </a:path>
                </a:pathLst>
              </a:custGeom>
              <a:solidFill>
                <a:srgbClr val="A0DE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 name="Google Shape;1709;p46"/>
              <p:cNvSpPr/>
              <p:nvPr/>
            </p:nvSpPr>
            <p:spPr>
              <a:xfrm>
                <a:off x="4269291" y="2999749"/>
                <a:ext cx="138559" cy="444499"/>
              </a:xfrm>
              <a:custGeom>
                <a:avLst/>
                <a:gdLst/>
                <a:ahLst/>
                <a:cxnLst/>
                <a:rect l="l" t="t" r="r" b="b"/>
                <a:pathLst>
                  <a:path w="8432" h="27050" extrusionOk="0">
                    <a:moveTo>
                      <a:pt x="184" y="1"/>
                    </a:moveTo>
                    <a:cubicBezTo>
                      <a:pt x="184" y="106"/>
                      <a:pt x="184" y="210"/>
                      <a:pt x="210" y="315"/>
                    </a:cubicBezTo>
                    <a:cubicBezTo>
                      <a:pt x="289" y="1755"/>
                      <a:pt x="315" y="3143"/>
                      <a:pt x="341" y="4479"/>
                    </a:cubicBezTo>
                    <a:cubicBezTo>
                      <a:pt x="236" y="4479"/>
                      <a:pt x="105" y="4505"/>
                      <a:pt x="1" y="4531"/>
                    </a:cubicBezTo>
                    <a:cubicBezTo>
                      <a:pt x="262" y="7149"/>
                      <a:pt x="681" y="9794"/>
                      <a:pt x="1048" y="12386"/>
                    </a:cubicBezTo>
                    <a:cubicBezTo>
                      <a:pt x="1729" y="17283"/>
                      <a:pt x="2252" y="22284"/>
                      <a:pt x="3588" y="27049"/>
                    </a:cubicBezTo>
                    <a:cubicBezTo>
                      <a:pt x="4609" y="26945"/>
                      <a:pt x="5892" y="26735"/>
                      <a:pt x="6861" y="26421"/>
                    </a:cubicBezTo>
                    <a:lnTo>
                      <a:pt x="6887" y="26421"/>
                    </a:lnTo>
                    <a:cubicBezTo>
                      <a:pt x="7385" y="26238"/>
                      <a:pt x="7803" y="26054"/>
                      <a:pt x="8091" y="25819"/>
                    </a:cubicBezTo>
                    <a:cubicBezTo>
                      <a:pt x="8091" y="25819"/>
                      <a:pt x="8091" y="25819"/>
                      <a:pt x="8091" y="25793"/>
                    </a:cubicBezTo>
                    <a:lnTo>
                      <a:pt x="8118" y="25793"/>
                    </a:lnTo>
                    <a:cubicBezTo>
                      <a:pt x="8118" y="25793"/>
                      <a:pt x="8118" y="25766"/>
                      <a:pt x="8118" y="25766"/>
                    </a:cubicBezTo>
                    <a:lnTo>
                      <a:pt x="8144" y="25766"/>
                    </a:lnTo>
                    <a:cubicBezTo>
                      <a:pt x="8144" y="25766"/>
                      <a:pt x="8144" y="25740"/>
                      <a:pt x="8170" y="25740"/>
                    </a:cubicBezTo>
                    <a:cubicBezTo>
                      <a:pt x="8170" y="25740"/>
                      <a:pt x="8170" y="25740"/>
                      <a:pt x="8170" y="25714"/>
                    </a:cubicBezTo>
                    <a:lnTo>
                      <a:pt x="8196" y="25714"/>
                    </a:lnTo>
                    <a:cubicBezTo>
                      <a:pt x="8196" y="25714"/>
                      <a:pt x="8222" y="25688"/>
                      <a:pt x="8222" y="25688"/>
                    </a:cubicBezTo>
                    <a:cubicBezTo>
                      <a:pt x="8222" y="25662"/>
                      <a:pt x="8249" y="25662"/>
                      <a:pt x="8249" y="25662"/>
                    </a:cubicBezTo>
                    <a:cubicBezTo>
                      <a:pt x="8249" y="25662"/>
                      <a:pt x="8249" y="25635"/>
                      <a:pt x="8249" y="25635"/>
                    </a:cubicBezTo>
                    <a:lnTo>
                      <a:pt x="8275" y="25635"/>
                    </a:lnTo>
                    <a:cubicBezTo>
                      <a:pt x="8275" y="25609"/>
                      <a:pt x="8275" y="25609"/>
                      <a:pt x="8275" y="25609"/>
                    </a:cubicBezTo>
                    <a:cubicBezTo>
                      <a:pt x="8406" y="25478"/>
                      <a:pt x="8432" y="25007"/>
                      <a:pt x="8432" y="24300"/>
                    </a:cubicBezTo>
                    <a:cubicBezTo>
                      <a:pt x="8432" y="19246"/>
                      <a:pt x="5892" y="1493"/>
                      <a:pt x="3954" y="682"/>
                    </a:cubicBezTo>
                    <a:cubicBezTo>
                      <a:pt x="3300" y="394"/>
                      <a:pt x="1807" y="53"/>
                      <a:pt x="18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 name="Google Shape;1710;p46"/>
              <p:cNvSpPr/>
              <p:nvPr/>
            </p:nvSpPr>
            <p:spPr>
              <a:xfrm>
                <a:off x="3440163" y="1965156"/>
                <a:ext cx="510755" cy="1010747"/>
              </a:xfrm>
              <a:custGeom>
                <a:avLst/>
                <a:gdLst/>
                <a:ahLst/>
                <a:cxnLst/>
                <a:rect l="l" t="t" r="r" b="b"/>
                <a:pathLst>
                  <a:path w="31082" h="61509" extrusionOk="0">
                    <a:moveTo>
                      <a:pt x="11441" y="0"/>
                    </a:moveTo>
                    <a:cubicBezTo>
                      <a:pt x="10178" y="0"/>
                      <a:pt x="8939" y="483"/>
                      <a:pt x="7960" y="1271"/>
                    </a:cubicBezTo>
                    <a:cubicBezTo>
                      <a:pt x="6651" y="2344"/>
                      <a:pt x="5813" y="3915"/>
                      <a:pt x="5263" y="5513"/>
                    </a:cubicBezTo>
                    <a:cubicBezTo>
                      <a:pt x="4478" y="7974"/>
                      <a:pt x="4347" y="10723"/>
                      <a:pt x="5316" y="13132"/>
                    </a:cubicBezTo>
                    <a:cubicBezTo>
                      <a:pt x="6127" y="15175"/>
                      <a:pt x="7672" y="16824"/>
                      <a:pt x="8877" y="18683"/>
                    </a:cubicBezTo>
                    <a:cubicBezTo>
                      <a:pt x="10081" y="20542"/>
                      <a:pt x="10971" y="22847"/>
                      <a:pt x="10291" y="24941"/>
                    </a:cubicBezTo>
                    <a:cubicBezTo>
                      <a:pt x="9898" y="26120"/>
                      <a:pt x="9034" y="27088"/>
                      <a:pt x="8144" y="27979"/>
                    </a:cubicBezTo>
                    <a:cubicBezTo>
                      <a:pt x="6468" y="29628"/>
                      <a:pt x="4582" y="31147"/>
                      <a:pt x="3483" y="33242"/>
                    </a:cubicBezTo>
                    <a:cubicBezTo>
                      <a:pt x="2383" y="35337"/>
                      <a:pt x="2383" y="38243"/>
                      <a:pt x="4216" y="39709"/>
                    </a:cubicBezTo>
                    <a:cubicBezTo>
                      <a:pt x="5106" y="40416"/>
                      <a:pt x="6363" y="40835"/>
                      <a:pt x="6730" y="41883"/>
                    </a:cubicBezTo>
                    <a:cubicBezTo>
                      <a:pt x="7070" y="42799"/>
                      <a:pt x="6546" y="43794"/>
                      <a:pt x="5944" y="44553"/>
                    </a:cubicBezTo>
                    <a:cubicBezTo>
                      <a:pt x="4766" y="46124"/>
                      <a:pt x="3221" y="47381"/>
                      <a:pt x="2043" y="48926"/>
                    </a:cubicBezTo>
                    <a:cubicBezTo>
                      <a:pt x="838" y="50497"/>
                      <a:pt x="0" y="52540"/>
                      <a:pt x="576" y="54425"/>
                    </a:cubicBezTo>
                    <a:cubicBezTo>
                      <a:pt x="1126" y="56284"/>
                      <a:pt x="2933" y="57541"/>
                      <a:pt x="4766" y="58248"/>
                    </a:cubicBezTo>
                    <a:cubicBezTo>
                      <a:pt x="5966" y="58714"/>
                      <a:pt x="7261" y="59022"/>
                      <a:pt x="8537" y="59022"/>
                    </a:cubicBezTo>
                    <a:cubicBezTo>
                      <a:pt x="9266" y="59022"/>
                      <a:pt x="9988" y="58921"/>
                      <a:pt x="10683" y="58693"/>
                    </a:cubicBezTo>
                    <a:cubicBezTo>
                      <a:pt x="11096" y="58541"/>
                      <a:pt x="11509" y="58353"/>
                      <a:pt x="11921" y="58353"/>
                    </a:cubicBezTo>
                    <a:cubicBezTo>
                      <a:pt x="12006" y="58353"/>
                      <a:pt x="12091" y="58361"/>
                      <a:pt x="12176" y="58379"/>
                    </a:cubicBezTo>
                    <a:cubicBezTo>
                      <a:pt x="12857" y="58483"/>
                      <a:pt x="13302" y="59060"/>
                      <a:pt x="13773" y="59531"/>
                    </a:cubicBezTo>
                    <a:cubicBezTo>
                      <a:pt x="15064" y="60860"/>
                      <a:pt x="16921" y="61509"/>
                      <a:pt x="18793" y="61509"/>
                    </a:cubicBezTo>
                    <a:cubicBezTo>
                      <a:pt x="19466" y="61509"/>
                      <a:pt x="20140" y="61425"/>
                      <a:pt x="20791" y="61259"/>
                    </a:cubicBezTo>
                    <a:cubicBezTo>
                      <a:pt x="23226" y="60631"/>
                      <a:pt x="25321" y="58955"/>
                      <a:pt x="26761" y="56886"/>
                    </a:cubicBezTo>
                    <a:cubicBezTo>
                      <a:pt x="28541" y="54399"/>
                      <a:pt x="29484" y="51178"/>
                      <a:pt x="28829" y="48193"/>
                    </a:cubicBezTo>
                    <a:cubicBezTo>
                      <a:pt x="28179" y="45202"/>
                      <a:pt x="25798" y="42547"/>
                      <a:pt x="22790" y="42050"/>
                    </a:cubicBezTo>
                    <a:lnTo>
                      <a:pt x="22790" y="42050"/>
                    </a:lnTo>
                    <a:cubicBezTo>
                      <a:pt x="22968" y="42077"/>
                      <a:pt x="23146" y="42089"/>
                      <a:pt x="23324" y="42089"/>
                    </a:cubicBezTo>
                    <a:cubicBezTo>
                      <a:pt x="24664" y="42089"/>
                      <a:pt x="25970" y="41359"/>
                      <a:pt x="26996" y="40469"/>
                    </a:cubicBezTo>
                    <a:cubicBezTo>
                      <a:pt x="29667" y="38164"/>
                      <a:pt x="31081" y="34158"/>
                      <a:pt x="29562" y="30990"/>
                    </a:cubicBezTo>
                    <a:cubicBezTo>
                      <a:pt x="27939" y="27665"/>
                      <a:pt x="23880" y="26434"/>
                      <a:pt x="20267" y="25544"/>
                    </a:cubicBezTo>
                    <a:cubicBezTo>
                      <a:pt x="21602" y="24444"/>
                      <a:pt x="22964" y="23318"/>
                      <a:pt x="23933" y="21878"/>
                    </a:cubicBezTo>
                    <a:cubicBezTo>
                      <a:pt x="26394" y="18133"/>
                      <a:pt x="25530" y="12949"/>
                      <a:pt x="23016" y="9205"/>
                    </a:cubicBezTo>
                    <a:cubicBezTo>
                      <a:pt x="21576" y="7084"/>
                      <a:pt x="19665" y="5303"/>
                      <a:pt x="17648" y="3706"/>
                    </a:cubicBezTo>
                    <a:cubicBezTo>
                      <a:pt x="16627" y="2894"/>
                      <a:pt x="15554" y="2135"/>
                      <a:pt x="14480" y="1375"/>
                    </a:cubicBezTo>
                    <a:cubicBezTo>
                      <a:pt x="13616" y="799"/>
                      <a:pt x="12883" y="92"/>
                      <a:pt x="11809" y="14"/>
                    </a:cubicBezTo>
                    <a:cubicBezTo>
                      <a:pt x="11687" y="5"/>
                      <a:pt x="11564" y="0"/>
                      <a:pt x="11441"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 name="Google Shape;1711;p46"/>
              <p:cNvSpPr/>
              <p:nvPr/>
            </p:nvSpPr>
            <p:spPr>
              <a:xfrm>
                <a:off x="3659600" y="2775149"/>
                <a:ext cx="80043" cy="198373"/>
              </a:xfrm>
              <a:custGeom>
                <a:avLst/>
                <a:gdLst/>
                <a:ahLst/>
                <a:cxnLst/>
                <a:rect l="l" t="t" r="r" b="b"/>
                <a:pathLst>
                  <a:path w="4871" h="12072" extrusionOk="0">
                    <a:moveTo>
                      <a:pt x="4871" y="1"/>
                    </a:moveTo>
                    <a:lnTo>
                      <a:pt x="4871" y="1"/>
                    </a:lnTo>
                    <a:cubicBezTo>
                      <a:pt x="2435" y="1729"/>
                      <a:pt x="131" y="3902"/>
                      <a:pt x="53" y="6625"/>
                    </a:cubicBezTo>
                    <a:cubicBezTo>
                      <a:pt x="0" y="7751"/>
                      <a:pt x="367" y="9191"/>
                      <a:pt x="917" y="10710"/>
                    </a:cubicBezTo>
                    <a:cubicBezTo>
                      <a:pt x="1807" y="11417"/>
                      <a:pt x="2854" y="11862"/>
                      <a:pt x="3980" y="12072"/>
                    </a:cubicBezTo>
                    <a:cubicBezTo>
                      <a:pt x="4006" y="11443"/>
                      <a:pt x="4059" y="10763"/>
                      <a:pt x="4085" y="10082"/>
                    </a:cubicBezTo>
                    <a:cubicBezTo>
                      <a:pt x="4190" y="8432"/>
                      <a:pt x="4321" y="6704"/>
                      <a:pt x="4478" y="4950"/>
                    </a:cubicBezTo>
                    <a:cubicBezTo>
                      <a:pt x="4583" y="3352"/>
                      <a:pt x="4713" y="1781"/>
                      <a:pt x="4844" y="236"/>
                    </a:cubicBezTo>
                    <a:cubicBezTo>
                      <a:pt x="4844" y="158"/>
                      <a:pt x="4871" y="79"/>
                      <a:pt x="487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 name="Google Shape;1712;p46"/>
              <p:cNvSpPr/>
              <p:nvPr/>
            </p:nvSpPr>
            <p:spPr>
              <a:xfrm>
                <a:off x="3556339" y="1967095"/>
                <a:ext cx="358853" cy="676838"/>
              </a:xfrm>
              <a:custGeom>
                <a:avLst/>
                <a:gdLst/>
                <a:ahLst/>
                <a:cxnLst/>
                <a:rect l="l" t="t" r="r" b="b"/>
                <a:pathLst>
                  <a:path w="21838" h="41189" extrusionOk="0">
                    <a:moveTo>
                      <a:pt x="3247" y="1"/>
                    </a:moveTo>
                    <a:lnTo>
                      <a:pt x="3247" y="1"/>
                    </a:lnTo>
                    <a:cubicBezTo>
                      <a:pt x="3064" y="53"/>
                      <a:pt x="2854" y="105"/>
                      <a:pt x="2671" y="184"/>
                    </a:cubicBezTo>
                    <a:cubicBezTo>
                      <a:pt x="2540" y="367"/>
                      <a:pt x="2409" y="551"/>
                      <a:pt x="2278" y="734"/>
                    </a:cubicBezTo>
                    <a:cubicBezTo>
                      <a:pt x="838" y="3064"/>
                      <a:pt x="209" y="5892"/>
                      <a:pt x="105" y="8589"/>
                    </a:cubicBezTo>
                    <a:cubicBezTo>
                      <a:pt x="0" y="11234"/>
                      <a:pt x="916" y="13878"/>
                      <a:pt x="2173" y="16156"/>
                    </a:cubicBezTo>
                    <a:cubicBezTo>
                      <a:pt x="2776" y="17204"/>
                      <a:pt x="3430" y="18199"/>
                      <a:pt x="4190" y="19115"/>
                    </a:cubicBezTo>
                    <a:cubicBezTo>
                      <a:pt x="4792" y="19848"/>
                      <a:pt x="5446" y="20529"/>
                      <a:pt x="5996" y="21315"/>
                    </a:cubicBezTo>
                    <a:cubicBezTo>
                      <a:pt x="6520" y="22022"/>
                      <a:pt x="6939" y="22833"/>
                      <a:pt x="7096" y="23724"/>
                    </a:cubicBezTo>
                    <a:cubicBezTo>
                      <a:pt x="7279" y="24823"/>
                      <a:pt x="7122" y="25923"/>
                      <a:pt x="6808" y="26970"/>
                    </a:cubicBezTo>
                    <a:cubicBezTo>
                      <a:pt x="6127" y="29432"/>
                      <a:pt x="4713" y="31631"/>
                      <a:pt x="4137" y="34145"/>
                    </a:cubicBezTo>
                    <a:cubicBezTo>
                      <a:pt x="3613" y="36449"/>
                      <a:pt x="3744" y="39146"/>
                      <a:pt x="5027" y="41189"/>
                    </a:cubicBezTo>
                    <a:cubicBezTo>
                      <a:pt x="8536" y="37889"/>
                      <a:pt x="12097" y="35323"/>
                      <a:pt x="13825" y="35219"/>
                    </a:cubicBezTo>
                    <a:cubicBezTo>
                      <a:pt x="15108" y="34564"/>
                      <a:pt x="17256" y="34066"/>
                      <a:pt x="20057" y="33778"/>
                    </a:cubicBezTo>
                    <a:cubicBezTo>
                      <a:pt x="20424" y="32993"/>
                      <a:pt x="20974" y="32260"/>
                      <a:pt x="21524" y="32260"/>
                    </a:cubicBezTo>
                    <a:lnTo>
                      <a:pt x="21838" y="31186"/>
                    </a:lnTo>
                    <a:cubicBezTo>
                      <a:pt x="19298" y="29982"/>
                      <a:pt x="17072" y="28227"/>
                      <a:pt x="15266" y="25975"/>
                    </a:cubicBezTo>
                    <a:cubicBezTo>
                      <a:pt x="14585" y="25766"/>
                      <a:pt x="13878" y="25583"/>
                      <a:pt x="13197" y="25426"/>
                    </a:cubicBezTo>
                    <a:cubicBezTo>
                      <a:pt x="13564" y="25138"/>
                      <a:pt x="13904" y="24850"/>
                      <a:pt x="14244" y="24562"/>
                    </a:cubicBezTo>
                    <a:cubicBezTo>
                      <a:pt x="14192" y="24483"/>
                      <a:pt x="14166" y="24404"/>
                      <a:pt x="14113" y="24326"/>
                    </a:cubicBezTo>
                    <a:cubicBezTo>
                      <a:pt x="12490" y="21786"/>
                      <a:pt x="11390" y="18775"/>
                      <a:pt x="11024" y="15423"/>
                    </a:cubicBezTo>
                    <a:cubicBezTo>
                      <a:pt x="10736" y="15449"/>
                      <a:pt x="10421" y="15502"/>
                      <a:pt x="10107" y="15528"/>
                    </a:cubicBezTo>
                    <a:cubicBezTo>
                      <a:pt x="9505" y="15606"/>
                      <a:pt x="8903" y="15685"/>
                      <a:pt x="8379" y="15685"/>
                    </a:cubicBezTo>
                    <a:cubicBezTo>
                      <a:pt x="7960" y="15685"/>
                      <a:pt x="7567" y="15633"/>
                      <a:pt x="7305" y="15502"/>
                    </a:cubicBezTo>
                    <a:cubicBezTo>
                      <a:pt x="5970" y="14821"/>
                      <a:pt x="3797" y="10370"/>
                      <a:pt x="3037" y="7646"/>
                    </a:cubicBezTo>
                    <a:cubicBezTo>
                      <a:pt x="2357" y="5264"/>
                      <a:pt x="2383" y="2593"/>
                      <a:pt x="324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 name="Google Shape;1713;p46"/>
              <p:cNvSpPr/>
              <p:nvPr/>
            </p:nvSpPr>
            <p:spPr>
              <a:xfrm>
                <a:off x="3448329" y="3862030"/>
                <a:ext cx="1005143" cy="116194"/>
              </a:xfrm>
              <a:custGeom>
                <a:avLst/>
                <a:gdLst/>
                <a:ahLst/>
                <a:cxnLst/>
                <a:rect l="l" t="t" r="r" b="b"/>
                <a:pathLst>
                  <a:path w="61168" h="7071" extrusionOk="0">
                    <a:moveTo>
                      <a:pt x="30584" y="0"/>
                    </a:moveTo>
                    <a:cubicBezTo>
                      <a:pt x="13695" y="0"/>
                      <a:pt x="1" y="1571"/>
                      <a:pt x="1" y="3535"/>
                    </a:cubicBezTo>
                    <a:cubicBezTo>
                      <a:pt x="1" y="5499"/>
                      <a:pt x="13695" y="7070"/>
                      <a:pt x="30584" y="7070"/>
                    </a:cubicBezTo>
                    <a:cubicBezTo>
                      <a:pt x="47473" y="7070"/>
                      <a:pt x="61167" y="5499"/>
                      <a:pt x="61167" y="3535"/>
                    </a:cubicBezTo>
                    <a:cubicBezTo>
                      <a:pt x="61167" y="1571"/>
                      <a:pt x="47473" y="0"/>
                      <a:pt x="3058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 name="Google Shape;1714;p46"/>
              <p:cNvSpPr/>
              <p:nvPr/>
            </p:nvSpPr>
            <p:spPr>
              <a:xfrm>
                <a:off x="3994772" y="3277722"/>
                <a:ext cx="16" cy="871"/>
              </a:xfrm>
              <a:custGeom>
                <a:avLst/>
                <a:gdLst/>
                <a:ahLst/>
                <a:cxnLst/>
                <a:rect l="l" t="t" r="r" b="b"/>
                <a:pathLst>
                  <a:path w="1" h="53" extrusionOk="0">
                    <a:moveTo>
                      <a:pt x="1" y="0"/>
                    </a:moveTo>
                    <a:lnTo>
                      <a:pt x="1" y="52"/>
                    </a:lnTo>
                    <a:lnTo>
                      <a:pt x="1" y="0"/>
                    </a:ln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 name="Google Shape;1715;p46"/>
              <p:cNvSpPr/>
              <p:nvPr/>
            </p:nvSpPr>
            <p:spPr>
              <a:xfrm>
                <a:off x="3990910" y="3210595"/>
                <a:ext cx="231074" cy="624336"/>
              </a:xfrm>
              <a:custGeom>
                <a:avLst/>
                <a:gdLst/>
                <a:ahLst/>
                <a:cxnLst/>
                <a:rect l="l" t="t" r="r" b="b"/>
                <a:pathLst>
                  <a:path w="14062" h="37994" extrusionOk="0">
                    <a:moveTo>
                      <a:pt x="14061" y="0"/>
                    </a:moveTo>
                    <a:lnTo>
                      <a:pt x="13983" y="26"/>
                    </a:lnTo>
                    <a:cubicBezTo>
                      <a:pt x="11548" y="550"/>
                      <a:pt x="9060" y="786"/>
                      <a:pt x="6599" y="917"/>
                    </a:cubicBezTo>
                    <a:cubicBezTo>
                      <a:pt x="4713" y="1021"/>
                      <a:pt x="2828" y="1074"/>
                      <a:pt x="943" y="1074"/>
                    </a:cubicBezTo>
                    <a:cubicBezTo>
                      <a:pt x="1074" y="7568"/>
                      <a:pt x="26" y="31081"/>
                      <a:pt x="0" y="37994"/>
                    </a:cubicBezTo>
                    <a:lnTo>
                      <a:pt x="10107" y="37994"/>
                    </a:lnTo>
                    <a:cubicBezTo>
                      <a:pt x="10107" y="37994"/>
                      <a:pt x="12097" y="19089"/>
                      <a:pt x="13302" y="10448"/>
                    </a:cubicBezTo>
                    <a:cubicBezTo>
                      <a:pt x="13616" y="8301"/>
                      <a:pt x="13904" y="4530"/>
                      <a:pt x="14061"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 name="Google Shape;1716;p46"/>
              <p:cNvSpPr/>
              <p:nvPr/>
            </p:nvSpPr>
            <p:spPr>
              <a:xfrm>
                <a:off x="4004237" y="3228227"/>
                <a:ext cx="3040" cy="144162"/>
              </a:xfrm>
              <a:custGeom>
                <a:avLst/>
                <a:gdLst/>
                <a:ahLst/>
                <a:cxnLst/>
                <a:rect l="l" t="t" r="r" b="b"/>
                <a:pathLst>
                  <a:path w="185" h="8773" extrusionOk="0">
                    <a:moveTo>
                      <a:pt x="1" y="8773"/>
                    </a:moveTo>
                    <a:cubicBezTo>
                      <a:pt x="106" y="5002"/>
                      <a:pt x="184" y="1808"/>
                      <a:pt x="132" y="1"/>
                    </a:cubicBezTo>
                    <a:lnTo>
                      <a:pt x="132" y="1"/>
                    </a:lnTo>
                    <a:cubicBezTo>
                      <a:pt x="184" y="1808"/>
                      <a:pt x="106" y="5002"/>
                      <a:pt x="1" y="8773"/>
                    </a:cubicBezTo>
                    <a:lnTo>
                      <a:pt x="1" y="8773"/>
                    </a:ln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 name="Google Shape;1717;p46"/>
              <p:cNvSpPr/>
              <p:nvPr/>
            </p:nvSpPr>
            <p:spPr>
              <a:xfrm>
                <a:off x="4219813" y="3210595"/>
                <a:ext cx="2169" cy="53373"/>
              </a:xfrm>
              <a:custGeom>
                <a:avLst/>
                <a:gdLst/>
                <a:ahLst/>
                <a:cxnLst/>
                <a:rect l="l" t="t" r="r" b="b"/>
                <a:pathLst>
                  <a:path w="132" h="3248" extrusionOk="0">
                    <a:moveTo>
                      <a:pt x="0" y="3247"/>
                    </a:moveTo>
                    <a:cubicBezTo>
                      <a:pt x="53" y="2226"/>
                      <a:pt x="105" y="1126"/>
                      <a:pt x="131" y="0"/>
                    </a:cubicBezTo>
                    <a:lnTo>
                      <a:pt x="131" y="0"/>
                    </a:lnTo>
                    <a:cubicBezTo>
                      <a:pt x="105" y="1126"/>
                      <a:pt x="53" y="2226"/>
                      <a:pt x="0" y="3247"/>
                    </a:cubicBezTo>
                    <a:close/>
                  </a:path>
                </a:pathLst>
              </a:custGeom>
              <a:solidFill>
                <a:srgbClr val="6A27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 name="Google Shape;1718;p46"/>
              <p:cNvSpPr/>
              <p:nvPr/>
            </p:nvSpPr>
            <p:spPr>
              <a:xfrm>
                <a:off x="4004237" y="3210595"/>
                <a:ext cx="217747" cy="161794"/>
              </a:xfrm>
              <a:custGeom>
                <a:avLst/>
                <a:gdLst/>
                <a:ahLst/>
                <a:cxnLst/>
                <a:rect l="l" t="t" r="r" b="b"/>
                <a:pathLst>
                  <a:path w="13251" h="9846" extrusionOk="0">
                    <a:moveTo>
                      <a:pt x="13250" y="0"/>
                    </a:moveTo>
                    <a:lnTo>
                      <a:pt x="13172" y="26"/>
                    </a:lnTo>
                    <a:cubicBezTo>
                      <a:pt x="10737" y="550"/>
                      <a:pt x="8249" y="786"/>
                      <a:pt x="5788" y="917"/>
                    </a:cubicBezTo>
                    <a:cubicBezTo>
                      <a:pt x="4033" y="1021"/>
                      <a:pt x="2279" y="1074"/>
                      <a:pt x="525" y="1074"/>
                    </a:cubicBezTo>
                    <a:lnTo>
                      <a:pt x="132" y="1074"/>
                    </a:lnTo>
                    <a:cubicBezTo>
                      <a:pt x="184" y="2881"/>
                      <a:pt x="106" y="6075"/>
                      <a:pt x="1" y="9846"/>
                    </a:cubicBezTo>
                    <a:cubicBezTo>
                      <a:pt x="1965" y="9793"/>
                      <a:pt x="3902" y="9715"/>
                      <a:pt x="5814" y="9558"/>
                    </a:cubicBezTo>
                    <a:cubicBezTo>
                      <a:pt x="7699" y="9400"/>
                      <a:pt x="9558" y="9191"/>
                      <a:pt x="11417" y="8877"/>
                    </a:cubicBezTo>
                    <a:cubicBezTo>
                      <a:pt x="11836" y="8798"/>
                      <a:pt x="12281" y="8720"/>
                      <a:pt x="12727" y="8641"/>
                    </a:cubicBezTo>
                    <a:cubicBezTo>
                      <a:pt x="12857" y="7175"/>
                      <a:pt x="12988" y="5342"/>
                      <a:pt x="13119" y="3247"/>
                    </a:cubicBezTo>
                    <a:cubicBezTo>
                      <a:pt x="13172" y="2226"/>
                      <a:pt x="13224" y="1126"/>
                      <a:pt x="13250" y="0"/>
                    </a:cubicBezTo>
                    <a:close/>
                  </a:path>
                </a:pathLst>
              </a:custGeom>
              <a:solidFill>
                <a:srgbClr val="C421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 name="Google Shape;1719;p46"/>
              <p:cNvSpPr/>
              <p:nvPr/>
            </p:nvSpPr>
            <p:spPr>
              <a:xfrm>
                <a:off x="3990910" y="3578470"/>
                <a:ext cx="194495" cy="256462"/>
              </a:xfrm>
              <a:custGeom>
                <a:avLst/>
                <a:gdLst/>
                <a:ahLst/>
                <a:cxnLst/>
                <a:rect l="l" t="t" r="r" b="b"/>
                <a:pathLst>
                  <a:path w="11836" h="15607" extrusionOk="0">
                    <a:moveTo>
                      <a:pt x="11836" y="1"/>
                    </a:moveTo>
                    <a:cubicBezTo>
                      <a:pt x="9745" y="131"/>
                      <a:pt x="7655" y="189"/>
                      <a:pt x="5561" y="189"/>
                    </a:cubicBezTo>
                    <a:cubicBezTo>
                      <a:pt x="3851" y="189"/>
                      <a:pt x="2138" y="150"/>
                      <a:pt x="419" y="79"/>
                    </a:cubicBezTo>
                    <a:cubicBezTo>
                      <a:pt x="393" y="839"/>
                      <a:pt x="367" y="1572"/>
                      <a:pt x="367" y="2305"/>
                    </a:cubicBezTo>
                    <a:cubicBezTo>
                      <a:pt x="341" y="2410"/>
                      <a:pt x="341" y="2488"/>
                      <a:pt x="341" y="2567"/>
                    </a:cubicBezTo>
                    <a:cubicBezTo>
                      <a:pt x="341" y="2986"/>
                      <a:pt x="314" y="3379"/>
                      <a:pt x="314" y="3771"/>
                    </a:cubicBezTo>
                    <a:cubicBezTo>
                      <a:pt x="314" y="3876"/>
                      <a:pt x="288" y="3981"/>
                      <a:pt x="288" y="4086"/>
                    </a:cubicBezTo>
                    <a:cubicBezTo>
                      <a:pt x="131" y="8956"/>
                      <a:pt x="0" y="13250"/>
                      <a:pt x="0" y="15607"/>
                    </a:cubicBezTo>
                    <a:lnTo>
                      <a:pt x="10107" y="15607"/>
                    </a:lnTo>
                    <a:cubicBezTo>
                      <a:pt x="10107" y="15607"/>
                      <a:pt x="10683" y="10082"/>
                      <a:pt x="11417" y="3667"/>
                    </a:cubicBezTo>
                    <a:cubicBezTo>
                      <a:pt x="11417" y="3562"/>
                      <a:pt x="11443" y="3483"/>
                      <a:pt x="11443" y="3379"/>
                    </a:cubicBezTo>
                    <a:cubicBezTo>
                      <a:pt x="11495" y="3012"/>
                      <a:pt x="11521" y="2619"/>
                      <a:pt x="11574" y="2253"/>
                    </a:cubicBezTo>
                    <a:cubicBezTo>
                      <a:pt x="11574" y="2174"/>
                      <a:pt x="11574" y="2096"/>
                      <a:pt x="11600" y="2017"/>
                    </a:cubicBezTo>
                    <a:cubicBezTo>
                      <a:pt x="11678" y="1336"/>
                      <a:pt x="11757" y="682"/>
                      <a:pt x="1183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1" name="Google Shape;1720;p46"/>
              <p:cNvSpPr/>
              <p:nvPr/>
            </p:nvSpPr>
            <p:spPr>
              <a:xfrm>
                <a:off x="3996497" y="3611615"/>
                <a:ext cx="185030" cy="12259"/>
              </a:xfrm>
              <a:custGeom>
                <a:avLst/>
                <a:gdLst/>
                <a:ahLst/>
                <a:cxnLst/>
                <a:rect l="l" t="t" r="r" b="b"/>
                <a:pathLst>
                  <a:path w="11260" h="746" extrusionOk="0">
                    <a:moveTo>
                      <a:pt x="11260" y="0"/>
                    </a:moveTo>
                    <a:lnTo>
                      <a:pt x="11260" y="0"/>
                    </a:lnTo>
                    <a:cubicBezTo>
                      <a:pt x="10867" y="52"/>
                      <a:pt x="10448" y="105"/>
                      <a:pt x="10055" y="157"/>
                    </a:cubicBezTo>
                    <a:cubicBezTo>
                      <a:pt x="8101" y="383"/>
                      <a:pt x="6146" y="497"/>
                      <a:pt x="4192" y="497"/>
                    </a:cubicBezTo>
                    <a:cubicBezTo>
                      <a:pt x="3659" y="497"/>
                      <a:pt x="3126" y="488"/>
                      <a:pt x="2593" y="471"/>
                    </a:cubicBezTo>
                    <a:cubicBezTo>
                      <a:pt x="1729" y="419"/>
                      <a:pt x="865" y="367"/>
                      <a:pt x="27" y="288"/>
                    </a:cubicBezTo>
                    <a:cubicBezTo>
                      <a:pt x="1" y="393"/>
                      <a:pt x="1" y="471"/>
                      <a:pt x="1" y="550"/>
                    </a:cubicBezTo>
                    <a:cubicBezTo>
                      <a:pt x="1432" y="680"/>
                      <a:pt x="2868" y="745"/>
                      <a:pt x="4303" y="745"/>
                    </a:cubicBezTo>
                    <a:cubicBezTo>
                      <a:pt x="6621" y="745"/>
                      <a:pt x="8937" y="575"/>
                      <a:pt x="11234" y="236"/>
                    </a:cubicBezTo>
                    <a:cubicBezTo>
                      <a:pt x="11234" y="157"/>
                      <a:pt x="11234" y="79"/>
                      <a:pt x="1126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2" name="Google Shape;1721;p46"/>
              <p:cNvSpPr/>
              <p:nvPr/>
            </p:nvSpPr>
            <p:spPr>
              <a:xfrm>
                <a:off x="3995643" y="3633980"/>
                <a:ext cx="183305" cy="15052"/>
              </a:xfrm>
              <a:custGeom>
                <a:avLst/>
                <a:gdLst/>
                <a:ahLst/>
                <a:cxnLst/>
                <a:rect l="l" t="t" r="r" b="b"/>
                <a:pathLst>
                  <a:path w="11155" h="916" extrusionOk="0">
                    <a:moveTo>
                      <a:pt x="11155" y="1"/>
                    </a:moveTo>
                    <a:lnTo>
                      <a:pt x="11155" y="1"/>
                    </a:lnTo>
                    <a:cubicBezTo>
                      <a:pt x="10631" y="79"/>
                      <a:pt x="10134" y="158"/>
                      <a:pt x="9610" y="236"/>
                    </a:cubicBezTo>
                    <a:cubicBezTo>
                      <a:pt x="7829" y="472"/>
                      <a:pt x="6023" y="603"/>
                      <a:pt x="4216" y="603"/>
                    </a:cubicBezTo>
                    <a:cubicBezTo>
                      <a:pt x="3326" y="603"/>
                      <a:pt x="2435" y="577"/>
                      <a:pt x="1519" y="524"/>
                    </a:cubicBezTo>
                    <a:cubicBezTo>
                      <a:pt x="1100" y="498"/>
                      <a:pt x="655" y="472"/>
                      <a:pt x="210" y="420"/>
                    </a:cubicBezTo>
                    <a:cubicBezTo>
                      <a:pt x="157" y="420"/>
                      <a:pt x="79" y="420"/>
                      <a:pt x="26" y="393"/>
                    </a:cubicBezTo>
                    <a:cubicBezTo>
                      <a:pt x="26" y="498"/>
                      <a:pt x="0" y="603"/>
                      <a:pt x="0" y="708"/>
                    </a:cubicBezTo>
                    <a:cubicBezTo>
                      <a:pt x="105" y="734"/>
                      <a:pt x="210" y="734"/>
                      <a:pt x="314" y="734"/>
                    </a:cubicBezTo>
                    <a:cubicBezTo>
                      <a:pt x="838" y="786"/>
                      <a:pt x="1336" y="839"/>
                      <a:pt x="1859" y="865"/>
                    </a:cubicBezTo>
                    <a:cubicBezTo>
                      <a:pt x="2532" y="899"/>
                      <a:pt x="3206" y="916"/>
                      <a:pt x="3880" y="916"/>
                    </a:cubicBezTo>
                    <a:cubicBezTo>
                      <a:pt x="6303" y="916"/>
                      <a:pt x="8732" y="698"/>
                      <a:pt x="11129" y="289"/>
                    </a:cubicBezTo>
                    <a:cubicBezTo>
                      <a:pt x="11129" y="184"/>
                      <a:pt x="11155" y="105"/>
                      <a:pt x="1115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3" name="Google Shape;1722;p46"/>
              <p:cNvSpPr/>
              <p:nvPr/>
            </p:nvSpPr>
            <p:spPr>
              <a:xfrm>
                <a:off x="3966377" y="3825797"/>
                <a:ext cx="299499" cy="94372"/>
              </a:xfrm>
              <a:custGeom>
                <a:avLst/>
                <a:gdLst/>
                <a:ahLst/>
                <a:cxnLst/>
                <a:rect l="l" t="t" r="r" b="b"/>
                <a:pathLst>
                  <a:path w="18226" h="5743" extrusionOk="0">
                    <a:moveTo>
                      <a:pt x="9125" y="1"/>
                    </a:moveTo>
                    <a:cubicBezTo>
                      <a:pt x="6156" y="1"/>
                      <a:pt x="1732" y="101"/>
                      <a:pt x="1415" y="189"/>
                    </a:cubicBezTo>
                    <a:cubicBezTo>
                      <a:pt x="970" y="320"/>
                      <a:pt x="1" y="4431"/>
                      <a:pt x="498" y="5347"/>
                    </a:cubicBezTo>
                    <a:cubicBezTo>
                      <a:pt x="676" y="5643"/>
                      <a:pt x="2678" y="5742"/>
                      <a:pt x="5282" y="5742"/>
                    </a:cubicBezTo>
                    <a:cubicBezTo>
                      <a:pt x="9589" y="5742"/>
                      <a:pt x="15540" y="5472"/>
                      <a:pt x="17597" y="5374"/>
                    </a:cubicBezTo>
                    <a:cubicBezTo>
                      <a:pt x="17989" y="5347"/>
                      <a:pt x="18225" y="4955"/>
                      <a:pt x="18042" y="4588"/>
                    </a:cubicBezTo>
                    <a:cubicBezTo>
                      <a:pt x="17701" y="3907"/>
                      <a:pt x="16863" y="2912"/>
                      <a:pt x="15266" y="1865"/>
                    </a:cubicBezTo>
                    <a:cubicBezTo>
                      <a:pt x="12648" y="137"/>
                      <a:pt x="11784" y="84"/>
                      <a:pt x="11784" y="84"/>
                    </a:cubicBezTo>
                    <a:cubicBezTo>
                      <a:pt x="11664" y="25"/>
                      <a:pt x="10566" y="1"/>
                      <a:pt x="912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4" name="Google Shape;1723;p46"/>
              <p:cNvSpPr/>
              <p:nvPr/>
            </p:nvSpPr>
            <p:spPr>
              <a:xfrm>
                <a:off x="4150107" y="3852861"/>
                <a:ext cx="76608" cy="25470"/>
              </a:xfrm>
              <a:custGeom>
                <a:avLst/>
                <a:gdLst/>
                <a:ahLst/>
                <a:cxnLst/>
                <a:rect l="l" t="t" r="r" b="b"/>
                <a:pathLst>
                  <a:path w="4662" h="1550" extrusionOk="0">
                    <a:moveTo>
                      <a:pt x="3494" y="1"/>
                    </a:moveTo>
                    <a:cubicBezTo>
                      <a:pt x="3113" y="1"/>
                      <a:pt x="2731" y="41"/>
                      <a:pt x="2357" y="113"/>
                    </a:cubicBezTo>
                    <a:cubicBezTo>
                      <a:pt x="1781" y="244"/>
                      <a:pt x="1205" y="454"/>
                      <a:pt x="655" y="742"/>
                    </a:cubicBezTo>
                    <a:cubicBezTo>
                      <a:pt x="446" y="846"/>
                      <a:pt x="0" y="1056"/>
                      <a:pt x="131" y="1370"/>
                    </a:cubicBezTo>
                    <a:cubicBezTo>
                      <a:pt x="188" y="1502"/>
                      <a:pt x="275" y="1549"/>
                      <a:pt x="374" y="1549"/>
                    </a:cubicBezTo>
                    <a:cubicBezTo>
                      <a:pt x="548" y="1549"/>
                      <a:pt x="757" y="1401"/>
                      <a:pt x="891" y="1318"/>
                    </a:cubicBezTo>
                    <a:cubicBezTo>
                      <a:pt x="1911" y="745"/>
                      <a:pt x="3026" y="504"/>
                      <a:pt x="4191" y="504"/>
                    </a:cubicBezTo>
                    <a:cubicBezTo>
                      <a:pt x="4252" y="504"/>
                      <a:pt x="4312" y="505"/>
                      <a:pt x="4373" y="506"/>
                    </a:cubicBezTo>
                    <a:cubicBezTo>
                      <a:pt x="4609" y="506"/>
                      <a:pt x="4661" y="113"/>
                      <a:pt x="4426" y="87"/>
                    </a:cubicBezTo>
                    <a:cubicBezTo>
                      <a:pt x="4119" y="28"/>
                      <a:pt x="3807" y="1"/>
                      <a:pt x="3494"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5" name="Google Shape;1724;p46"/>
              <p:cNvSpPr/>
              <p:nvPr/>
            </p:nvSpPr>
            <p:spPr>
              <a:xfrm>
                <a:off x="4121186" y="3840455"/>
                <a:ext cx="78416" cy="28757"/>
              </a:xfrm>
              <a:custGeom>
                <a:avLst/>
                <a:gdLst/>
                <a:ahLst/>
                <a:cxnLst/>
                <a:rect l="l" t="t" r="r" b="b"/>
                <a:pathLst>
                  <a:path w="4772" h="1750" extrusionOk="0">
                    <a:moveTo>
                      <a:pt x="4254" y="0"/>
                    </a:moveTo>
                    <a:cubicBezTo>
                      <a:pt x="3571" y="0"/>
                      <a:pt x="2891" y="104"/>
                      <a:pt x="2232" y="292"/>
                    </a:cubicBezTo>
                    <a:cubicBezTo>
                      <a:pt x="1865" y="397"/>
                      <a:pt x="1525" y="528"/>
                      <a:pt x="1158" y="685"/>
                    </a:cubicBezTo>
                    <a:cubicBezTo>
                      <a:pt x="896" y="790"/>
                      <a:pt x="556" y="947"/>
                      <a:pt x="294" y="1156"/>
                    </a:cubicBezTo>
                    <a:cubicBezTo>
                      <a:pt x="242" y="1182"/>
                      <a:pt x="216" y="1209"/>
                      <a:pt x="163" y="1235"/>
                    </a:cubicBezTo>
                    <a:cubicBezTo>
                      <a:pt x="1" y="1420"/>
                      <a:pt x="126" y="1750"/>
                      <a:pt x="357" y="1750"/>
                    </a:cubicBezTo>
                    <a:cubicBezTo>
                      <a:pt x="387" y="1750"/>
                      <a:pt x="418" y="1744"/>
                      <a:pt x="451" y="1732"/>
                    </a:cubicBezTo>
                    <a:cubicBezTo>
                      <a:pt x="792" y="1601"/>
                      <a:pt x="1080" y="1392"/>
                      <a:pt x="1420" y="1235"/>
                    </a:cubicBezTo>
                    <a:cubicBezTo>
                      <a:pt x="1734" y="1078"/>
                      <a:pt x="2048" y="947"/>
                      <a:pt x="2389" y="842"/>
                    </a:cubicBezTo>
                    <a:cubicBezTo>
                      <a:pt x="3070" y="633"/>
                      <a:pt x="3777" y="502"/>
                      <a:pt x="4484" y="475"/>
                    </a:cubicBezTo>
                    <a:cubicBezTo>
                      <a:pt x="4772" y="449"/>
                      <a:pt x="4772" y="4"/>
                      <a:pt x="4484" y="4"/>
                    </a:cubicBezTo>
                    <a:cubicBezTo>
                      <a:pt x="4407" y="1"/>
                      <a:pt x="4330" y="0"/>
                      <a:pt x="4254"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 name="Google Shape;1725;p46"/>
              <p:cNvSpPr/>
              <p:nvPr/>
            </p:nvSpPr>
            <p:spPr>
              <a:xfrm>
                <a:off x="4106216" y="3827358"/>
                <a:ext cx="69296" cy="24139"/>
              </a:xfrm>
              <a:custGeom>
                <a:avLst/>
                <a:gdLst/>
                <a:ahLst/>
                <a:cxnLst/>
                <a:rect l="l" t="t" r="r" b="b"/>
                <a:pathLst>
                  <a:path w="4217" h="1469" extrusionOk="0">
                    <a:moveTo>
                      <a:pt x="3274" y="0"/>
                    </a:moveTo>
                    <a:cubicBezTo>
                      <a:pt x="2794" y="0"/>
                      <a:pt x="2314" y="53"/>
                      <a:pt x="1834" y="173"/>
                    </a:cubicBezTo>
                    <a:cubicBezTo>
                      <a:pt x="1467" y="277"/>
                      <a:pt x="1127" y="435"/>
                      <a:pt x="786" y="592"/>
                    </a:cubicBezTo>
                    <a:cubicBezTo>
                      <a:pt x="524" y="696"/>
                      <a:pt x="1" y="906"/>
                      <a:pt x="1" y="1246"/>
                    </a:cubicBezTo>
                    <a:cubicBezTo>
                      <a:pt x="27" y="1325"/>
                      <a:pt x="53" y="1403"/>
                      <a:pt x="105" y="1430"/>
                    </a:cubicBezTo>
                    <a:cubicBezTo>
                      <a:pt x="169" y="1457"/>
                      <a:pt x="227" y="1468"/>
                      <a:pt x="282" y="1468"/>
                    </a:cubicBezTo>
                    <a:cubicBezTo>
                      <a:pt x="386" y="1468"/>
                      <a:pt x="483" y="1428"/>
                      <a:pt x="603" y="1377"/>
                    </a:cubicBezTo>
                    <a:cubicBezTo>
                      <a:pt x="734" y="1272"/>
                      <a:pt x="891" y="1194"/>
                      <a:pt x="1048" y="1115"/>
                    </a:cubicBezTo>
                    <a:cubicBezTo>
                      <a:pt x="1362" y="958"/>
                      <a:pt x="1676" y="827"/>
                      <a:pt x="1991" y="723"/>
                    </a:cubicBezTo>
                    <a:cubicBezTo>
                      <a:pt x="2645" y="513"/>
                      <a:pt x="3352" y="356"/>
                      <a:pt x="4033" y="330"/>
                    </a:cubicBezTo>
                    <a:cubicBezTo>
                      <a:pt x="4216" y="330"/>
                      <a:pt x="4216" y="68"/>
                      <a:pt x="4033" y="42"/>
                    </a:cubicBezTo>
                    <a:cubicBezTo>
                      <a:pt x="3780" y="15"/>
                      <a:pt x="3527" y="0"/>
                      <a:pt x="3274"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7" name="Google Shape;1726;p46"/>
              <p:cNvSpPr/>
              <p:nvPr/>
            </p:nvSpPr>
            <p:spPr>
              <a:xfrm>
                <a:off x="3678958" y="3210595"/>
                <a:ext cx="299926" cy="624336"/>
              </a:xfrm>
              <a:custGeom>
                <a:avLst/>
                <a:gdLst/>
                <a:ahLst/>
                <a:cxnLst/>
                <a:rect l="l" t="t" r="r" b="b"/>
                <a:pathLst>
                  <a:path w="18252" h="37994" extrusionOk="0">
                    <a:moveTo>
                      <a:pt x="18251" y="0"/>
                    </a:moveTo>
                    <a:lnTo>
                      <a:pt x="18146" y="26"/>
                    </a:lnTo>
                    <a:cubicBezTo>
                      <a:pt x="15659" y="550"/>
                      <a:pt x="13145" y="786"/>
                      <a:pt x="10658" y="917"/>
                    </a:cubicBezTo>
                    <a:cubicBezTo>
                      <a:pt x="8772" y="1021"/>
                      <a:pt x="6887" y="1074"/>
                      <a:pt x="5002" y="1074"/>
                    </a:cubicBezTo>
                    <a:cubicBezTo>
                      <a:pt x="4426" y="7568"/>
                      <a:pt x="786" y="31081"/>
                      <a:pt x="1" y="37994"/>
                    </a:cubicBezTo>
                    <a:lnTo>
                      <a:pt x="10108" y="37994"/>
                    </a:lnTo>
                    <a:cubicBezTo>
                      <a:pt x="10108" y="37994"/>
                      <a:pt x="14166" y="19089"/>
                      <a:pt x="16340" y="10448"/>
                    </a:cubicBezTo>
                    <a:cubicBezTo>
                      <a:pt x="16889" y="8301"/>
                      <a:pt x="17570" y="4530"/>
                      <a:pt x="18251"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 name="Google Shape;1727;p46"/>
              <p:cNvSpPr/>
              <p:nvPr/>
            </p:nvSpPr>
            <p:spPr>
              <a:xfrm>
                <a:off x="3743504" y="3211450"/>
                <a:ext cx="234935" cy="160940"/>
              </a:xfrm>
              <a:custGeom>
                <a:avLst/>
                <a:gdLst/>
                <a:ahLst/>
                <a:cxnLst/>
                <a:rect l="l" t="t" r="r" b="b"/>
                <a:pathLst>
                  <a:path w="14297" h="9794" extrusionOk="0">
                    <a:moveTo>
                      <a:pt x="0" y="9794"/>
                    </a:moveTo>
                    <a:cubicBezTo>
                      <a:pt x="53" y="9401"/>
                      <a:pt x="105" y="9034"/>
                      <a:pt x="157" y="8668"/>
                    </a:cubicBezTo>
                    <a:cubicBezTo>
                      <a:pt x="105" y="9034"/>
                      <a:pt x="53" y="9401"/>
                      <a:pt x="0" y="9794"/>
                    </a:cubicBezTo>
                    <a:lnTo>
                      <a:pt x="0" y="9794"/>
                    </a:lnTo>
                    <a:close/>
                    <a:moveTo>
                      <a:pt x="14297" y="1"/>
                    </a:moveTo>
                    <a:cubicBezTo>
                      <a:pt x="14297" y="1"/>
                      <a:pt x="14297" y="1"/>
                      <a:pt x="14297" y="1"/>
                    </a:cubicBezTo>
                    <a:cubicBezTo>
                      <a:pt x="14297" y="1"/>
                      <a:pt x="14297" y="1"/>
                      <a:pt x="14297"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 name="Google Shape;1728;p46"/>
              <p:cNvSpPr/>
              <p:nvPr/>
            </p:nvSpPr>
            <p:spPr>
              <a:xfrm>
                <a:off x="3743504" y="3210595"/>
                <a:ext cx="235379" cy="161794"/>
              </a:xfrm>
              <a:custGeom>
                <a:avLst/>
                <a:gdLst/>
                <a:ahLst/>
                <a:cxnLst/>
                <a:rect l="l" t="t" r="r" b="b"/>
                <a:pathLst>
                  <a:path w="14324" h="9846" extrusionOk="0">
                    <a:moveTo>
                      <a:pt x="14323" y="0"/>
                    </a:moveTo>
                    <a:lnTo>
                      <a:pt x="14218" y="26"/>
                    </a:lnTo>
                    <a:cubicBezTo>
                      <a:pt x="11731" y="550"/>
                      <a:pt x="9217" y="786"/>
                      <a:pt x="6730" y="917"/>
                    </a:cubicBezTo>
                    <a:cubicBezTo>
                      <a:pt x="4975" y="1021"/>
                      <a:pt x="3221" y="1074"/>
                      <a:pt x="1467" y="1074"/>
                    </a:cubicBezTo>
                    <a:lnTo>
                      <a:pt x="1074" y="1074"/>
                    </a:lnTo>
                    <a:cubicBezTo>
                      <a:pt x="943" y="2697"/>
                      <a:pt x="576" y="5447"/>
                      <a:pt x="157" y="8720"/>
                    </a:cubicBezTo>
                    <a:cubicBezTo>
                      <a:pt x="105" y="9086"/>
                      <a:pt x="53" y="9453"/>
                      <a:pt x="0" y="9846"/>
                    </a:cubicBezTo>
                    <a:cubicBezTo>
                      <a:pt x="1938" y="9793"/>
                      <a:pt x="3876" y="9715"/>
                      <a:pt x="5839" y="9558"/>
                    </a:cubicBezTo>
                    <a:cubicBezTo>
                      <a:pt x="7725" y="9400"/>
                      <a:pt x="9610" y="9191"/>
                      <a:pt x="11495" y="8877"/>
                    </a:cubicBezTo>
                    <a:cubicBezTo>
                      <a:pt x="11940" y="8798"/>
                      <a:pt x="12385" y="8720"/>
                      <a:pt x="12831" y="8641"/>
                    </a:cubicBezTo>
                    <a:cubicBezTo>
                      <a:pt x="13276" y="6468"/>
                      <a:pt x="13799" y="3483"/>
                      <a:pt x="14297" y="53"/>
                    </a:cubicBezTo>
                    <a:cubicBezTo>
                      <a:pt x="14323" y="26"/>
                      <a:pt x="14323" y="26"/>
                      <a:pt x="14323" y="0"/>
                    </a:cubicBezTo>
                    <a:close/>
                  </a:path>
                </a:pathLst>
              </a:custGeom>
              <a:solidFill>
                <a:srgbClr val="C421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 name="Google Shape;1729;p46"/>
              <p:cNvSpPr/>
              <p:nvPr/>
            </p:nvSpPr>
            <p:spPr>
              <a:xfrm>
                <a:off x="3678958" y="3578470"/>
                <a:ext cx="222463" cy="256462"/>
              </a:xfrm>
              <a:custGeom>
                <a:avLst/>
                <a:gdLst/>
                <a:ahLst/>
                <a:cxnLst/>
                <a:rect l="l" t="t" r="r" b="b"/>
                <a:pathLst>
                  <a:path w="13538" h="15607" extrusionOk="0">
                    <a:moveTo>
                      <a:pt x="13538" y="1"/>
                    </a:moveTo>
                    <a:cubicBezTo>
                      <a:pt x="11448" y="131"/>
                      <a:pt x="9350" y="189"/>
                      <a:pt x="7257" y="189"/>
                    </a:cubicBezTo>
                    <a:cubicBezTo>
                      <a:pt x="5548" y="189"/>
                      <a:pt x="3843" y="150"/>
                      <a:pt x="2148" y="79"/>
                    </a:cubicBezTo>
                    <a:cubicBezTo>
                      <a:pt x="2043" y="839"/>
                      <a:pt x="1912" y="1572"/>
                      <a:pt x="1833" y="2305"/>
                    </a:cubicBezTo>
                    <a:cubicBezTo>
                      <a:pt x="1807" y="2410"/>
                      <a:pt x="1781" y="2488"/>
                      <a:pt x="1781" y="2567"/>
                    </a:cubicBezTo>
                    <a:cubicBezTo>
                      <a:pt x="1729" y="2986"/>
                      <a:pt x="1676" y="3379"/>
                      <a:pt x="1624" y="3771"/>
                    </a:cubicBezTo>
                    <a:cubicBezTo>
                      <a:pt x="1598" y="3876"/>
                      <a:pt x="1572" y="3981"/>
                      <a:pt x="1572" y="4086"/>
                    </a:cubicBezTo>
                    <a:cubicBezTo>
                      <a:pt x="865" y="8956"/>
                      <a:pt x="262" y="13250"/>
                      <a:pt x="1" y="15607"/>
                    </a:cubicBezTo>
                    <a:lnTo>
                      <a:pt x="10108" y="15607"/>
                    </a:lnTo>
                    <a:cubicBezTo>
                      <a:pt x="10108" y="15607"/>
                      <a:pt x="11286" y="10082"/>
                      <a:pt x="12726" y="3667"/>
                    </a:cubicBezTo>
                    <a:cubicBezTo>
                      <a:pt x="12752" y="3562"/>
                      <a:pt x="12779" y="3483"/>
                      <a:pt x="12779" y="3379"/>
                    </a:cubicBezTo>
                    <a:cubicBezTo>
                      <a:pt x="12883" y="3012"/>
                      <a:pt x="12962" y="2619"/>
                      <a:pt x="13040" y="2253"/>
                    </a:cubicBezTo>
                    <a:cubicBezTo>
                      <a:pt x="13067" y="2174"/>
                      <a:pt x="13067" y="2096"/>
                      <a:pt x="13093" y="2017"/>
                    </a:cubicBezTo>
                    <a:cubicBezTo>
                      <a:pt x="13250" y="1336"/>
                      <a:pt x="13381" y="682"/>
                      <a:pt x="1353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 name="Google Shape;1730;p46"/>
              <p:cNvSpPr/>
              <p:nvPr/>
            </p:nvSpPr>
            <p:spPr>
              <a:xfrm>
                <a:off x="3708224" y="3611615"/>
                <a:ext cx="185884" cy="12259"/>
              </a:xfrm>
              <a:custGeom>
                <a:avLst/>
                <a:gdLst/>
                <a:ahLst/>
                <a:cxnLst/>
                <a:rect l="l" t="t" r="r" b="b"/>
                <a:pathLst>
                  <a:path w="11312" h="746" extrusionOk="0">
                    <a:moveTo>
                      <a:pt x="11312" y="0"/>
                    </a:moveTo>
                    <a:cubicBezTo>
                      <a:pt x="10919" y="52"/>
                      <a:pt x="10500" y="105"/>
                      <a:pt x="10081" y="157"/>
                    </a:cubicBezTo>
                    <a:cubicBezTo>
                      <a:pt x="8127" y="383"/>
                      <a:pt x="6156" y="497"/>
                      <a:pt x="4207" y="497"/>
                    </a:cubicBezTo>
                    <a:cubicBezTo>
                      <a:pt x="3676" y="497"/>
                      <a:pt x="3146" y="488"/>
                      <a:pt x="2619" y="471"/>
                    </a:cubicBezTo>
                    <a:cubicBezTo>
                      <a:pt x="1754" y="419"/>
                      <a:pt x="890" y="367"/>
                      <a:pt x="52" y="288"/>
                    </a:cubicBezTo>
                    <a:cubicBezTo>
                      <a:pt x="26" y="393"/>
                      <a:pt x="0" y="471"/>
                      <a:pt x="0" y="550"/>
                    </a:cubicBezTo>
                    <a:cubicBezTo>
                      <a:pt x="1422" y="680"/>
                      <a:pt x="2851" y="745"/>
                      <a:pt x="4285" y="745"/>
                    </a:cubicBezTo>
                    <a:cubicBezTo>
                      <a:pt x="6602" y="745"/>
                      <a:pt x="8931" y="575"/>
                      <a:pt x="11259" y="236"/>
                    </a:cubicBezTo>
                    <a:cubicBezTo>
                      <a:pt x="11286" y="157"/>
                      <a:pt x="11286" y="79"/>
                      <a:pt x="11312"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2" name="Google Shape;1731;p46"/>
              <p:cNvSpPr/>
              <p:nvPr/>
            </p:nvSpPr>
            <p:spPr>
              <a:xfrm>
                <a:off x="3704773" y="3633980"/>
                <a:ext cx="184175" cy="15052"/>
              </a:xfrm>
              <a:custGeom>
                <a:avLst/>
                <a:gdLst/>
                <a:ahLst/>
                <a:cxnLst/>
                <a:rect l="l" t="t" r="r" b="b"/>
                <a:pathLst>
                  <a:path w="11208" h="916" extrusionOk="0">
                    <a:moveTo>
                      <a:pt x="11208" y="1"/>
                    </a:moveTo>
                    <a:lnTo>
                      <a:pt x="11208" y="1"/>
                    </a:lnTo>
                    <a:cubicBezTo>
                      <a:pt x="10710" y="79"/>
                      <a:pt x="10186" y="158"/>
                      <a:pt x="9663" y="236"/>
                    </a:cubicBezTo>
                    <a:cubicBezTo>
                      <a:pt x="7830" y="472"/>
                      <a:pt x="6023" y="603"/>
                      <a:pt x="4216" y="603"/>
                    </a:cubicBezTo>
                    <a:cubicBezTo>
                      <a:pt x="3326" y="603"/>
                      <a:pt x="2436" y="577"/>
                      <a:pt x="1545" y="524"/>
                    </a:cubicBezTo>
                    <a:cubicBezTo>
                      <a:pt x="1100" y="498"/>
                      <a:pt x="681" y="472"/>
                      <a:pt x="236" y="420"/>
                    </a:cubicBezTo>
                    <a:cubicBezTo>
                      <a:pt x="184" y="420"/>
                      <a:pt x="105" y="420"/>
                      <a:pt x="53" y="393"/>
                    </a:cubicBezTo>
                    <a:cubicBezTo>
                      <a:pt x="27" y="498"/>
                      <a:pt x="1" y="603"/>
                      <a:pt x="1" y="708"/>
                    </a:cubicBezTo>
                    <a:cubicBezTo>
                      <a:pt x="105" y="734"/>
                      <a:pt x="210" y="734"/>
                      <a:pt x="315" y="734"/>
                    </a:cubicBezTo>
                    <a:cubicBezTo>
                      <a:pt x="812" y="786"/>
                      <a:pt x="1310" y="839"/>
                      <a:pt x="1807" y="865"/>
                    </a:cubicBezTo>
                    <a:cubicBezTo>
                      <a:pt x="2480" y="899"/>
                      <a:pt x="3155" y="916"/>
                      <a:pt x="3832" y="916"/>
                    </a:cubicBezTo>
                    <a:cubicBezTo>
                      <a:pt x="6264" y="916"/>
                      <a:pt x="8717" y="698"/>
                      <a:pt x="11155" y="289"/>
                    </a:cubicBezTo>
                    <a:cubicBezTo>
                      <a:pt x="11181" y="184"/>
                      <a:pt x="11208" y="105"/>
                      <a:pt x="11208"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3" name="Google Shape;1732;p46"/>
              <p:cNvSpPr/>
              <p:nvPr/>
            </p:nvSpPr>
            <p:spPr>
              <a:xfrm>
                <a:off x="3654441" y="3825797"/>
                <a:ext cx="299482" cy="94372"/>
              </a:xfrm>
              <a:custGeom>
                <a:avLst/>
                <a:gdLst/>
                <a:ahLst/>
                <a:cxnLst/>
                <a:rect l="l" t="t" r="r" b="b"/>
                <a:pathLst>
                  <a:path w="18225" h="5743" extrusionOk="0">
                    <a:moveTo>
                      <a:pt x="9126" y="1"/>
                    </a:moveTo>
                    <a:cubicBezTo>
                      <a:pt x="6159" y="1"/>
                      <a:pt x="1740" y="101"/>
                      <a:pt x="1440" y="189"/>
                    </a:cubicBezTo>
                    <a:cubicBezTo>
                      <a:pt x="969" y="320"/>
                      <a:pt x="0" y="4431"/>
                      <a:pt x="524" y="5347"/>
                    </a:cubicBezTo>
                    <a:cubicBezTo>
                      <a:pt x="691" y="5643"/>
                      <a:pt x="2688" y="5742"/>
                      <a:pt x="5288" y="5742"/>
                    </a:cubicBezTo>
                    <a:cubicBezTo>
                      <a:pt x="9588" y="5742"/>
                      <a:pt x="15540" y="5472"/>
                      <a:pt x="17596" y="5374"/>
                    </a:cubicBezTo>
                    <a:cubicBezTo>
                      <a:pt x="17989" y="5347"/>
                      <a:pt x="18224" y="4955"/>
                      <a:pt x="18067" y="4588"/>
                    </a:cubicBezTo>
                    <a:cubicBezTo>
                      <a:pt x="17701" y="3907"/>
                      <a:pt x="16863" y="2912"/>
                      <a:pt x="15266" y="1865"/>
                    </a:cubicBezTo>
                    <a:cubicBezTo>
                      <a:pt x="12647" y="137"/>
                      <a:pt x="11783" y="84"/>
                      <a:pt x="11783" y="84"/>
                    </a:cubicBezTo>
                    <a:cubicBezTo>
                      <a:pt x="11663" y="25"/>
                      <a:pt x="10565" y="1"/>
                      <a:pt x="912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4" name="Google Shape;1733;p46"/>
              <p:cNvSpPr/>
              <p:nvPr/>
            </p:nvSpPr>
            <p:spPr>
              <a:xfrm>
                <a:off x="3838155" y="3852861"/>
                <a:ext cx="76608" cy="25470"/>
              </a:xfrm>
              <a:custGeom>
                <a:avLst/>
                <a:gdLst/>
                <a:ahLst/>
                <a:cxnLst/>
                <a:rect l="l" t="t" r="r" b="b"/>
                <a:pathLst>
                  <a:path w="4662" h="1550" extrusionOk="0">
                    <a:moveTo>
                      <a:pt x="3506" y="1"/>
                    </a:moveTo>
                    <a:cubicBezTo>
                      <a:pt x="3132" y="1"/>
                      <a:pt x="2758" y="41"/>
                      <a:pt x="2384" y="113"/>
                    </a:cubicBezTo>
                    <a:cubicBezTo>
                      <a:pt x="1781" y="244"/>
                      <a:pt x="1205" y="454"/>
                      <a:pt x="682" y="742"/>
                    </a:cubicBezTo>
                    <a:cubicBezTo>
                      <a:pt x="446" y="846"/>
                      <a:pt x="1" y="1056"/>
                      <a:pt x="158" y="1370"/>
                    </a:cubicBezTo>
                    <a:cubicBezTo>
                      <a:pt x="205" y="1502"/>
                      <a:pt x="290" y="1549"/>
                      <a:pt x="387" y="1549"/>
                    </a:cubicBezTo>
                    <a:cubicBezTo>
                      <a:pt x="560" y="1549"/>
                      <a:pt x="774" y="1401"/>
                      <a:pt x="891" y="1318"/>
                    </a:cubicBezTo>
                    <a:cubicBezTo>
                      <a:pt x="1911" y="745"/>
                      <a:pt x="3026" y="504"/>
                      <a:pt x="4191" y="504"/>
                    </a:cubicBezTo>
                    <a:cubicBezTo>
                      <a:pt x="4252" y="504"/>
                      <a:pt x="4313" y="505"/>
                      <a:pt x="4374" y="506"/>
                    </a:cubicBezTo>
                    <a:cubicBezTo>
                      <a:pt x="4609" y="506"/>
                      <a:pt x="4662" y="113"/>
                      <a:pt x="4426" y="87"/>
                    </a:cubicBezTo>
                    <a:cubicBezTo>
                      <a:pt x="4119" y="28"/>
                      <a:pt x="3813" y="1"/>
                      <a:pt x="3506"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5" name="Google Shape;1734;p46"/>
              <p:cNvSpPr/>
              <p:nvPr/>
            </p:nvSpPr>
            <p:spPr>
              <a:xfrm>
                <a:off x="3809250" y="3840455"/>
                <a:ext cx="78843" cy="28757"/>
              </a:xfrm>
              <a:custGeom>
                <a:avLst/>
                <a:gdLst/>
                <a:ahLst/>
                <a:cxnLst/>
                <a:rect l="l" t="t" r="r" b="b"/>
                <a:pathLst>
                  <a:path w="4798" h="1750" extrusionOk="0">
                    <a:moveTo>
                      <a:pt x="4253" y="0"/>
                    </a:moveTo>
                    <a:cubicBezTo>
                      <a:pt x="3570" y="0"/>
                      <a:pt x="2890" y="104"/>
                      <a:pt x="2231" y="292"/>
                    </a:cubicBezTo>
                    <a:cubicBezTo>
                      <a:pt x="1865" y="397"/>
                      <a:pt x="1524" y="528"/>
                      <a:pt x="1184" y="685"/>
                    </a:cubicBezTo>
                    <a:cubicBezTo>
                      <a:pt x="896" y="790"/>
                      <a:pt x="555" y="947"/>
                      <a:pt x="293" y="1156"/>
                    </a:cubicBezTo>
                    <a:cubicBezTo>
                      <a:pt x="267" y="1182"/>
                      <a:pt x="215" y="1209"/>
                      <a:pt x="163" y="1235"/>
                    </a:cubicBezTo>
                    <a:cubicBezTo>
                      <a:pt x="0" y="1420"/>
                      <a:pt x="125" y="1750"/>
                      <a:pt x="356" y="1750"/>
                    </a:cubicBezTo>
                    <a:cubicBezTo>
                      <a:pt x="386" y="1750"/>
                      <a:pt x="418" y="1744"/>
                      <a:pt x="451" y="1732"/>
                    </a:cubicBezTo>
                    <a:cubicBezTo>
                      <a:pt x="791" y="1601"/>
                      <a:pt x="1105" y="1392"/>
                      <a:pt x="1419" y="1235"/>
                    </a:cubicBezTo>
                    <a:cubicBezTo>
                      <a:pt x="1734" y="1078"/>
                      <a:pt x="2048" y="947"/>
                      <a:pt x="2388" y="842"/>
                    </a:cubicBezTo>
                    <a:cubicBezTo>
                      <a:pt x="3069" y="633"/>
                      <a:pt x="3776" y="502"/>
                      <a:pt x="4483" y="475"/>
                    </a:cubicBezTo>
                    <a:cubicBezTo>
                      <a:pt x="4771" y="449"/>
                      <a:pt x="4797" y="4"/>
                      <a:pt x="4483" y="4"/>
                    </a:cubicBezTo>
                    <a:cubicBezTo>
                      <a:pt x="4406" y="1"/>
                      <a:pt x="4330" y="0"/>
                      <a:pt x="4253"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6" name="Google Shape;1735;p46"/>
              <p:cNvSpPr/>
              <p:nvPr/>
            </p:nvSpPr>
            <p:spPr>
              <a:xfrm>
                <a:off x="3794264" y="3827358"/>
                <a:ext cx="69723" cy="24139"/>
              </a:xfrm>
              <a:custGeom>
                <a:avLst/>
                <a:gdLst/>
                <a:ahLst/>
                <a:cxnLst/>
                <a:rect l="l" t="t" r="r" b="b"/>
                <a:pathLst>
                  <a:path w="4243" h="1469" extrusionOk="0">
                    <a:moveTo>
                      <a:pt x="3283" y="0"/>
                    </a:moveTo>
                    <a:cubicBezTo>
                      <a:pt x="2797" y="0"/>
                      <a:pt x="2323" y="53"/>
                      <a:pt x="1860" y="173"/>
                    </a:cubicBezTo>
                    <a:cubicBezTo>
                      <a:pt x="1493" y="277"/>
                      <a:pt x="1127" y="435"/>
                      <a:pt x="787" y="592"/>
                    </a:cubicBezTo>
                    <a:cubicBezTo>
                      <a:pt x="525" y="696"/>
                      <a:pt x="1" y="906"/>
                      <a:pt x="27" y="1246"/>
                    </a:cubicBezTo>
                    <a:cubicBezTo>
                      <a:pt x="27" y="1325"/>
                      <a:pt x="53" y="1403"/>
                      <a:pt x="132" y="1430"/>
                    </a:cubicBezTo>
                    <a:cubicBezTo>
                      <a:pt x="187" y="1457"/>
                      <a:pt x="241" y="1468"/>
                      <a:pt x="296" y="1468"/>
                    </a:cubicBezTo>
                    <a:cubicBezTo>
                      <a:pt x="399" y="1468"/>
                      <a:pt x="501" y="1428"/>
                      <a:pt x="603" y="1377"/>
                    </a:cubicBezTo>
                    <a:cubicBezTo>
                      <a:pt x="760" y="1272"/>
                      <a:pt x="917" y="1194"/>
                      <a:pt x="1075" y="1115"/>
                    </a:cubicBezTo>
                    <a:cubicBezTo>
                      <a:pt x="1363" y="958"/>
                      <a:pt x="1677" y="827"/>
                      <a:pt x="1991" y="723"/>
                    </a:cubicBezTo>
                    <a:cubicBezTo>
                      <a:pt x="2646" y="513"/>
                      <a:pt x="3353" y="356"/>
                      <a:pt x="4060" y="330"/>
                    </a:cubicBezTo>
                    <a:cubicBezTo>
                      <a:pt x="4243" y="330"/>
                      <a:pt x="4217" y="68"/>
                      <a:pt x="4060" y="42"/>
                    </a:cubicBezTo>
                    <a:cubicBezTo>
                      <a:pt x="3797" y="15"/>
                      <a:pt x="3538" y="0"/>
                      <a:pt x="3283"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7" name="Google Shape;1736;p46"/>
              <p:cNvSpPr/>
              <p:nvPr/>
            </p:nvSpPr>
            <p:spPr>
              <a:xfrm>
                <a:off x="3641952" y="2950616"/>
                <a:ext cx="669099" cy="388875"/>
              </a:xfrm>
              <a:custGeom>
                <a:avLst/>
                <a:gdLst/>
                <a:ahLst/>
                <a:cxnLst/>
                <a:rect l="l" t="t" r="r" b="b"/>
                <a:pathLst>
                  <a:path w="40718" h="23665" extrusionOk="0">
                    <a:moveTo>
                      <a:pt x="36081" y="1"/>
                    </a:moveTo>
                    <a:cubicBezTo>
                      <a:pt x="36064" y="1"/>
                      <a:pt x="36047" y="3"/>
                      <a:pt x="36030" y="6"/>
                    </a:cubicBezTo>
                    <a:cubicBezTo>
                      <a:pt x="35559" y="111"/>
                      <a:pt x="35088" y="215"/>
                      <a:pt x="34590" y="294"/>
                    </a:cubicBezTo>
                    <a:cubicBezTo>
                      <a:pt x="34486" y="320"/>
                      <a:pt x="34381" y="320"/>
                      <a:pt x="34276" y="346"/>
                    </a:cubicBezTo>
                    <a:cubicBezTo>
                      <a:pt x="32574" y="634"/>
                      <a:pt x="30846" y="818"/>
                      <a:pt x="29144" y="975"/>
                    </a:cubicBezTo>
                    <a:lnTo>
                      <a:pt x="29013" y="975"/>
                    </a:lnTo>
                    <a:cubicBezTo>
                      <a:pt x="28856" y="1001"/>
                      <a:pt x="28699" y="1027"/>
                      <a:pt x="28542" y="1027"/>
                    </a:cubicBezTo>
                    <a:cubicBezTo>
                      <a:pt x="28175" y="1053"/>
                      <a:pt x="27835" y="1080"/>
                      <a:pt x="27468" y="1106"/>
                    </a:cubicBezTo>
                    <a:cubicBezTo>
                      <a:pt x="27363" y="1106"/>
                      <a:pt x="27285" y="1132"/>
                      <a:pt x="27180" y="1132"/>
                    </a:cubicBezTo>
                    <a:cubicBezTo>
                      <a:pt x="25065" y="1270"/>
                      <a:pt x="22958" y="1335"/>
                      <a:pt x="20858" y="1335"/>
                    </a:cubicBezTo>
                    <a:cubicBezTo>
                      <a:pt x="18979" y="1335"/>
                      <a:pt x="17107" y="1283"/>
                      <a:pt x="15240" y="1184"/>
                    </a:cubicBezTo>
                    <a:lnTo>
                      <a:pt x="14873" y="1184"/>
                    </a:lnTo>
                    <a:cubicBezTo>
                      <a:pt x="14114" y="1132"/>
                      <a:pt x="13381" y="1080"/>
                      <a:pt x="12622" y="1027"/>
                    </a:cubicBezTo>
                    <a:cubicBezTo>
                      <a:pt x="11757" y="949"/>
                      <a:pt x="10867" y="870"/>
                      <a:pt x="10003" y="792"/>
                    </a:cubicBezTo>
                    <a:cubicBezTo>
                      <a:pt x="9925" y="765"/>
                      <a:pt x="9872" y="765"/>
                      <a:pt x="9794" y="765"/>
                    </a:cubicBezTo>
                    <a:cubicBezTo>
                      <a:pt x="9087" y="687"/>
                      <a:pt x="8406" y="608"/>
                      <a:pt x="7699" y="530"/>
                    </a:cubicBezTo>
                    <a:cubicBezTo>
                      <a:pt x="7684" y="528"/>
                      <a:pt x="7668" y="527"/>
                      <a:pt x="7653" y="527"/>
                    </a:cubicBezTo>
                    <a:cubicBezTo>
                      <a:pt x="7460" y="527"/>
                      <a:pt x="7278" y="676"/>
                      <a:pt x="7254" y="870"/>
                    </a:cubicBezTo>
                    <a:cubicBezTo>
                      <a:pt x="6992" y="2860"/>
                      <a:pt x="6730" y="4457"/>
                      <a:pt x="6521" y="5321"/>
                    </a:cubicBezTo>
                    <a:cubicBezTo>
                      <a:pt x="5185" y="10611"/>
                      <a:pt x="1415" y="19592"/>
                      <a:pt x="1" y="21608"/>
                    </a:cubicBezTo>
                    <a:cubicBezTo>
                      <a:pt x="1048" y="21948"/>
                      <a:pt x="2357" y="22263"/>
                      <a:pt x="3876" y="22524"/>
                    </a:cubicBezTo>
                    <a:cubicBezTo>
                      <a:pt x="3955" y="22551"/>
                      <a:pt x="4007" y="22551"/>
                      <a:pt x="4085" y="22577"/>
                    </a:cubicBezTo>
                    <a:cubicBezTo>
                      <a:pt x="7870" y="23244"/>
                      <a:pt x="12875" y="23665"/>
                      <a:pt x="18260" y="23665"/>
                    </a:cubicBezTo>
                    <a:cubicBezTo>
                      <a:pt x="25766" y="23665"/>
                      <a:pt x="34009" y="22848"/>
                      <a:pt x="40717" y="20744"/>
                    </a:cubicBezTo>
                    <a:cubicBezTo>
                      <a:pt x="39487" y="16554"/>
                      <a:pt x="38361" y="11108"/>
                      <a:pt x="37366" y="5662"/>
                    </a:cubicBezTo>
                    <a:cubicBezTo>
                      <a:pt x="37340" y="5505"/>
                      <a:pt x="37313" y="5374"/>
                      <a:pt x="37287" y="5217"/>
                    </a:cubicBezTo>
                    <a:cubicBezTo>
                      <a:pt x="36973" y="3515"/>
                      <a:pt x="36606" y="1839"/>
                      <a:pt x="36318" y="189"/>
                    </a:cubicBezTo>
                    <a:cubicBezTo>
                      <a:pt x="36296" y="75"/>
                      <a:pt x="36193" y="1"/>
                      <a:pt x="3608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8" name="Google Shape;1737;p46"/>
              <p:cNvSpPr/>
              <p:nvPr/>
            </p:nvSpPr>
            <p:spPr>
              <a:xfrm>
                <a:off x="3705628" y="2963187"/>
                <a:ext cx="100715" cy="358426"/>
              </a:xfrm>
              <a:custGeom>
                <a:avLst/>
                <a:gdLst/>
                <a:ahLst/>
                <a:cxnLst/>
                <a:rect l="l" t="t" r="r" b="b"/>
                <a:pathLst>
                  <a:path w="6129" h="21812" extrusionOk="0">
                    <a:moveTo>
                      <a:pt x="5919" y="0"/>
                    </a:moveTo>
                    <a:cubicBezTo>
                      <a:pt x="5735" y="1231"/>
                      <a:pt x="5552" y="2488"/>
                      <a:pt x="5316" y="3718"/>
                    </a:cubicBezTo>
                    <a:cubicBezTo>
                      <a:pt x="4688" y="7044"/>
                      <a:pt x="3876" y="10317"/>
                      <a:pt x="2881" y="13590"/>
                    </a:cubicBezTo>
                    <a:cubicBezTo>
                      <a:pt x="2410" y="15213"/>
                      <a:pt x="1860" y="16837"/>
                      <a:pt x="1284" y="18460"/>
                    </a:cubicBezTo>
                    <a:cubicBezTo>
                      <a:pt x="865" y="19560"/>
                      <a:pt x="420" y="20660"/>
                      <a:pt x="1" y="21759"/>
                    </a:cubicBezTo>
                    <a:cubicBezTo>
                      <a:pt x="80" y="21786"/>
                      <a:pt x="132" y="21786"/>
                      <a:pt x="210" y="21812"/>
                    </a:cubicBezTo>
                    <a:cubicBezTo>
                      <a:pt x="394" y="21419"/>
                      <a:pt x="551" y="21026"/>
                      <a:pt x="708" y="20634"/>
                    </a:cubicBezTo>
                    <a:cubicBezTo>
                      <a:pt x="1048" y="19717"/>
                      <a:pt x="1415" y="18827"/>
                      <a:pt x="1729" y="17910"/>
                    </a:cubicBezTo>
                    <a:cubicBezTo>
                      <a:pt x="3850" y="12097"/>
                      <a:pt x="5343" y="6049"/>
                      <a:pt x="6128" y="27"/>
                    </a:cubicBezTo>
                    <a:cubicBezTo>
                      <a:pt x="6050" y="0"/>
                      <a:pt x="5997" y="0"/>
                      <a:pt x="5919" y="0"/>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 name="Google Shape;1738;p46"/>
              <p:cNvSpPr/>
              <p:nvPr/>
            </p:nvSpPr>
            <p:spPr>
              <a:xfrm>
                <a:off x="3777306" y="2970072"/>
                <a:ext cx="115093" cy="154712"/>
              </a:xfrm>
              <a:custGeom>
                <a:avLst/>
                <a:gdLst/>
                <a:ahLst/>
                <a:cxnLst/>
                <a:rect l="l" t="t" r="r" b="b"/>
                <a:pathLst>
                  <a:path w="7004" h="9415" extrusionOk="0">
                    <a:moveTo>
                      <a:pt x="6636" y="0"/>
                    </a:moveTo>
                    <a:lnTo>
                      <a:pt x="6610" y="79"/>
                    </a:lnTo>
                    <a:cubicBezTo>
                      <a:pt x="6060" y="1859"/>
                      <a:pt x="5196" y="3614"/>
                      <a:pt x="4070" y="5159"/>
                    </a:cubicBezTo>
                    <a:cubicBezTo>
                      <a:pt x="2944" y="6730"/>
                      <a:pt x="1557" y="8065"/>
                      <a:pt x="64" y="9270"/>
                    </a:cubicBezTo>
                    <a:cubicBezTo>
                      <a:pt x="0" y="9333"/>
                      <a:pt x="40" y="9415"/>
                      <a:pt x="100" y="9415"/>
                    </a:cubicBezTo>
                    <a:cubicBezTo>
                      <a:pt x="113" y="9415"/>
                      <a:pt x="128" y="9410"/>
                      <a:pt x="143" y="9400"/>
                    </a:cubicBezTo>
                    <a:cubicBezTo>
                      <a:pt x="1085" y="8824"/>
                      <a:pt x="1949" y="8091"/>
                      <a:pt x="2709" y="7280"/>
                    </a:cubicBezTo>
                    <a:cubicBezTo>
                      <a:pt x="4070" y="5892"/>
                      <a:pt x="5196" y="4268"/>
                      <a:pt x="6008" y="2540"/>
                    </a:cubicBezTo>
                    <a:cubicBezTo>
                      <a:pt x="6401" y="1728"/>
                      <a:pt x="6741" y="864"/>
                      <a:pt x="7003" y="0"/>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 name="Google Shape;1739;p46"/>
              <p:cNvSpPr/>
              <p:nvPr/>
            </p:nvSpPr>
            <p:spPr>
              <a:xfrm>
                <a:off x="4205188" y="2955447"/>
                <a:ext cx="50776" cy="88210"/>
              </a:xfrm>
              <a:custGeom>
                <a:avLst/>
                <a:gdLst/>
                <a:ahLst/>
                <a:cxnLst/>
                <a:rect l="l" t="t" r="r" b="b"/>
                <a:pathLst>
                  <a:path w="3090" h="5368" extrusionOk="0">
                    <a:moveTo>
                      <a:pt x="314" y="0"/>
                    </a:moveTo>
                    <a:cubicBezTo>
                      <a:pt x="210" y="26"/>
                      <a:pt x="105" y="26"/>
                      <a:pt x="0" y="52"/>
                    </a:cubicBezTo>
                    <a:cubicBezTo>
                      <a:pt x="288" y="890"/>
                      <a:pt x="681" y="1702"/>
                      <a:pt x="1100" y="2461"/>
                    </a:cubicBezTo>
                    <a:cubicBezTo>
                      <a:pt x="1650" y="3509"/>
                      <a:pt x="2330" y="4478"/>
                      <a:pt x="3090" y="5368"/>
                    </a:cubicBezTo>
                    <a:cubicBezTo>
                      <a:pt x="3064" y="5211"/>
                      <a:pt x="3037" y="5080"/>
                      <a:pt x="3011" y="4923"/>
                    </a:cubicBezTo>
                    <a:cubicBezTo>
                      <a:pt x="2383" y="4085"/>
                      <a:pt x="1807" y="3221"/>
                      <a:pt x="1309" y="2278"/>
                    </a:cubicBezTo>
                    <a:cubicBezTo>
                      <a:pt x="916" y="1545"/>
                      <a:pt x="602" y="786"/>
                      <a:pt x="314" y="0"/>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1" name="Google Shape;1740;p46"/>
              <p:cNvSpPr/>
              <p:nvPr/>
            </p:nvSpPr>
            <p:spPr>
              <a:xfrm>
                <a:off x="4085133" y="2966621"/>
                <a:ext cx="37877" cy="123540"/>
              </a:xfrm>
              <a:custGeom>
                <a:avLst/>
                <a:gdLst/>
                <a:ahLst/>
                <a:cxnLst/>
                <a:rect l="l" t="t" r="r" b="b"/>
                <a:pathLst>
                  <a:path w="2305" h="7518" extrusionOk="0">
                    <a:moveTo>
                      <a:pt x="2043" y="1"/>
                    </a:moveTo>
                    <a:cubicBezTo>
                      <a:pt x="2095" y="891"/>
                      <a:pt x="2122" y="1781"/>
                      <a:pt x="2095" y="2672"/>
                    </a:cubicBezTo>
                    <a:cubicBezTo>
                      <a:pt x="2095" y="3483"/>
                      <a:pt x="2069" y="4295"/>
                      <a:pt x="2017" y="5107"/>
                    </a:cubicBezTo>
                    <a:cubicBezTo>
                      <a:pt x="1964" y="5788"/>
                      <a:pt x="2017" y="6835"/>
                      <a:pt x="1231" y="7201"/>
                    </a:cubicBezTo>
                    <a:cubicBezTo>
                      <a:pt x="1109" y="7259"/>
                      <a:pt x="1002" y="7284"/>
                      <a:pt x="910" y="7284"/>
                    </a:cubicBezTo>
                    <a:cubicBezTo>
                      <a:pt x="409" y="7284"/>
                      <a:pt x="323" y="6544"/>
                      <a:pt x="367" y="6102"/>
                    </a:cubicBezTo>
                    <a:cubicBezTo>
                      <a:pt x="420" y="5369"/>
                      <a:pt x="524" y="4635"/>
                      <a:pt x="577" y="3902"/>
                    </a:cubicBezTo>
                    <a:cubicBezTo>
                      <a:pt x="655" y="2645"/>
                      <a:pt x="629" y="1389"/>
                      <a:pt x="498" y="132"/>
                    </a:cubicBezTo>
                    <a:cubicBezTo>
                      <a:pt x="393" y="132"/>
                      <a:pt x="315" y="158"/>
                      <a:pt x="210" y="158"/>
                    </a:cubicBezTo>
                    <a:cubicBezTo>
                      <a:pt x="236" y="315"/>
                      <a:pt x="262" y="498"/>
                      <a:pt x="262" y="655"/>
                    </a:cubicBezTo>
                    <a:cubicBezTo>
                      <a:pt x="420" y="2331"/>
                      <a:pt x="367" y="4033"/>
                      <a:pt x="158" y="5709"/>
                    </a:cubicBezTo>
                    <a:cubicBezTo>
                      <a:pt x="79" y="6233"/>
                      <a:pt x="1" y="6887"/>
                      <a:pt x="367" y="7280"/>
                    </a:cubicBezTo>
                    <a:cubicBezTo>
                      <a:pt x="512" y="7446"/>
                      <a:pt x="698" y="7517"/>
                      <a:pt x="894" y="7517"/>
                    </a:cubicBezTo>
                    <a:cubicBezTo>
                      <a:pt x="1194" y="7517"/>
                      <a:pt x="1517" y="7350"/>
                      <a:pt x="1755" y="7097"/>
                    </a:cubicBezTo>
                    <a:cubicBezTo>
                      <a:pt x="2279" y="6547"/>
                      <a:pt x="2226" y="5683"/>
                      <a:pt x="2252" y="5002"/>
                    </a:cubicBezTo>
                    <a:cubicBezTo>
                      <a:pt x="2279" y="4112"/>
                      <a:pt x="2305" y="3221"/>
                      <a:pt x="2279" y="2331"/>
                    </a:cubicBezTo>
                    <a:cubicBezTo>
                      <a:pt x="2252" y="1572"/>
                      <a:pt x="2226" y="786"/>
                      <a:pt x="2174" y="1"/>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2" name="Google Shape;1741;p46"/>
              <p:cNvSpPr/>
              <p:nvPr/>
            </p:nvSpPr>
            <p:spPr>
              <a:xfrm>
                <a:off x="3720269" y="2519081"/>
                <a:ext cx="554630" cy="576551"/>
              </a:xfrm>
              <a:custGeom>
                <a:avLst/>
                <a:gdLst/>
                <a:ahLst/>
                <a:cxnLst/>
                <a:rect l="l" t="t" r="r" b="b"/>
                <a:pathLst>
                  <a:path w="33752" h="35086" extrusionOk="0">
                    <a:moveTo>
                      <a:pt x="13653" y="1"/>
                    </a:moveTo>
                    <a:cubicBezTo>
                      <a:pt x="13518" y="1"/>
                      <a:pt x="13383" y="2"/>
                      <a:pt x="13250" y="4"/>
                    </a:cubicBezTo>
                    <a:cubicBezTo>
                      <a:pt x="7934" y="135"/>
                      <a:pt x="4137" y="1078"/>
                      <a:pt x="2933" y="2230"/>
                    </a:cubicBezTo>
                    <a:cubicBezTo>
                      <a:pt x="2750" y="2387"/>
                      <a:pt x="2645" y="2570"/>
                      <a:pt x="2566" y="2727"/>
                    </a:cubicBezTo>
                    <a:cubicBezTo>
                      <a:pt x="2462" y="3015"/>
                      <a:pt x="2252" y="4639"/>
                      <a:pt x="1990" y="7074"/>
                    </a:cubicBezTo>
                    <a:cubicBezTo>
                      <a:pt x="1859" y="8147"/>
                      <a:pt x="1728" y="9430"/>
                      <a:pt x="1598" y="10792"/>
                    </a:cubicBezTo>
                    <a:cubicBezTo>
                      <a:pt x="1467" y="12363"/>
                      <a:pt x="1309" y="14065"/>
                      <a:pt x="1152" y="15819"/>
                    </a:cubicBezTo>
                    <a:cubicBezTo>
                      <a:pt x="1021" y="17364"/>
                      <a:pt x="891" y="18935"/>
                      <a:pt x="786" y="20533"/>
                    </a:cubicBezTo>
                    <a:cubicBezTo>
                      <a:pt x="629" y="22287"/>
                      <a:pt x="498" y="24015"/>
                      <a:pt x="393" y="25665"/>
                    </a:cubicBezTo>
                    <a:cubicBezTo>
                      <a:pt x="314" y="27053"/>
                      <a:pt x="236" y="28388"/>
                      <a:pt x="157" y="29619"/>
                    </a:cubicBezTo>
                    <a:cubicBezTo>
                      <a:pt x="79" y="31268"/>
                      <a:pt x="26" y="32761"/>
                      <a:pt x="0" y="33913"/>
                    </a:cubicBezTo>
                    <a:cubicBezTo>
                      <a:pt x="1498" y="34127"/>
                      <a:pt x="8520" y="35086"/>
                      <a:pt x="17256" y="35086"/>
                    </a:cubicBezTo>
                    <a:cubicBezTo>
                      <a:pt x="22418" y="35086"/>
                      <a:pt x="28179" y="34751"/>
                      <a:pt x="33752" y="33730"/>
                    </a:cubicBezTo>
                    <a:cubicBezTo>
                      <a:pt x="33726" y="32394"/>
                      <a:pt x="33700" y="31006"/>
                      <a:pt x="33621" y="29566"/>
                    </a:cubicBezTo>
                    <a:cubicBezTo>
                      <a:pt x="33542" y="28126"/>
                      <a:pt x="33438" y="26660"/>
                      <a:pt x="33307" y="25193"/>
                    </a:cubicBezTo>
                    <a:cubicBezTo>
                      <a:pt x="33176" y="23596"/>
                      <a:pt x="32993" y="21973"/>
                      <a:pt x="32809" y="20402"/>
                    </a:cubicBezTo>
                    <a:cubicBezTo>
                      <a:pt x="32600" y="18647"/>
                      <a:pt x="32364" y="16919"/>
                      <a:pt x="32102" y="15296"/>
                    </a:cubicBezTo>
                    <a:cubicBezTo>
                      <a:pt x="31840" y="13646"/>
                      <a:pt x="31552" y="12075"/>
                      <a:pt x="31264" y="10661"/>
                    </a:cubicBezTo>
                    <a:cubicBezTo>
                      <a:pt x="30950" y="9142"/>
                      <a:pt x="30610" y="7781"/>
                      <a:pt x="30296" y="6655"/>
                    </a:cubicBezTo>
                    <a:cubicBezTo>
                      <a:pt x="29824" y="5084"/>
                      <a:pt x="29353" y="3906"/>
                      <a:pt x="28882" y="3303"/>
                    </a:cubicBezTo>
                    <a:cubicBezTo>
                      <a:pt x="28698" y="3041"/>
                      <a:pt x="28044" y="2701"/>
                      <a:pt x="27101" y="2361"/>
                    </a:cubicBezTo>
                    <a:cubicBezTo>
                      <a:pt x="24151" y="1267"/>
                      <a:pt x="18237" y="1"/>
                      <a:pt x="1365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3" name="Google Shape;1742;p46"/>
              <p:cNvSpPr/>
              <p:nvPr/>
            </p:nvSpPr>
            <p:spPr>
              <a:xfrm>
                <a:off x="3864759" y="2524964"/>
                <a:ext cx="260833" cy="206310"/>
              </a:xfrm>
              <a:custGeom>
                <a:avLst/>
                <a:gdLst/>
                <a:ahLst/>
                <a:cxnLst/>
                <a:rect l="l" t="t" r="r" b="b"/>
                <a:pathLst>
                  <a:path w="15873" h="12555" extrusionOk="0">
                    <a:moveTo>
                      <a:pt x="4411" y="0"/>
                    </a:moveTo>
                    <a:cubicBezTo>
                      <a:pt x="1578" y="0"/>
                      <a:pt x="1" y="781"/>
                      <a:pt x="2283" y="3233"/>
                    </a:cubicBezTo>
                    <a:cubicBezTo>
                      <a:pt x="5137" y="6297"/>
                      <a:pt x="9065" y="9649"/>
                      <a:pt x="11186" y="11377"/>
                    </a:cubicBezTo>
                    <a:cubicBezTo>
                      <a:pt x="12102" y="12110"/>
                      <a:pt x="12652" y="12555"/>
                      <a:pt x="12652" y="12555"/>
                    </a:cubicBezTo>
                    <a:cubicBezTo>
                      <a:pt x="12652" y="12555"/>
                      <a:pt x="13019" y="11953"/>
                      <a:pt x="13464" y="10984"/>
                    </a:cubicBezTo>
                    <a:cubicBezTo>
                      <a:pt x="14459" y="8863"/>
                      <a:pt x="15873" y="5066"/>
                      <a:pt x="14852" y="2395"/>
                    </a:cubicBezTo>
                    <a:cubicBezTo>
                      <a:pt x="14223" y="667"/>
                      <a:pt x="11369" y="746"/>
                      <a:pt x="8122" y="301"/>
                    </a:cubicBezTo>
                    <a:cubicBezTo>
                      <a:pt x="6798" y="118"/>
                      <a:pt x="5510" y="0"/>
                      <a:pt x="441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4" name="Google Shape;1743;p46"/>
              <p:cNvSpPr/>
              <p:nvPr/>
            </p:nvSpPr>
            <p:spPr>
              <a:xfrm>
                <a:off x="3898396" y="2447287"/>
                <a:ext cx="203960" cy="132446"/>
              </a:xfrm>
              <a:custGeom>
                <a:avLst/>
                <a:gdLst/>
                <a:ahLst/>
                <a:cxnLst/>
                <a:rect l="l" t="t" r="r" b="b"/>
                <a:pathLst>
                  <a:path w="12412" h="8060" extrusionOk="0">
                    <a:moveTo>
                      <a:pt x="1624" y="0"/>
                    </a:moveTo>
                    <a:lnTo>
                      <a:pt x="472" y="3849"/>
                    </a:lnTo>
                    <a:cubicBezTo>
                      <a:pt x="472" y="3849"/>
                      <a:pt x="1" y="6232"/>
                      <a:pt x="4897" y="7515"/>
                    </a:cubicBezTo>
                    <a:cubicBezTo>
                      <a:pt x="6383" y="7917"/>
                      <a:pt x="7527" y="8060"/>
                      <a:pt x="8402" y="8060"/>
                    </a:cubicBezTo>
                    <a:cubicBezTo>
                      <a:pt x="10548" y="8060"/>
                      <a:pt x="11077" y="7201"/>
                      <a:pt x="11077" y="7201"/>
                    </a:cubicBezTo>
                    <a:lnTo>
                      <a:pt x="12412" y="2331"/>
                    </a:lnTo>
                    <a:lnTo>
                      <a:pt x="1624" y="0"/>
                    </a:ln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5" name="Google Shape;1744;p46"/>
              <p:cNvSpPr/>
              <p:nvPr/>
            </p:nvSpPr>
            <p:spPr>
              <a:xfrm>
                <a:off x="3916044" y="2479560"/>
                <a:ext cx="182023" cy="49067"/>
              </a:xfrm>
              <a:custGeom>
                <a:avLst/>
                <a:gdLst/>
                <a:ahLst/>
                <a:cxnLst/>
                <a:rect l="l" t="t" r="r" b="b"/>
                <a:pathLst>
                  <a:path w="11077" h="2986" extrusionOk="0">
                    <a:moveTo>
                      <a:pt x="0" y="0"/>
                    </a:moveTo>
                    <a:lnTo>
                      <a:pt x="0" y="0"/>
                    </a:lnTo>
                    <a:cubicBezTo>
                      <a:pt x="498" y="733"/>
                      <a:pt x="1231" y="1336"/>
                      <a:pt x="2069" y="1781"/>
                    </a:cubicBezTo>
                    <a:cubicBezTo>
                      <a:pt x="3221" y="2409"/>
                      <a:pt x="4530" y="2697"/>
                      <a:pt x="5839" y="2880"/>
                    </a:cubicBezTo>
                    <a:cubicBezTo>
                      <a:pt x="6363" y="2933"/>
                      <a:pt x="6887" y="2985"/>
                      <a:pt x="7410" y="2985"/>
                    </a:cubicBezTo>
                    <a:cubicBezTo>
                      <a:pt x="7986" y="2985"/>
                      <a:pt x="8536" y="2933"/>
                      <a:pt x="9060" y="2802"/>
                    </a:cubicBezTo>
                    <a:cubicBezTo>
                      <a:pt x="9636" y="2671"/>
                      <a:pt x="10369" y="2383"/>
                      <a:pt x="10893" y="1964"/>
                    </a:cubicBezTo>
                    <a:lnTo>
                      <a:pt x="11076" y="1309"/>
                    </a:lnTo>
                    <a:lnTo>
                      <a:pt x="11076" y="1309"/>
                    </a:lnTo>
                    <a:cubicBezTo>
                      <a:pt x="10971" y="1336"/>
                      <a:pt x="10893" y="1362"/>
                      <a:pt x="10788" y="1362"/>
                    </a:cubicBezTo>
                    <a:cubicBezTo>
                      <a:pt x="10291" y="1440"/>
                      <a:pt x="9793" y="1493"/>
                      <a:pt x="9269" y="1545"/>
                    </a:cubicBezTo>
                    <a:cubicBezTo>
                      <a:pt x="8641" y="1597"/>
                      <a:pt x="8039" y="1624"/>
                      <a:pt x="7437" y="1624"/>
                    </a:cubicBezTo>
                    <a:cubicBezTo>
                      <a:pt x="4792" y="1624"/>
                      <a:pt x="2278" y="1074"/>
                      <a:pt x="0" y="0"/>
                    </a:cubicBezTo>
                    <a:close/>
                  </a:path>
                </a:pathLst>
              </a:custGeom>
              <a:solidFill>
                <a:srgbClr val="C421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6" name="Google Shape;1745;p46"/>
              <p:cNvSpPr/>
              <p:nvPr/>
            </p:nvSpPr>
            <p:spPr>
              <a:xfrm>
                <a:off x="3885924" y="2497193"/>
                <a:ext cx="24106" cy="24977"/>
              </a:xfrm>
              <a:custGeom>
                <a:avLst/>
                <a:gdLst/>
                <a:ahLst/>
                <a:cxnLst/>
                <a:rect l="l" t="t" r="r" b="b"/>
                <a:pathLst>
                  <a:path w="1467" h="1520" extrusionOk="0">
                    <a:moveTo>
                      <a:pt x="1467" y="1"/>
                    </a:moveTo>
                    <a:cubicBezTo>
                      <a:pt x="917" y="1"/>
                      <a:pt x="367" y="734"/>
                      <a:pt x="0" y="1519"/>
                    </a:cubicBezTo>
                    <a:cubicBezTo>
                      <a:pt x="393" y="1493"/>
                      <a:pt x="838" y="1467"/>
                      <a:pt x="1257" y="1441"/>
                    </a:cubicBezTo>
                    <a:cubicBezTo>
                      <a:pt x="1179" y="1074"/>
                      <a:pt x="1231" y="812"/>
                      <a:pt x="1231" y="812"/>
                    </a:cubicBezTo>
                    <a:lnTo>
                      <a:pt x="1467" y="1"/>
                    </a:lnTo>
                    <a:close/>
                  </a:path>
                </a:pathLst>
              </a:custGeom>
              <a:solidFill>
                <a:srgbClr val="6E2B2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7" name="Google Shape;1746;p46"/>
              <p:cNvSpPr/>
              <p:nvPr/>
            </p:nvSpPr>
            <p:spPr>
              <a:xfrm>
                <a:off x="3873008" y="2520855"/>
                <a:ext cx="84792" cy="112316"/>
              </a:xfrm>
              <a:custGeom>
                <a:avLst/>
                <a:gdLst/>
                <a:ahLst/>
                <a:cxnLst/>
                <a:rect l="l" t="t" r="r" b="b"/>
                <a:pathLst>
                  <a:path w="5160" h="6835" extrusionOk="0">
                    <a:moveTo>
                      <a:pt x="2043" y="1"/>
                    </a:moveTo>
                    <a:cubicBezTo>
                      <a:pt x="1624" y="27"/>
                      <a:pt x="1179" y="53"/>
                      <a:pt x="786" y="79"/>
                    </a:cubicBezTo>
                    <a:cubicBezTo>
                      <a:pt x="393" y="865"/>
                      <a:pt x="158" y="1703"/>
                      <a:pt x="236" y="1886"/>
                    </a:cubicBezTo>
                    <a:cubicBezTo>
                      <a:pt x="1519" y="4714"/>
                      <a:pt x="3457" y="6128"/>
                      <a:pt x="5159" y="6835"/>
                    </a:cubicBezTo>
                    <a:cubicBezTo>
                      <a:pt x="3981" y="5735"/>
                      <a:pt x="2802" y="4609"/>
                      <a:pt x="1781" y="3483"/>
                    </a:cubicBezTo>
                    <a:cubicBezTo>
                      <a:pt x="1" y="1598"/>
                      <a:pt x="551" y="708"/>
                      <a:pt x="2200" y="394"/>
                    </a:cubicBezTo>
                    <a:cubicBezTo>
                      <a:pt x="2122" y="237"/>
                      <a:pt x="2095" y="106"/>
                      <a:pt x="2043" y="1"/>
                    </a:cubicBezTo>
                    <a:close/>
                  </a:path>
                </a:pathLst>
              </a:custGeom>
              <a:solidFill>
                <a:srgbClr val="3C409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8" name="Google Shape;1747;p46"/>
              <p:cNvSpPr/>
              <p:nvPr/>
            </p:nvSpPr>
            <p:spPr>
              <a:xfrm>
                <a:off x="4090293" y="2528168"/>
                <a:ext cx="11634" cy="11207"/>
              </a:xfrm>
              <a:custGeom>
                <a:avLst/>
                <a:gdLst/>
                <a:ahLst/>
                <a:cxnLst/>
                <a:rect l="l" t="t" r="r" b="b"/>
                <a:pathLst>
                  <a:path w="708" h="682" extrusionOk="0">
                    <a:moveTo>
                      <a:pt x="315" y="1"/>
                    </a:moveTo>
                    <a:cubicBezTo>
                      <a:pt x="263" y="1"/>
                      <a:pt x="210" y="27"/>
                      <a:pt x="184" y="106"/>
                    </a:cubicBezTo>
                    <a:cubicBezTo>
                      <a:pt x="132" y="237"/>
                      <a:pt x="53" y="368"/>
                      <a:pt x="1" y="525"/>
                    </a:cubicBezTo>
                    <a:cubicBezTo>
                      <a:pt x="236" y="577"/>
                      <a:pt x="472" y="629"/>
                      <a:pt x="708" y="682"/>
                    </a:cubicBezTo>
                    <a:cubicBezTo>
                      <a:pt x="629" y="446"/>
                      <a:pt x="525" y="237"/>
                      <a:pt x="446" y="80"/>
                    </a:cubicBezTo>
                    <a:cubicBezTo>
                      <a:pt x="420" y="27"/>
                      <a:pt x="367" y="1"/>
                      <a:pt x="315" y="1"/>
                    </a:cubicBezTo>
                    <a:close/>
                  </a:path>
                </a:pathLst>
              </a:custGeom>
              <a:solidFill>
                <a:srgbClr val="B4CEE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9" name="Google Shape;1748;p46"/>
              <p:cNvSpPr/>
              <p:nvPr/>
            </p:nvSpPr>
            <p:spPr>
              <a:xfrm>
                <a:off x="4086431" y="2536779"/>
                <a:ext cx="28839" cy="51220"/>
              </a:xfrm>
              <a:custGeom>
                <a:avLst/>
                <a:gdLst/>
                <a:ahLst/>
                <a:cxnLst/>
                <a:rect l="l" t="t" r="r" b="b"/>
                <a:pathLst>
                  <a:path w="1755" h="3117" extrusionOk="0">
                    <a:moveTo>
                      <a:pt x="236" y="1"/>
                    </a:moveTo>
                    <a:cubicBezTo>
                      <a:pt x="157" y="132"/>
                      <a:pt x="105" y="289"/>
                      <a:pt x="0" y="446"/>
                    </a:cubicBezTo>
                    <a:cubicBezTo>
                      <a:pt x="681" y="708"/>
                      <a:pt x="1152" y="1100"/>
                      <a:pt x="1362" y="1676"/>
                    </a:cubicBezTo>
                    <a:cubicBezTo>
                      <a:pt x="1545" y="2122"/>
                      <a:pt x="1650" y="2619"/>
                      <a:pt x="1676" y="3117"/>
                    </a:cubicBezTo>
                    <a:cubicBezTo>
                      <a:pt x="1728" y="2933"/>
                      <a:pt x="1755" y="2750"/>
                      <a:pt x="1755" y="2645"/>
                    </a:cubicBezTo>
                    <a:cubicBezTo>
                      <a:pt x="1755" y="2279"/>
                      <a:pt x="1336" y="1048"/>
                      <a:pt x="943" y="158"/>
                    </a:cubicBezTo>
                    <a:cubicBezTo>
                      <a:pt x="707" y="105"/>
                      <a:pt x="471" y="53"/>
                      <a:pt x="236" y="1"/>
                    </a:cubicBezTo>
                    <a:close/>
                  </a:path>
                </a:pathLst>
              </a:custGeom>
              <a:solidFill>
                <a:srgbClr val="3C409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0" name="Google Shape;1749;p46"/>
              <p:cNvSpPr/>
              <p:nvPr/>
            </p:nvSpPr>
            <p:spPr>
              <a:xfrm>
                <a:off x="3873008" y="2527313"/>
                <a:ext cx="240966" cy="120927"/>
              </a:xfrm>
              <a:custGeom>
                <a:avLst/>
                <a:gdLst/>
                <a:ahLst/>
                <a:cxnLst/>
                <a:rect l="l" t="t" r="r" b="b"/>
                <a:pathLst>
                  <a:path w="14664" h="7359" extrusionOk="0">
                    <a:moveTo>
                      <a:pt x="2200" y="1"/>
                    </a:moveTo>
                    <a:cubicBezTo>
                      <a:pt x="551" y="315"/>
                      <a:pt x="1" y="1205"/>
                      <a:pt x="1781" y="3090"/>
                    </a:cubicBezTo>
                    <a:cubicBezTo>
                      <a:pt x="2802" y="4216"/>
                      <a:pt x="3981" y="5342"/>
                      <a:pt x="5159" y="6442"/>
                    </a:cubicBezTo>
                    <a:cubicBezTo>
                      <a:pt x="6730" y="7097"/>
                      <a:pt x="8092" y="7201"/>
                      <a:pt x="8563" y="7358"/>
                    </a:cubicBezTo>
                    <a:lnTo>
                      <a:pt x="8615" y="7358"/>
                    </a:lnTo>
                    <a:cubicBezTo>
                      <a:pt x="9270" y="7358"/>
                      <a:pt x="11260" y="3954"/>
                      <a:pt x="11260" y="3954"/>
                    </a:cubicBezTo>
                    <a:cubicBezTo>
                      <a:pt x="11260" y="3954"/>
                      <a:pt x="12936" y="6704"/>
                      <a:pt x="13407" y="6704"/>
                    </a:cubicBezTo>
                    <a:lnTo>
                      <a:pt x="13433" y="6704"/>
                    </a:lnTo>
                    <a:cubicBezTo>
                      <a:pt x="13826" y="6651"/>
                      <a:pt x="14481" y="4740"/>
                      <a:pt x="14664" y="3693"/>
                    </a:cubicBezTo>
                    <a:cubicBezTo>
                      <a:pt x="14638" y="3195"/>
                      <a:pt x="14533" y="2698"/>
                      <a:pt x="14350" y="2252"/>
                    </a:cubicBezTo>
                    <a:cubicBezTo>
                      <a:pt x="14140" y="1676"/>
                      <a:pt x="13669" y="1284"/>
                      <a:pt x="12988" y="1022"/>
                    </a:cubicBezTo>
                    <a:cubicBezTo>
                      <a:pt x="12988" y="1048"/>
                      <a:pt x="12962" y="1074"/>
                      <a:pt x="12962" y="1100"/>
                    </a:cubicBezTo>
                    <a:lnTo>
                      <a:pt x="12622" y="2331"/>
                    </a:lnTo>
                    <a:cubicBezTo>
                      <a:pt x="12622" y="2331"/>
                      <a:pt x="12072" y="3195"/>
                      <a:pt x="9925" y="3195"/>
                    </a:cubicBezTo>
                    <a:cubicBezTo>
                      <a:pt x="9034" y="3195"/>
                      <a:pt x="7908" y="3038"/>
                      <a:pt x="6442" y="2645"/>
                    </a:cubicBezTo>
                    <a:cubicBezTo>
                      <a:pt x="3614" y="1912"/>
                      <a:pt x="2567" y="786"/>
                      <a:pt x="2200"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1" name="Google Shape;1750;p46"/>
              <p:cNvSpPr/>
              <p:nvPr/>
            </p:nvSpPr>
            <p:spPr>
              <a:xfrm>
                <a:off x="3905281" y="2497193"/>
                <a:ext cx="180725" cy="82639"/>
              </a:xfrm>
              <a:custGeom>
                <a:avLst/>
                <a:gdLst/>
                <a:ahLst/>
                <a:cxnLst/>
                <a:rect l="l" t="t" r="r" b="b"/>
                <a:pathLst>
                  <a:path w="10998" h="5029" extrusionOk="0">
                    <a:moveTo>
                      <a:pt x="289" y="1"/>
                    </a:moveTo>
                    <a:lnTo>
                      <a:pt x="53" y="812"/>
                    </a:lnTo>
                    <a:cubicBezTo>
                      <a:pt x="53" y="812"/>
                      <a:pt x="1" y="1074"/>
                      <a:pt x="79" y="1441"/>
                    </a:cubicBezTo>
                    <a:cubicBezTo>
                      <a:pt x="131" y="1546"/>
                      <a:pt x="158" y="1677"/>
                      <a:pt x="236" y="1834"/>
                    </a:cubicBezTo>
                    <a:cubicBezTo>
                      <a:pt x="603" y="2619"/>
                      <a:pt x="1650" y="3745"/>
                      <a:pt x="4478" y="4478"/>
                    </a:cubicBezTo>
                    <a:cubicBezTo>
                      <a:pt x="5944" y="4871"/>
                      <a:pt x="7070" y="5028"/>
                      <a:pt x="7961" y="5028"/>
                    </a:cubicBezTo>
                    <a:cubicBezTo>
                      <a:pt x="10108" y="5028"/>
                      <a:pt x="10658" y="4164"/>
                      <a:pt x="10658" y="4164"/>
                    </a:cubicBezTo>
                    <a:lnTo>
                      <a:pt x="10998" y="2933"/>
                    </a:lnTo>
                    <a:lnTo>
                      <a:pt x="10998" y="2933"/>
                    </a:lnTo>
                    <a:cubicBezTo>
                      <a:pt x="10684" y="3483"/>
                      <a:pt x="10212" y="4033"/>
                      <a:pt x="9479" y="4085"/>
                    </a:cubicBezTo>
                    <a:cubicBezTo>
                      <a:pt x="9217" y="4112"/>
                      <a:pt x="8956" y="4138"/>
                      <a:pt x="8694" y="4138"/>
                    </a:cubicBezTo>
                    <a:cubicBezTo>
                      <a:pt x="4269" y="4138"/>
                      <a:pt x="1781" y="1022"/>
                      <a:pt x="681" y="158"/>
                    </a:cubicBezTo>
                    <a:cubicBezTo>
                      <a:pt x="550" y="53"/>
                      <a:pt x="419" y="1"/>
                      <a:pt x="289" y="1"/>
                    </a:cubicBezTo>
                    <a:close/>
                  </a:path>
                </a:pathLst>
              </a:custGeom>
              <a:solidFill>
                <a:srgbClr val="A87E6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2" name="Google Shape;1751;p46"/>
              <p:cNvSpPr/>
              <p:nvPr/>
            </p:nvSpPr>
            <p:spPr>
              <a:xfrm>
                <a:off x="3869951" y="2487054"/>
                <a:ext cx="246175" cy="150965"/>
              </a:xfrm>
              <a:custGeom>
                <a:avLst/>
                <a:gdLst/>
                <a:ahLst/>
                <a:cxnLst/>
                <a:rect l="l" t="t" r="r" b="b"/>
                <a:pathLst>
                  <a:path w="14981" h="9187" extrusionOk="0">
                    <a:moveTo>
                      <a:pt x="2219" y="1"/>
                    </a:moveTo>
                    <a:cubicBezTo>
                      <a:pt x="1121" y="1"/>
                      <a:pt x="0" y="2968"/>
                      <a:pt x="187" y="3341"/>
                    </a:cubicBezTo>
                    <a:cubicBezTo>
                      <a:pt x="2674" y="8787"/>
                      <a:pt x="7649" y="8892"/>
                      <a:pt x="8670" y="9180"/>
                    </a:cubicBezTo>
                    <a:cubicBezTo>
                      <a:pt x="8686" y="9185"/>
                      <a:pt x="8702" y="9187"/>
                      <a:pt x="8720" y="9187"/>
                    </a:cubicBezTo>
                    <a:cubicBezTo>
                      <a:pt x="9402" y="9187"/>
                      <a:pt x="11420" y="5750"/>
                      <a:pt x="11420" y="5750"/>
                    </a:cubicBezTo>
                    <a:cubicBezTo>
                      <a:pt x="11420" y="5750"/>
                      <a:pt x="13126" y="8501"/>
                      <a:pt x="13600" y="8501"/>
                    </a:cubicBezTo>
                    <a:cubicBezTo>
                      <a:pt x="13607" y="8501"/>
                      <a:pt x="13613" y="8500"/>
                      <a:pt x="13619" y="8499"/>
                    </a:cubicBezTo>
                    <a:cubicBezTo>
                      <a:pt x="14091" y="8447"/>
                      <a:pt x="14929" y="5776"/>
                      <a:pt x="14955" y="4990"/>
                    </a:cubicBezTo>
                    <a:cubicBezTo>
                      <a:pt x="14981" y="4519"/>
                      <a:pt x="14248" y="2634"/>
                      <a:pt x="13855" y="1875"/>
                    </a:cubicBezTo>
                    <a:cubicBezTo>
                      <a:pt x="13833" y="1831"/>
                      <a:pt x="13793" y="1810"/>
                      <a:pt x="13750" y="1810"/>
                    </a:cubicBezTo>
                    <a:cubicBezTo>
                      <a:pt x="13690" y="1810"/>
                      <a:pt x="13624" y="1851"/>
                      <a:pt x="13593" y="1927"/>
                    </a:cubicBezTo>
                    <a:cubicBezTo>
                      <a:pt x="13331" y="2529"/>
                      <a:pt x="12808" y="3943"/>
                      <a:pt x="11603" y="4048"/>
                    </a:cubicBezTo>
                    <a:cubicBezTo>
                      <a:pt x="11316" y="4072"/>
                      <a:pt x="11036" y="4083"/>
                      <a:pt x="10763" y="4083"/>
                    </a:cubicBezTo>
                    <a:cubicBezTo>
                      <a:pt x="6264" y="4083"/>
                      <a:pt x="3733" y="986"/>
                      <a:pt x="2622" y="146"/>
                    </a:cubicBezTo>
                    <a:cubicBezTo>
                      <a:pt x="2490" y="46"/>
                      <a:pt x="2355" y="1"/>
                      <a:pt x="221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3" name="Google Shape;1752;p46"/>
              <p:cNvSpPr/>
              <p:nvPr/>
            </p:nvSpPr>
            <p:spPr>
              <a:xfrm>
                <a:off x="4048555" y="2625416"/>
                <a:ext cx="37450" cy="105858"/>
              </a:xfrm>
              <a:custGeom>
                <a:avLst/>
                <a:gdLst/>
                <a:ahLst/>
                <a:cxnLst/>
                <a:rect l="l" t="t" r="r" b="b"/>
                <a:pathLst>
                  <a:path w="2279" h="6442" extrusionOk="0">
                    <a:moveTo>
                      <a:pt x="865" y="1"/>
                    </a:moveTo>
                    <a:cubicBezTo>
                      <a:pt x="786" y="1"/>
                      <a:pt x="656" y="577"/>
                      <a:pt x="498" y="1519"/>
                    </a:cubicBezTo>
                    <a:cubicBezTo>
                      <a:pt x="341" y="2436"/>
                      <a:pt x="184" y="3745"/>
                      <a:pt x="1" y="5264"/>
                    </a:cubicBezTo>
                    <a:cubicBezTo>
                      <a:pt x="917" y="5997"/>
                      <a:pt x="1467" y="6442"/>
                      <a:pt x="1467" y="6442"/>
                    </a:cubicBezTo>
                    <a:cubicBezTo>
                      <a:pt x="1467" y="6442"/>
                      <a:pt x="1834" y="5840"/>
                      <a:pt x="2279" y="4871"/>
                    </a:cubicBezTo>
                    <a:cubicBezTo>
                      <a:pt x="2017" y="3483"/>
                      <a:pt x="1755" y="2279"/>
                      <a:pt x="1520" y="1441"/>
                    </a:cubicBezTo>
                    <a:cubicBezTo>
                      <a:pt x="1284" y="551"/>
                      <a:pt x="1048" y="1"/>
                      <a:pt x="86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4" name="Google Shape;1753;p46"/>
              <p:cNvSpPr/>
              <p:nvPr/>
            </p:nvSpPr>
            <p:spPr>
              <a:xfrm>
                <a:off x="4025319" y="2579372"/>
                <a:ext cx="67570" cy="69033"/>
              </a:xfrm>
              <a:custGeom>
                <a:avLst/>
                <a:gdLst/>
                <a:ahLst/>
                <a:cxnLst/>
                <a:rect l="l" t="t" r="r" b="b"/>
                <a:pathLst>
                  <a:path w="4112" h="4201" extrusionOk="0">
                    <a:moveTo>
                      <a:pt x="2097" y="0"/>
                    </a:moveTo>
                    <a:cubicBezTo>
                      <a:pt x="2088" y="0"/>
                      <a:pt x="2079" y="0"/>
                      <a:pt x="2070" y="1"/>
                    </a:cubicBezTo>
                    <a:cubicBezTo>
                      <a:pt x="1546" y="27"/>
                      <a:pt x="1" y="2934"/>
                      <a:pt x="210" y="3222"/>
                    </a:cubicBezTo>
                    <a:cubicBezTo>
                      <a:pt x="431" y="3516"/>
                      <a:pt x="1363" y="4200"/>
                      <a:pt x="2298" y="4200"/>
                    </a:cubicBezTo>
                    <a:cubicBezTo>
                      <a:pt x="2362" y="4200"/>
                      <a:pt x="2425" y="4197"/>
                      <a:pt x="2488" y="4190"/>
                    </a:cubicBezTo>
                    <a:cubicBezTo>
                      <a:pt x="3457" y="4059"/>
                      <a:pt x="4112" y="3274"/>
                      <a:pt x="4086" y="3012"/>
                    </a:cubicBezTo>
                    <a:cubicBezTo>
                      <a:pt x="4034" y="2727"/>
                      <a:pt x="3057" y="0"/>
                      <a:pt x="2097"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5" name="Google Shape;1754;p46"/>
              <p:cNvSpPr/>
              <p:nvPr/>
            </p:nvSpPr>
            <p:spPr>
              <a:xfrm>
                <a:off x="4109848" y="2538931"/>
                <a:ext cx="238206" cy="525380"/>
              </a:xfrm>
              <a:custGeom>
                <a:avLst/>
                <a:gdLst/>
                <a:ahLst/>
                <a:cxnLst/>
                <a:rect l="l" t="t" r="r" b="b"/>
                <a:pathLst>
                  <a:path w="14496" h="31972" extrusionOk="0">
                    <a:moveTo>
                      <a:pt x="144" y="1"/>
                    </a:moveTo>
                    <a:cubicBezTo>
                      <a:pt x="48" y="1"/>
                      <a:pt x="0" y="17"/>
                      <a:pt x="15" y="53"/>
                    </a:cubicBezTo>
                    <a:cubicBezTo>
                      <a:pt x="7740" y="19010"/>
                      <a:pt x="10018" y="31972"/>
                      <a:pt x="10018" y="31972"/>
                    </a:cubicBezTo>
                    <a:lnTo>
                      <a:pt x="14495" y="31396"/>
                    </a:lnTo>
                    <a:cubicBezTo>
                      <a:pt x="14495" y="31396"/>
                      <a:pt x="8892" y="7646"/>
                      <a:pt x="4859" y="1441"/>
                    </a:cubicBezTo>
                    <a:cubicBezTo>
                      <a:pt x="4535" y="977"/>
                      <a:pt x="886" y="1"/>
                      <a:pt x="14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6" name="Google Shape;1755;p46"/>
              <p:cNvSpPr/>
              <p:nvPr/>
            </p:nvSpPr>
            <p:spPr>
              <a:xfrm>
                <a:off x="3612719" y="3196545"/>
                <a:ext cx="78728" cy="59847"/>
              </a:xfrm>
              <a:custGeom>
                <a:avLst/>
                <a:gdLst/>
                <a:ahLst/>
                <a:cxnLst/>
                <a:rect l="l" t="t" r="r" b="b"/>
                <a:pathLst>
                  <a:path w="4791" h="3642" extrusionOk="0">
                    <a:moveTo>
                      <a:pt x="1009" y="0"/>
                    </a:moveTo>
                    <a:cubicBezTo>
                      <a:pt x="843" y="0"/>
                      <a:pt x="706" y="42"/>
                      <a:pt x="628" y="148"/>
                    </a:cubicBezTo>
                    <a:cubicBezTo>
                      <a:pt x="261" y="620"/>
                      <a:pt x="1596" y="1719"/>
                      <a:pt x="1596" y="1719"/>
                    </a:cubicBezTo>
                    <a:cubicBezTo>
                      <a:pt x="1596" y="1719"/>
                      <a:pt x="1077" y="1554"/>
                      <a:pt x="692" y="1554"/>
                    </a:cubicBezTo>
                    <a:cubicBezTo>
                      <a:pt x="264" y="1554"/>
                      <a:pt x="0" y="1757"/>
                      <a:pt x="785" y="2610"/>
                    </a:cubicBezTo>
                    <a:cubicBezTo>
                      <a:pt x="1576" y="3442"/>
                      <a:pt x="2632" y="3642"/>
                      <a:pt x="3460" y="3642"/>
                    </a:cubicBezTo>
                    <a:cubicBezTo>
                      <a:pt x="4221" y="3642"/>
                      <a:pt x="4791" y="3474"/>
                      <a:pt x="4791" y="3474"/>
                    </a:cubicBezTo>
                    <a:lnTo>
                      <a:pt x="2644" y="567"/>
                    </a:lnTo>
                    <a:cubicBezTo>
                      <a:pt x="2644" y="567"/>
                      <a:pt x="1623" y="0"/>
                      <a:pt x="1009"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7" name="Google Shape;1756;p46"/>
              <p:cNvSpPr/>
              <p:nvPr/>
            </p:nvSpPr>
            <p:spPr>
              <a:xfrm>
                <a:off x="3628757" y="3106281"/>
                <a:ext cx="158212" cy="148747"/>
              </a:xfrm>
              <a:custGeom>
                <a:avLst/>
                <a:gdLst/>
                <a:ahLst/>
                <a:cxnLst/>
                <a:rect l="l" t="t" r="r" b="b"/>
                <a:pathLst>
                  <a:path w="9628" h="9052" extrusionOk="0">
                    <a:moveTo>
                      <a:pt x="5647" y="0"/>
                    </a:moveTo>
                    <a:cubicBezTo>
                      <a:pt x="4049" y="0"/>
                      <a:pt x="1" y="3337"/>
                      <a:pt x="71" y="3756"/>
                    </a:cubicBezTo>
                    <a:cubicBezTo>
                      <a:pt x="123" y="4227"/>
                      <a:pt x="2558" y="8888"/>
                      <a:pt x="3553" y="9045"/>
                    </a:cubicBezTo>
                    <a:cubicBezTo>
                      <a:pt x="3580" y="9050"/>
                      <a:pt x="3611" y="9052"/>
                      <a:pt x="3644" y="9052"/>
                    </a:cubicBezTo>
                    <a:cubicBezTo>
                      <a:pt x="4803" y="9052"/>
                      <a:pt x="9241" y="6406"/>
                      <a:pt x="9445" y="4751"/>
                    </a:cubicBezTo>
                    <a:cubicBezTo>
                      <a:pt x="9628" y="3075"/>
                      <a:pt x="6119" y="169"/>
                      <a:pt x="6119" y="169"/>
                    </a:cubicBezTo>
                    <a:cubicBezTo>
                      <a:pt x="6009" y="53"/>
                      <a:pt x="5847" y="0"/>
                      <a:pt x="5647"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8" name="Google Shape;1757;p46"/>
              <p:cNvSpPr/>
              <p:nvPr/>
            </p:nvSpPr>
            <p:spPr>
              <a:xfrm>
                <a:off x="3646422" y="3203217"/>
                <a:ext cx="28165" cy="40210"/>
              </a:xfrm>
              <a:custGeom>
                <a:avLst/>
                <a:gdLst/>
                <a:ahLst/>
                <a:cxnLst/>
                <a:rect l="l" t="t" r="r" b="b"/>
                <a:pathLst>
                  <a:path w="1714" h="2447" extrusionOk="0">
                    <a:moveTo>
                      <a:pt x="126" y="1"/>
                    </a:moveTo>
                    <a:cubicBezTo>
                      <a:pt x="68" y="1"/>
                      <a:pt x="0" y="52"/>
                      <a:pt x="17" y="135"/>
                    </a:cubicBezTo>
                    <a:cubicBezTo>
                      <a:pt x="174" y="580"/>
                      <a:pt x="383" y="999"/>
                      <a:pt x="645" y="1392"/>
                    </a:cubicBezTo>
                    <a:cubicBezTo>
                      <a:pt x="776" y="1601"/>
                      <a:pt x="933" y="1785"/>
                      <a:pt x="1064" y="1968"/>
                    </a:cubicBezTo>
                    <a:cubicBezTo>
                      <a:pt x="1169" y="2073"/>
                      <a:pt x="1247" y="2151"/>
                      <a:pt x="1326" y="2230"/>
                    </a:cubicBezTo>
                    <a:cubicBezTo>
                      <a:pt x="1405" y="2308"/>
                      <a:pt x="1483" y="2413"/>
                      <a:pt x="1614" y="2439"/>
                    </a:cubicBezTo>
                    <a:cubicBezTo>
                      <a:pt x="1624" y="2444"/>
                      <a:pt x="1633" y="2446"/>
                      <a:pt x="1642" y="2446"/>
                    </a:cubicBezTo>
                    <a:cubicBezTo>
                      <a:pt x="1683" y="2446"/>
                      <a:pt x="1714" y="2404"/>
                      <a:pt x="1693" y="2361"/>
                    </a:cubicBezTo>
                    <a:cubicBezTo>
                      <a:pt x="1640" y="2282"/>
                      <a:pt x="1562" y="2204"/>
                      <a:pt x="1483" y="2125"/>
                    </a:cubicBezTo>
                    <a:cubicBezTo>
                      <a:pt x="1405" y="2047"/>
                      <a:pt x="1326" y="1942"/>
                      <a:pt x="1247" y="1863"/>
                    </a:cubicBezTo>
                    <a:cubicBezTo>
                      <a:pt x="1090" y="1680"/>
                      <a:pt x="959" y="1497"/>
                      <a:pt x="828" y="1313"/>
                    </a:cubicBezTo>
                    <a:cubicBezTo>
                      <a:pt x="567" y="921"/>
                      <a:pt x="357" y="502"/>
                      <a:pt x="200" y="57"/>
                    </a:cubicBezTo>
                    <a:cubicBezTo>
                      <a:pt x="190" y="18"/>
                      <a:pt x="160" y="1"/>
                      <a:pt x="126" y="1"/>
                    </a:cubicBezTo>
                    <a:close/>
                  </a:path>
                </a:pathLst>
              </a:custGeom>
              <a:solidFill>
                <a:srgbClr val="C6322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9" name="Google Shape;1758;p46"/>
              <p:cNvSpPr/>
              <p:nvPr/>
            </p:nvSpPr>
            <p:spPr>
              <a:xfrm>
                <a:off x="3452207" y="2545603"/>
                <a:ext cx="388990" cy="659403"/>
              </a:xfrm>
              <a:custGeom>
                <a:avLst/>
                <a:gdLst/>
                <a:ahLst/>
                <a:cxnLst/>
                <a:rect l="l" t="t" r="r" b="b"/>
                <a:pathLst>
                  <a:path w="23672" h="40128" extrusionOk="0">
                    <a:moveTo>
                      <a:pt x="20297" y="0"/>
                    </a:moveTo>
                    <a:cubicBezTo>
                      <a:pt x="17141" y="0"/>
                      <a:pt x="6900" y="9226"/>
                      <a:pt x="3457" y="15593"/>
                    </a:cubicBezTo>
                    <a:cubicBezTo>
                      <a:pt x="0" y="21982"/>
                      <a:pt x="4321" y="29628"/>
                      <a:pt x="9034" y="37955"/>
                    </a:cubicBezTo>
                    <a:cubicBezTo>
                      <a:pt x="9086" y="38033"/>
                      <a:pt x="9139" y="38112"/>
                      <a:pt x="9165" y="38164"/>
                    </a:cubicBezTo>
                    <a:cubicBezTo>
                      <a:pt x="9532" y="38819"/>
                      <a:pt x="9898" y="39473"/>
                      <a:pt x="10265" y="40128"/>
                    </a:cubicBezTo>
                    <a:lnTo>
                      <a:pt x="18041" y="33503"/>
                    </a:lnTo>
                    <a:cubicBezTo>
                      <a:pt x="18041" y="33503"/>
                      <a:pt x="17518" y="32692"/>
                      <a:pt x="16811" y="31435"/>
                    </a:cubicBezTo>
                    <a:cubicBezTo>
                      <a:pt x="16758" y="31356"/>
                      <a:pt x="16706" y="31278"/>
                      <a:pt x="16654" y="31173"/>
                    </a:cubicBezTo>
                    <a:cubicBezTo>
                      <a:pt x="15030" y="28293"/>
                      <a:pt x="12569" y="23422"/>
                      <a:pt x="12674" y="20594"/>
                    </a:cubicBezTo>
                    <a:cubicBezTo>
                      <a:pt x="12805" y="16379"/>
                      <a:pt x="18225" y="13446"/>
                      <a:pt x="21262" y="11535"/>
                    </a:cubicBezTo>
                    <a:cubicBezTo>
                      <a:pt x="23671" y="10016"/>
                      <a:pt x="23200" y="1270"/>
                      <a:pt x="20765" y="92"/>
                    </a:cubicBezTo>
                    <a:cubicBezTo>
                      <a:pt x="20633" y="30"/>
                      <a:pt x="20477" y="0"/>
                      <a:pt x="2029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0" name="Google Shape;1759;p46"/>
              <p:cNvSpPr/>
              <p:nvPr/>
            </p:nvSpPr>
            <p:spPr>
              <a:xfrm>
                <a:off x="3600658" y="3057838"/>
                <a:ext cx="127796" cy="114912"/>
              </a:xfrm>
              <a:custGeom>
                <a:avLst/>
                <a:gdLst/>
                <a:ahLst/>
                <a:cxnLst/>
                <a:rect l="l" t="t" r="r" b="b"/>
                <a:pathLst>
                  <a:path w="7777" h="6993" extrusionOk="0">
                    <a:moveTo>
                      <a:pt x="7620" y="1"/>
                    </a:moveTo>
                    <a:cubicBezTo>
                      <a:pt x="7593" y="27"/>
                      <a:pt x="7541" y="79"/>
                      <a:pt x="7489" y="106"/>
                    </a:cubicBezTo>
                    <a:cubicBezTo>
                      <a:pt x="6729" y="655"/>
                      <a:pt x="5996" y="1232"/>
                      <a:pt x="5263" y="1808"/>
                    </a:cubicBezTo>
                    <a:cubicBezTo>
                      <a:pt x="3849" y="2986"/>
                      <a:pt x="2488" y="4217"/>
                      <a:pt x="1204" y="5526"/>
                    </a:cubicBezTo>
                    <a:cubicBezTo>
                      <a:pt x="812" y="5945"/>
                      <a:pt x="393" y="6364"/>
                      <a:pt x="0" y="6783"/>
                    </a:cubicBezTo>
                    <a:cubicBezTo>
                      <a:pt x="52" y="6861"/>
                      <a:pt x="105" y="6940"/>
                      <a:pt x="131" y="6992"/>
                    </a:cubicBezTo>
                    <a:cubicBezTo>
                      <a:pt x="1440" y="5630"/>
                      <a:pt x="2802" y="4269"/>
                      <a:pt x="4268" y="3012"/>
                    </a:cubicBezTo>
                    <a:cubicBezTo>
                      <a:pt x="5158" y="2253"/>
                      <a:pt x="6075" y="1520"/>
                      <a:pt x="7017" y="813"/>
                    </a:cubicBezTo>
                    <a:cubicBezTo>
                      <a:pt x="7253" y="629"/>
                      <a:pt x="7515" y="446"/>
                      <a:pt x="7777" y="263"/>
                    </a:cubicBezTo>
                    <a:cubicBezTo>
                      <a:pt x="7724" y="184"/>
                      <a:pt x="7672" y="106"/>
                      <a:pt x="7620"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1" name="Google Shape;1760;p46"/>
              <p:cNvSpPr/>
              <p:nvPr/>
            </p:nvSpPr>
            <p:spPr>
              <a:xfrm>
                <a:off x="3739626" y="2775149"/>
                <a:ext cx="16" cy="16"/>
              </a:xfrm>
              <a:custGeom>
                <a:avLst/>
                <a:gdLst/>
                <a:ahLst/>
                <a:cxnLst/>
                <a:rect l="l" t="t" r="r" b="b"/>
                <a:pathLst>
                  <a:path w="1" h="1" extrusionOk="0">
                    <a:moveTo>
                      <a:pt x="1" y="1"/>
                    </a:moveTo>
                    <a:lnTo>
                      <a:pt x="1" y="1"/>
                    </a:lnTo>
                    <a:lnTo>
                      <a:pt x="1" y="1"/>
                    </a:lnTo>
                    <a:lnTo>
                      <a:pt x="1" y="1"/>
                    </a:lnTo>
                    <a:close/>
                  </a:path>
                </a:pathLst>
              </a:custGeom>
              <a:solidFill>
                <a:srgbClr val="6820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2" name="Google Shape;1761;p46"/>
              <p:cNvSpPr/>
              <p:nvPr/>
            </p:nvSpPr>
            <p:spPr>
              <a:xfrm>
                <a:off x="3739626" y="2735136"/>
                <a:ext cx="61983" cy="40030"/>
              </a:xfrm>
              <a:custGeom>
                <a:avLst/>
                <a:gdLst/>
                <a:ahLst/>
                <a:cxnLst/>
                <a:rect l="l" t="t" r="r" b="b"/>
                <a:pathLst>
                  <a:path w="3772" h="2436" extrusionOk="0">
                    <a:moveTo>
                      <a:pt x="3771" y="1"/>
                    </a:moveTo>
                    <a:lnTo>
                      <a:pt x="3771" y="1"/>
                    </a:lnTo>
                    <a:cubicBezTo>
                      <a:pt x="3038" y="262"/>
                      <a:pt x="2383" y="603"/>
                      <a:pt x="1755" y="996"/>
                    </a:cubicBezTo>
                    <a:cubicBezTo>
                      <a:pt x="1126" y="1415"/>
                      <a:pt x="498" y="1860"/>
                      <a:pt x="1" y="2436"/>
                    </a:cubicBezTo>
                    <a:cubicBezTo>
                      <a:pt x="1336" y="1493"/>
                      <a:pt x="2698" y="681"/>
                      <a:pt x="3771" y="1"/>
                    </a:cubicBezTo>
                    <a:close/>
                  </a:path>
                </a:pathLst>
              </a:custGeom>
              <a:solidFill>
                <a:srgbClr val="3633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3" name="Google Shape;1762;p46"/>
              <p:cNvSpPr/>
              <p:nvPr/>
            </p:nvSpPr>
            <p:spPr>
              <a:xfrm>
                <a:off x="4113528" y="1833531"/>
                <a:ext cx="239257" cy="277906"/>
              </a:xfrm>
              <a:custGeom>
                <a:avLst/>
                <a:gdLst/>
                <a:ahLst/>
                <a:cxnLst/>
                <a:rect l="l" t="t" r="r" b="b"/>
                <a:pathLst>
                  <a:path w="14560" h="16912" extrusionOk="0">
                    <a:moveTo>
                      <a:pt x="3925" y="1"/>
                    </a:moveTo>
                    <a:cubicBezTo>
                      <a:pt x="2703" y="1"/>
                      <a:pt x="1497" y="337"/>
                      <a:pt x="996" y="1425"/>
                    </a:cubicBezTo>
                    <a:cubicBezTo>
                      <a:pt x="1" y="3546"/>
                      <a:pt x="1074" y="6558"/>
                      <a:pt x="1834" y="8312"/>
                    </a:cubicBezTo>
                    <a:cubicBezTo>
                      <a:pt x="2855" y="10669"/>
                      <a:pt x="4426" y="12737"/>
                      <a:pt x="6023" y="14753"/>
                    </a:cubicBezTo>
                    <a:cubicBezTo>
                      <a:pt x="6854" y="15792"/>
                      <a:pt x="7949" y="16912"/>
                      <a:pt x="9417" y="16912"/>
                    </a:cubicBezTo>
                    <a:cubicBezTo>
                      <a:pt x="9614" y="16912"/>
                      <a:pt x="9818" y="16891"/>
                      <a:pt x="10029" y="16848"/>
                    </a:cubicBezTo>
                    <a:cubicBezTo>
                      <a:pt x="11024" y="16665"/>
                      <a:pt x="11915" y="15984"/>
                      <a:pt x="12491" y="15172"/>
                    </a:cubicBezTo>
                    <a:cubicBezTo>
                      <a:pt x="13067" y="14361"/>
                      <a:pt x="13355" y="13470"/>
                      <a:pt x="13538" y="12580"/>
                    </a:cubicBezTo>
                    <a:cubicBezTo>
                      <a:pt x="14559" y="7317"/>
                      <a:pt x="11679" y="2290"/>
                      <a:pt x="6599" y="457"/>
                    </a:cubicBezTo>
                    <a:cubicBezTo>
                      <a:pt x="5959" y="231"/>
                      <a:pt x="4937" y="1"/>
                      <a:pt x="392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4" name="Google Shape;1763;p46"/>
              <p:cNvSpPr/>
              <p:nvPr/>
            </p:nvSpPr>
            <p:spPr>
              <a:xfrm>
                <a:off x="3719842" y="1826679"/>
                <a:ext cx="604979" cy="679796"/>
              </a:xfrm>
              <a:custGeom>
                <a:avLst/>
                <a:gdLst/>
                <a:ahLst/>
                <a:cxnLst/>
                <a:rect l="l" t="t" r="r" b="b"/>
                <a:pathLst>
                  <a:path w="36816" h="41369" extrusionOk="0">
                    <a:moveTo>
                      <a:pt x="20888" y="0"/>
                    </a:moveTo>
                    <a:cubicBezTo>
                      <a:pt x="20214" y="0"/>
                      <a:pt x="19518" y="38"/>
                      <a:pt x="18800" y="114"/>
                    </a:cubicBezTo>
                    <a:cubicBezTo>
                      <a:pt x="7960" y="1266"/>
                      <a:pt x="0" y="11897"/>
                      <a:pt x="1021" y="23471"/>
                    </a:cubicBezTo>
                    <a:cubicBezTo>
                      <a:pt x="1335" y="27032"/>
                      <a:pt x="2461" y="30200"/>
                      <a:pt x="4163" y="32871"/>
                    </a:cubicBezTo>
                    <a:cubicBezTo>
                      <a:pt x="7482" y="38100"/>
                      <a:pt x="13087" y="41369"/>
                      <a:pt x="19369" y="41369"/>
                    </a:cubicBezTo>
                    <a:cubicBezTo>
                      <a:pt x="19977" y="41369"/>
                      <a:pt x="20591" y="41338"/>
                      <a:pt x="21209" y="41276"/>
                    </a:cubicBezTo>
                    <a:cubicBezTo>
                      <a:pt x="21733" y="41224"/>
                      <a:pt x="22231" y="41171"/>
                      <a:pt x="22728" y="41093"/>
                    </a:cubicBezTo>
                    <a:cubicBezTo>
                      <a:pt x="28017" y="40360"/>
                      <a:pt x="31369" y="38658"/>
                      <a:pt x="33490" y="36301"/>
                    </a:cubicBezTo>
                    <a:cubicBezTo>
                      <a:pt x="35951" y="33525"/>
                      <a:pt x="36711" y="29781"/>
                      <a:pt x="36789" y="25487"/>
                    </a:cubicBezTo>
                    <a:cubicBezTo>
                      <a:pt x="36815" y="23628"/>
                      <a:pt x="36711" y="21690"/>
                      <a:pt x="36553" y="19674"/>
                    </a:cubicBezTo>
                    <a:cubicBezTo>
                      <a:pt x="35673" y="7475"/>
                      <a:pt x="30388" y="0"/>
                      <a:pt x="20888"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5" name="Google Shape;1764;p46"/>
              <p:cNvSpPr/>
              <p:nvPr/>
            </p:nvSpPr>
            <p:spPr>
              <a:xfrm>
                <a:off x="3593329" y="1733556"/>
                <a:ext cx="645863" cy="537573"/>
              </a:xfrm>
              <a:custGeom>
                <a:avLst/>
                <a:gdLst/>
                <a:ahLst/>
                <a:cxnLst/>
                <a:rect l="l" t="t" r="r" b="b"/>
                <a:pathLst>
                  <a:path w="39304" h="32714" extrusionOk="0">
                    <a:moveTo>
                      <a:pt x="26925" y="0"/>
                    </a:moveTo>
                    <a:cubicBezTo>
                      <a:pt x="25670" y="0"/>
                      <a:pt x="24404" y="115"/>
                      <a:pt x="23148" y="309"/>
                    </a:cubicBezTo>
                    <a:cubicBezTo>
                      <a:pt x="22991" y="335"/>
                      <a:pt x="22834" y="361"/>
                      <a:pt x="22677" y="387"/>
                    </a:cubicBezTo>
                    <a:cubicBezTo>
                      <a:pt x="18408" y="1120"/>
                      <a:pt x="13931" y="2404"/>
                      <a:pt x="10003" y="4577"/>
                    </a:cubicBezTo>
                    <a:cubicBezTo>
                      <a:pt x="8694" y="5310"/>
                      <a:pt x="7411" y="6148"/>
                      <a:pt x="6259" y="7091"/>
                    </a:cubicBezTo>
                    <a:cubicBezTo>
                      <a:pt x="4217" y="8714"/>
                      <a:pt x="2488" y="10756"/>
                      <a:pt x="1441" y="13139"/>
                    </a:cubicBezTo>
                    <a:cubicBezTo>
                      <a:pt x="132" y="16046"/>
                      <a:pt x="1" y="19135"/>
                      <a:pt x="786" y="21858"/>
                    </a:cubicBezTo>
                    <a:cubicBezTo>
                      <a:pt x="1546" y="24582"/>
                      <a:pt x="3719" y="29033"/>
                      <a:pt x="5054" y="29714"/>
                    </a:cubicBezTo>
                    <a:cubicBezTo>
                      <a:pt x="5320" y="29841"/>
                      <a:pt x="5687" y="29886"/>
                      <a:pt x="6107" y="29886"/>
                    </a:cubicBezTo>
                    <a:cubicBezTo>
                      <a:pt x="6640" y="29886"/>
                      <a:pt x="7256" y="29813"/>
                      <a:pt x="7856" y="29740"/>
                    </a:cubicBezTo>
                    <a:cubicBezTo>
                      <a:pt x="8464" y="29676"/>
                      <a:pt x="9052" y="29602"/>
                      <a:pt x="9543" y="29602"/>
                    </a:cubicBezTo>
                    <a:cubicBezTo>
                      <a:pt x="9856" y="29602"/>
                      <a:pt x="10130" y="29632"/>
                      <a:pt x="10344" y="29714"/>
                    </a:cubicBezTo>
                    <a:cubicBezTo>
                      <a:pt x="11705" y="30211"/>
                      <a:pt x="12726" y="30944"/>
                      <a:pt x="13303" y="31966"/>
                    </a:cubicBezTo>
                    <a:cubicBezTo>
                      <a:pt x="13543" y="32372"/>
                      <a:pt x="13822" y="32713"/>
                      <a:pt x="14325" y="32713"/>
                    </a:cubicBezTo>
                    <a:cubicBezTo>
                      <a:pt x="14534" y="32713"/>
                      <a:pt x="14783" y="32654"/>
                      <a:pt x="15083" y="32515"/>
                    </a:cubicBezTo>
                    <a:cubicBezTo>
                      <a:pt x="15764" y="32201"/>
                      <a:pt x="16392" y="31651"/>
                      <a:pt x="16680" y="31075"/>
                    </a:cubicBezTo>
                    <a:cubicBezTo>
                      <a:pt x="17571" y="30028"/>
                      <a:pt x="16890" y="28509"/>
                      <a:pt x="16785" y="27226"/>
                    </a:cubicBezTo>
                    <a:cubicBezTo>
                      <a:pt x="16864" y="26545"/>
                      <a:pt x="16995" y="25865"/>
                      <a:pt x="17335" y="25184"/>
                    </a:cubicBezTo>
                    <a:cubicBezTo>
                      <a:pt x="17859" y="24110"/>
                      <a:pt x="18801" y="23351"/>
                      <a:pt x="19927" y="22906"/>
                    </a:cubicBezTo>
                    <a:cubicBezTo>
                      <a:pt x="20922" y="22513"/>
                      <a:pt x="21917" y="22330"/>
                      <a:pt x="22860" y="22042"/>
                    </a:cubicBezTo>
                    <a:cubicBezTo>
                      <a:pt x="23907" y="21754"/>
                      <a:pt x="28594" y="20497"/>
                      <a:pt x="31998" y="18114"/>
                    </a:cubicBezTo>
                    <a:cubicBezTo>
                      <a:pt x="34041" y="16674"/>
                      <a:pt x="36057" y="14998"/>
                      <a:pt x="37575" y="12956"/>
                    </a:cubicBezTo>
                    <a:cubicBezTo>
                      <a:pt x="38570" y="11620"/>
                      <a:pt x="39304" y="9997"/>
                      <a:pt x="39277" y="8321"/>
                    </a:cubicBezTo>
                    <a:cubicBezTo>
                      <a:pt x="39225" y="4315"/>
                      <a:pt x="35036" y="1644"/>
                      <a:pt x="31684" y="649"/>
                    </a:cubicBezTo>
                    <a:cubicBezTo>
                      <a:pt x="30148" y="191"/>
                      <a:pt x="28546" y="0"/>
                      <a:pt x="26925"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6" name="Google Shape;1765;p46"/>
              <p:cNvSpPr/>
              <p:nvPr/>
            </p:nvSpPr>
            <p:spPr>
              <a:xfrm>
                <a:off x="3757702" y="1738617"/>
                <a:ext cx="411355" cy="231074"/>
              </a:xfrm>
              <a:custGeom>
                <a:avLst/>
                <a:gdLst/>
                <a:ahLst/>
                <a:cxnLst/>
                <a:rect l="l" t="t" r="r" b="b"/>
                <a:pathLst>
                  <a:path w="25033" h="14062" extrusionOk="0">
                    <a:moveTo>
                      <a:pt x="13145" y="1"/>
                    </a:moveTo>
                    <a:cubicBezTo>
                      <a:pt x="12988" y="27"/>
                      <a:pt x="12831" y="53"/>
                      <a:pt x="12674" y="79"/>
                    </a:cubicBezTo>
                    <a:cubicBezTo>
                      <a:pt x="8405" y="812"/>
                      <a:pt x="3928" y="2096"/>
                      <a:pt x="0" y="4269"/>
                    </a:cubicBezTo>
                    <a:cubicBezTo>
                      <a:pt x="498" y="6730"/>
                      <a:pt x="2697" y="8851"/>
                      <a:pt x="5211" y="8930"/>
                    </a:cubicBezTo>
                    <a:lnTo>
                      <a:pt x="6573" y="8930"/>
                    </a:lnTo>
                    <a:cubicBezTo>
                      <a:pt x="7227" y="8930"/>
                      <a:pt x="7856" y="8982"/>
                      <a:pt x="8353" y="9401"/>
                    </a:cubicBezTo>
                    <a:cubicBezTo>
                      <a:pt x="8720" y="9689"/>
                      <a:pt x="8929" y="10082"/>
                      <a:pt x="9191" y="10448"/>
                    </a:cubicBezTo>
                    <a:cubicBezTo>
                      <a:pt x="10186" y="11836"/>
                      <a:pt x="11914" y="12648"/>
                      <a:pt x="13616" y="12648"/>
                    </a:cubicBezTo>
                    <a:cubicBezTo>
                      <a:pt x="14271" y="12648"/>
                      <a:pt x="14925" y="12517"/>
                      <a:pt x="15554" y="12281"/>
                    </a:cubicBezTo>
                    <a:cubicBezTo>
                      <a:pt x="15711" y="12203"/>
                      <a:pt x="15920" y="12124"/>
                      <a:pt x="16104" y="12124"/>
                    </a:cubicBezTo>
                    <a:cubicBezTo>
                      <a:pt x="16208" y="12124"/>
                      <a:pt x="16287" y="12150"/>
                      <a:pt x="16366" y="12203"/>
                    </a:cubicBezTo>
                    <a:cubicBezTo>
                      <a:pt x="16549" y="12334"/>
                      <a:pt x="16601" y="12543"/>
                      <a:pt x="16654" y="12753"/>
                    </a:cubicBezTo>
                    <a:cubicBezTo>
                      <a:pt x="16942" y="13486"/>
                      <a:pt x="17753" y="13957"/>
                      <a:pt x="18539" y="14036"/>
                    </a:cubicBezTo>
                    <a:cubicBezTo>
                      <a:pt x="18644" y="14036"/>
                      <a:pt x="18774" y="14062"/>
                      <a:pt x="18879" y="14062"/>
                    </a:cubicBezTo>
                    <a:cubicBezTo>
                      <a:pt x="19560" y="14062"/>
                      <a:pt x="20241" y="13852"/>
                      <a:pt x="20869" y="13669"/>
                    </a:cubicBezTo>
                    <a:cubicBezTo>
                      <a:pt x="21943" y="13329"/>
                      <a:pt x="23016" y="12910"/>
                      <a:pt x="23828" y="12098"/>
                    </a:cubicBezTo>
                    <a:cubicBezTo>
                      <a:pt x="24614" y="11312"/>
                      <a:pt x="25033" y="10029"/>
                      <a:pt x="24535" y="9034"/>
                    </a:cubicBezTo>
                    <a:cubicBezTo>
                      <a:pt x="24168" y="8223"/>
                      <a:pt x="23331" y="7751"/>
                      <a:pt x="22545" y="7332"/>
                    </a:cubicBezTo>
                    <a:cubicBezTo>
                      <a:pt x="19639" y="5683"/>
                      <a:pt x="16784" y="3797"/>
                      <a:pt x="14454" y="1389"/>
                    </a:cubicBezTo>
                    <a:cubicBezTo>
                      <a:pt x="14061" y="970"/>
                      <a:pt x="13564" y="524"/>
                      <a:pt x="1314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7" name="Google Shape;1766;p46"/>
              <p:cNvSpPr/>
              <p:nvPr/>
            </p:nvSpPr>
            <p:spPr>
              <a:xfrm>
                <a:off x="4023463" y="2036309"/>
                <a:ext cx="592" cy="509"/>
              </a:xfrm>
              <a:custGeom>
                <a:avLst/>
                <a:gdLst/>
                <a:ahLst/>
                <a:cxnLst/>
                <a:rect l="l" t="t" r="r" b="b"/>
                <a:pathLst>
                  <a:path w="36" h="31" extrusionOk="0">
                    <a:moveTo>
                      <a:pt x="3" y="0"/>
                    </a:moveTo>
                    <a:cubicBezTo>
                      <a:pt x="1" y="0"/>
                      <a:pt x="9" y="15"/>
                      <a:pt x="9" y="30"/>
                    </a:cubicBezTo>
                    <a:lnTo>
                      <a:pt x="35" y="30"/>
                    </a:lnTo>
                    <a:cubicBezTo>
                      <a:pt x="13" y="8"/>
                      <a:pt x="5" y="0"/>
                      <a:pt x="3" y="0"/>
                    </a:cubicBezTo>
                    <a:close/>
                  </a:path>
                </a:pathLst>
              </a:custGeom>
              <a:solidFill>
                <a:srgbClr val="F0395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8" name="Google Shape;1767;p46"/>
              <p:cNvSpPr/>
              <p:nvPr/>
            </p:nvSpPr>
            <p:spPr>
              <a:xfrm>
                <a:off x="3622168" y="2191498"/>
                <a:ext cx="176847" cy="180018"/>
              </a:xfrm>
              <a:custGeom>
                <a:avLst/>
                <a:gdLst/>
                <a:ahLst/>
                <a:cxnLst/>
                <a:rect l="l" t="t" r="r" b="b"/>
                <a:pathLst>
                  <a:path w="10762" h="10955" extrusionOk="0">
                    <a:moveTo>
                      <a:pt x="4178" y="1"/>
                    </a:moveTo>
                    <a:cubicBezTo>
                      <a:pt x="3382" y="1"/>
                      <a:pt x="2603" y="158"/>
                      <a:pt x="1938" y="537"/>
                    </a:cubicBezTo>
                    <a:cubicBezTo>
                      <a:pt x="1257" y="929"/>
                      <a:pt x="681" y="1558"/>
                      <a:pt x="367" y="2500"/>
                    </a:cubicBezTo>
                    <a:cubicBezTo>
                      <a:pt x="0" y="3522"/>
                      <a:pt x="79" y="4621"/>
                      <a:pt x="341" y="5616"/>
                    </a:cubicBezTo>
                    <a:cubicBezTo>
                      <a:pt x="917" y="7737"/>
                      <a:pt x="2383" y="9413"/>
                      <a:pt x="4321" y="10277"/>
                    </a:cubicBezTo>
                    <a:cubicBezTo>
                      <a:pt x="5115" y="10642"/>
                      <a:pt x="6169" y="10955"/>
                      <a:pt x="7208" y="10955"/>
                    </a:cubicBezTo>
                    <a:cubicBezTo>
                      <a:pt x="8257" y="10955"/>
                      <a:pt x="9292" y="10635"/>
                      <a:pt x="10029" y="9727"/>
                    </a:cubicBezTo>
                    <a:cubicBezTo>
                      <a:pt x="10683" y="8942"/>
                      <a:pt x="10762" y="7868"/>
                      <a:pt x="10657" y="6899"/>
                    </a:cubicBezTo>
                    <a:cubicBezTo>
                      <a:pt x="10448" y="4831"/>
                      <a:pt x="9846" y="2343"/>
                      <a:pt x="8144" y="1191"/>
                    </a:cubicBezTo>
                    <a:cubicBezTo>
                      <a:pt x="7160" y="530"/>
                      <a:pt x="5640" y="1"/>
                      <a:pt x="4178" y="1"/>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9" name="Google Shape;1768;p46"/>
              <p:cNvSpPr/>
              <p:nvPr/>
            </p:nvSpPr>
            <p:spPr>
              <a:xfrm>
                <a:off x="3641952" y="2237903"/>
                <a:ext cx="109145" cy="63232"/>
              </a:xfrm>
              <a:custGeom>
                <a:avLst/>
                <a:gdLst/>
                <a:ahLst/>
                <a:cxnLst/>
                <a:rect l="l" t="t" r="r" b="b"/>
                <a:pathLst>
                  <a:path w="6642" h="3848" extrusionOk="0">
                    <a:moveTo>
                      <a:pt x="2271" y="1"/>
                    </a:moveTo>
                    <a:cubicBezTo>
                      <a:pt x="1997" y="1"/>
                      <a:pt x="1725" y="38"/>
                      <a:pt x="1467" y="121"/>
                    </a:cubicBezTo>
                    <a:cubicBezTo>
                      <a:pt x="1127" y="226"/>
                      <a:pt x="812" y="383"/>
                      <a:pt x="551" y="619"/>
                    </a:cubicBezTo>
                    <a:cubicBezTo>
                      <a:pt x="315" y="855"/>
                      <a:pt x="1" y="1247"/>
                      <a:pt x="79" y="1588"/>
                    </a:cubicBezTo>
                    <a:cubicBezTo>
                      <a:pt x="120" y="1750"/>
                      <a:pt x="239" y="1850"/>
                      <a:pt x="388" y="1850"/>
                    </a:cubicBezTo>
                    <a:cubicBezTo>
                      <a:pt x="431" y="1850"/>
                      <a:pt x="477" y="1841"/>
                      <a:pt x="524" y="1823"/>
                    </a:cubicBezTo>
                    <a:cubicBezTo>
                      <a:pt x="760" y="1719"/>
                      <a:pt x="891" y="1457"/>
                      <a:pt x="1074" y="1274"/>
                    </a:cubicBezTo>
                    <a:cubicBezTo>
                      <a:pt x="1284" y="1116"/>
                      <a:pt x="1519" y="986"/>
                      <a:pt x="1781" y="907"/>
                    </a:cubicBezTo>
                    <a:cubicBezTo>
                      <a:pt x="1938" y="855"/>
                      <a:pt x="2095" y="828"/>
                      <a:pt x="2253" y="828"/>
                    </a:cubicBezTo>
                    <a:cubicBezTo>
                      <a:pt x="1991" y="1274"/>
                      <a:pt x="1886" y="1745"/>
                      <a:pt x="1938" y="2269"/>
                    </a:cubicBezTo>
                    <a:cubicBezTo>
                      <a:pt x="1991" y="2557"/>
                      <a:pt x="2069" y="2871"/>
                      <a:pt x="2226" y="3133"/>
                    </a:cubicBezTo>
                    <a:cubicBezTo>
                      <a:pt x="2305" y="3290"/>
                      <a:pt x="2383" y="3421"/>
                      <a:pt x="2514" y="3552"/>
                    </a:cubicBezTo>
                    <a:cubicBezTo>
                      <a:pt x="2541" y="3604"/>
                      <a:pt x="2593" y="3656"/>
                      <a:pt x="2672" y="3709"/>
                    </a:cubicBezTo>
                    <a:cubicBezTo>
                      <a:pt x="2750" y="3787"/>
                      <a:pt x="2829" y="3813"/>
                      <a:pt x="2960" y="3840"/>
                    </a:cubicBezTo>
                    <a:cubicBezTo>
                      <a:pt x="2976" y="3845"/>
                      <a:pt x="2993" y="3848"/>
                      <a:pt x="3010" y="3848"/>
                    </a:cubicBezTo>
                    <a:cubicBezTo>
                      <a:pt x="3153" y="3848"/>
                      <a:pt x="3294" y="3666"/>
                      <a:pt x="3248" y="3525"/>
                    </a:cubicBezTo>
                    <a:cubicBezTo>
                      <a:pt x="3221" y="3447"/>
                      <a:pt x="3221" y="3368"/>
                      <a:pt x="3169" y="3290"/>
                    </a:cubicBezTo>
                    <a:cubicBezTo>
                      <a:pt x="3117" y="3237"/>
                      <a:pt x="3090" y="3185"/>
                      <a:pt x="3038" y="3133"/>
                    </a:cubicBezTo>
                    <a:cubicBezTo>
                      <a:pt x="2960" y="3054"/>
                      <a:pt x="2907" y="2949"/>
                      <a:pt x="2855" y="2871"/>
                    </a:cubicBezTo>
                    <a:cubicBezTo>
                      <a:pt x="2750" y="2635"/>
                      <a:pt x="2672" y="2400"/>
                      <a:pt x="2619" y="2164"/>
                    </a:cubicBezTo>
                    <a:cubicBezTo>
                      <a:pt x="2567" y="1719"/>
                      <a:pt x="2645" y="1274"/>
                      <a:pt x="2855" y="881"/>
                    </a:cubicBezTo>
                    <a:cubicBezTo>
                      <a:pt x="3143" y="933"/>
                      <a:pt x="3431" y="1038"/>
                      <a:pt x="3719" y="1169"/>
                    </a:cubicBezTo>
                    <a:cubicBezTo>
                      <a:pt x="4740" y="1640"/>
                      <a:pt x="5709" y="2583"/>
                      <a:pt x="6180" y="3604"/>
                    </a:cubicBezTo>
                    <a:cubicBezTo>
                      <a:pt x="6225" y="3694"/>
                      <a:pt x="6297" y="3731"/>
                      <a:pt x="6369" y="3731"/>
                    </a:cubicBezTo>
                    <a:cubicBezTo>
                      <a:pt x="6507" y="3731"/>
                      <a:pt x="6642" y="3593"/>
                      <a:pt x="6573" y="3421"/>
                    </a:cubicBezTo>
                    <a:cubicBezTo>
                      <a:pt x="6311" y="2740"/>
                      <a:pt x="6023" y="2112"/>
                      <a:pt x="5526" y="1588"/>
                    </a:cubicBezTo>
                    <a:cubicBezTo>
                      <a:pt x="5002" y="1038"/>
                      <a:pt x="4400" y="619"/>
                      <a:pt x="3745" y="331"/>
                    </a:cubicBezTo>
                    <a:cubicBezTo>
                      <a:pt x="3287" y="128"/>
                      <a:pt x="2775" y="1"/>
                      <a:pt x="2271"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0" name="Google Shape;1769;p46"/>
              <p:cNvSpPr/>
              <p:nvPr/>
            </p:nvSpPr>
            <p:spPr>
              <a:xfrm>
                <a:off x="3788250" y="2299263"/>
                <a:ext cx="319283" cy="206984"/>
              </a:xfrm>
              <a:custGeom>
                <a:avLst/>
                <a:gdLst/>
                <a:ahLst/>
                <a:cxnLst/>
                <a:rect l="l" t="t" r="r" b="b"/>
                <a:pathLst>
                  <a:path w="19430" h="12596" extrusionOk="0">
                    <a:moveTo>
                      <a:pt x="7306" y="1"/>
                    </a:moveTo>
                    <a:cubicBezTo>
                      <a:pt x="7149" y="1"/>
                      <a:pt x="6965" y="1"/>
                      <a:pt x="6782" y="27"/>
                    </a:cubicBezTo>
                    <a:cubicBezTo>
                      <a:pt x="4530" y="132"/>
                      <a:pt x="2252" y="1101"/>
                      <a:pt x="812" y="2855"/>
                    </a:cubicBezTo>
                    <a:cubicBezTo>
                      <a:pt x="472" y="3248"/>
                      <a:pt x="210" y="3667"/>
                      <a:pt x="0" y="4112"/>
                    </a:cubicBezTo>
                    <a:cubicBezTo>
                      <a:pt x="53" y="4190"/>
                      <a:pt x="79" y="4269"/>
                      <a:pt x="131" y="4348"/>
                    </a:cubicBezTo>
                    <a:cubicBezTo>
                      <a:pt x="3483" y="9453"/>
                      <a:pt x="9008" y="12596"/>
                      <a:pt x="15214" y="12596"/>
                    </a:cubicBezTo>
                    <a:cubicBezTo>
                      <a:pt x="15816" y="12596"/>
                      <a:pt x="16418" y="12569"/>
                      <a:pt x="17046" y="12517"/>
                    </a:cubicBezTo>
                    <a:cubicBezTo>
                      <a:pt x="17570" y="12465"/>
                      <a:pt x="18068" y="12412"/>
                      <a:pt x="18565" y="12334"/>
                    </a:cubicBezTo>
                    <a:cubicBezTo>
                      <a:pt x="18644" y="12124"/>
                      <a:pt x="18722" y="11915"/>
                      <a:pt x="18801" y="11705"/>
                    </a:cubicBezTo>
                    <a:cubicBezTo>
                      <a:pt x="19429" y="9663"/>
                      <a:pt x="18984" y="7411"/>
                      <a:pt x="17884" y="5631"/>
                    </a:cubicBezTo>
                    <a:cubicBezTo>
                      <a:pt x="16758" y="3876"/>
                      <a:pt x="15056" y="2541"/>
                      <a:pt x="13171" y="1572"/>
                    </a:cubicBezTo>
                    <a:cubicBezTo>
                      <a:pt x="11391" y="629"/>
                      <a:pt x="9374" y="1"/>
                      <a:pt x="7306" y="1"/>
                    </a:cubicBezTo>
                    <a:close/>
                  </a:path>
                </a:pathLst>
              </a:custGeom>
              <a:solidFill>
                <a:srgbClr val="F57D5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1" name="Google Shape;1770;p46"/>
              <p:cNvSpPr/>
              <p:nvPr/>
            </p:nvSpPr>
            <p:spPr>
              <a:xfrm>
                <a:off x="4270145" y="2245479"/>
                <a:ext cx="54244" cy="177734"/>
              </a:xfrm>
              <a:custGeom>
                <a:avLst/>
                <a:gdLst/>
                <a:ahLst/>
                <a:cxnLst/>
                <a:rect l="l" t="t" r="r" b="b"/>
                <a:pathLst>
                  <a:path w="3301" h="10816" extrusionOk="0">
                    <a:moveTo>
                      <a:pt x="3300" y="1"/>
                    </a:moveTo>
                    <a:lnTo>
                      <a:pt x="3300" y="1"/>
                    </a:lnTo>
                    <a:cubicBezTo>
                      <a:pt x="2096" y="1520"/>
                      <a:pt x="1284" y="3352"/>
                      <a:pt x="786" y="5185"/>
                    </a:cubicBezTo>
                    <a:cubicBezTo>
                      <a:pt x="289" y="7044"/>
                      <a:pt x="106" y="8930"/>
                      <a:pt x="1" y="10815"/>
                    </a:cubicBezTo>
                    <a:cubicBezTo>
                      <a:pt x="2462" y="8039"/>
                      <a:pt x="3222" y="4295"/>
                      <a:pt x="3300" y="1"/>
                    </a:cubicBezTo>
                    <a:close/>
                  </a:path>
                </a:pathLst>
              </a:custGeom>
              <a:solidFill>
                <a:srgbClr val="F57D5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2" name="Google Shape;1771;p46"/>
              <p:cNvSpPr/>
              <p:nvPr/>
            </p:nvSpPr>
            <p:spPr>
              <a:xfrm>
                <a:off x="4081781" y="2261648"/>
                <a:ext cx="163865" cy="70397"/>
              </a:xfrm>
              <a:custGeom>
                <a:avLst/>
                <a:gdLst/>
                <a:ahLst/>
                <a:cxnLst/>
                <a:rect l="l" t="t" r="r" b="b"/>
                <a:pathLst>
                  <a:path w="9972" h="4284" extrusionOk="0">
                    <a:moveTo>
                      <a:pt x="8825" y="0"/>
                    </a:moveTo>
                    <a:cubicBezTo>
                      <a:pt x="8225" y="0"/>
                      <a:pt x="7068" y="449"/>
                      <a:pt x="5415" y="509"/>
                    </a:cubicBezTo>
                    <a:cubicBezTo>
                      <a:pt x="5311" y="513"/>
                      <a:pt x="5209" y="515"/>
                      <a:pt x="5110" y="515"/>
                    </a:cubicBezTo>
                    <a:cubicBezTo>
                      <a:pt x="3755" y="515"/>
                      <a:pt x="2837" y="185"/>
                      <a:pt x="2051" y="185"/>
                    </a:cubicBezTo>
                    <a:cubicBezTo>
                      <a:pt x="1706" y="185"/>
                      <a:pt x="1388" y="249"/>
                      <a:pt x="1069" y="431"/>
                    </a:cubicBezTo>
                    <a:cubicBezTo>
                      <a:pt x="1" y="1027"/>
                      <a:pt x="2136" y="4284"/>
                      <a:pt x="4905" y="4284"/>
                    </a:cubicBezTo>
                    <a:cubicBezTo>
                      <a:pt x="5056" y="4284"/>
                      <a:pt x="5209" y="4274"/>
                      <a:pt x="5363" y="4254"/>
                    </a:cubicBezTo>
                    <a:cubicBezTo>
                      <a:pt x="8348" y="3887"/>
                      <a:pt x="9971" y="1112"/>
                      <a:pt x="9212" y="143"/>
                    </a:cubicBezTo>
                    <a:cubicBezTo>
                      <a:pt x="9134" y="40"/>
                      <a:pt x="9004" y="0"/>
                      <a:pt x="8825" y="0"/>
                    </a:cubicBezTo>
                    <a:close/>
                  </a:path>
                </a:pathLst>
              </a:custGeom>
              <a:solidFill>
                <a:srgbClr val="B2242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3" name="Google Shape;1772;p46"/>
              <p:cNvSpPr/>
              <p:nvPr/>
            </p:nvSpPr>
            <p:spPr>
              <a:xfrm>
                <a:off x="4095026" y="2279083"/>
                <a:ext cx="99844" cy="52913"/>
              </a:xfrm>
              <a:custGeom>
                <a:avLst/>
                <a:gdLst/>
                <a:ahLst/>
                <a:cxnLst/>
                <a:rect l="l" t="t" r="r" b="b"/>
                <a:pathLst>
                  <a:path w="6076" h="3220" extrusionOk="0">
                    <a:moveTo>
                      <a:pt x="718" y="0"/>
                    </a:moveTo>
                    <a:cubicBezTo>
                      <a:pt x="455" y="0"/>
                      <a:pt x="209" y="38"/>
                      <a:pt x="1" y="129"/>
                    </a:cubicBezTo>
                    <a:cubicBezTo>
                      <a:pt x="222" y="1307"/>
                      <a:pt x="1982" y="3220"/>
                      <a:pt x="4120" y="3220"/>
                    </a:cubicBezTo>
                    <a:cubicBezTo>
                      <a:pt x="4264" y="3220"/>
                      <a:pt x="4410" y="3211"/>
                      <a:pt x="4557" y="3193"/>
                    </a:cubicBezTo>
                    <a:cubicBezTo>
                      <a:pt x="5107" y="3140"/>
                      <a:pt x="5630" y="2983"/>
                      <a:pt x="6076" y="2774"/>
                    </a:cubicBezTo>
                    <a:cubicBezTo>
                      <a:pt x="5264" y="1805"/>
                      <a:pt x="4164" y="1072"/>
                      <a:pt x="3064" y="601"/>
                    </a:cubicBezTo>
                    <a:cubicBezTo>
                      <a:pt x="2474" y="345"/>
                      <a:pt x="1514" y="0"/>
                      <a:pt x="718" y="0"/>
                    </a:cubicBezTo>
                    <a:close/>
                  </a:path>
                </a:pathLst>
              </a:custGeom>
              <a:solidFill>
                <a:srgbClr val="F0442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4" name="Google Shape;1773;p46"/>
              <p:cNvSpPr/>
              <p:nvPr/>
            </p:nvSpPr>
            <p:spPr>
              <a:xfrm>
                <a:off x="4037036" y="2073381"/>
                <a:ext cx="91578" cy="32783"/>
              </a:xfrm>
              <a:custGeom>
                <a:avLst/>
                <a:gdLst/>
                <a:ahLst/>
                <a:cxnLst/>
                <a:rect l="l" t="t" r="r" b="b"/>
                <a:pathLst>
                  <a:path w="5573" h="1995" extrusionOk="0">
                    <a:moveTo>
                      <a:pt x="3216" y="0"/>
                    </a:moveTo>
                    <a:cubicBezTo>
                      <a:pt x="2640" y="0"/>
                      <a:pt x="2116" y="131"/>
                      <a:pt x="1671" y="314"/>
                    </a:cubicBezTo>
                    <a:cubicBezTo>
                      <a:pt x="1069" y="576"/>
                      <a:pt x="466" y="969"/>
                      <a:pt x="152" y="1597"/>
                    </a:cubicBezTo>
                    <a:cubicBezTo>
                      <a:pt x="126" y="1650"/>
                      <a:pt x="100" y="1702"/>
                      <a:pt x="74" y="1781"/>
                    </a:cubicBezTo>
                    <a:cubicBezTo>
                      <a:pt x="27" y="1898"/>
                      <a:pt x="1" y="1994"/>
                      <a:pt x="109" y="1994"/>
                    </a:cubicBezTo>
                    <a:cubicBezTo>
                      <a:pt x="121" y="1994"/>
                      <a:pt x="136" y="1993"/>
                      <a:pt x="152" y="1990"/>
                    </a:cubicBezTo>
                    <a:cubicBezTo>
                      <a:pt x="204" y="1964"/>
                      <a:pt x="257" y="1912"/>
                      <a:pt x="335" y="1859"/>
                    </a:cubicBezTo>
                    <a:cubicBezTo>
                      <a:pt x="915" y="1279"/>
                      <a:pt x="1763" y="855"/>
                      <a:pt x="2796" y="855"/>
                    </a:cubicBezTo>
                    <a:cubicBezTo>
                      <a:pt x="2883" y="855"/>
                      <a:pt x="2970" y="858"/>
                      <a:pt x="3059" y="864"/>
                    </a:cubicBezTo>
                    <a:cubicBezTo>
                      <a:pt x="3347" y="864"/>
                      <a:pt x="3661" y="917"/>
                      <a:pt x="3975" y="995"/>
                    </a:cubicBezTo>
                    <a:cubicBezTo>
                      <a:pt x="4285" y="1043"/>
                      <a:pt x="4595" y="1156"/>
                      <a:pt x="4964" y="1156"/>
                    </a:cubicBezTo>
                    <a:cubicBezTo>
                      <a:pt x="5001" y="1156"/>
                      <a:pt x="5037" y="1155"/>
                      <a:pt x="5075" y="1152"/>
                    </a:cubicBezTo>
                    <a:cubicBezTo>
                      <a:pt x="5467" y="1126"/>
                      <a:pt x="5572" y="760"/>
                      <a:pt x="5415" y="576"/>
                    </a:cubicBezTo>
                    <a:cubicBezTo>
                      <a:pt x="5153" y="288"/>
                      <a:pt x="4603" y="183"/>
                      <a:pt x="4237" y="105"/>
                    </a:cubicBezTo>
                    <a:cubicBezTo>
                      <a:pt x="3896" y="26"/>
                      <a:pt x="3530" y="0"/>
                      <a:pt x="3216" y="0"/>
                    </a:cubicBezTo>
                    <a:close/>
                  </a:path>
                </a:pathLst>
              </a:custGeom>
              <a:solidFill>
                <a:srgbClr val="C1483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5" name="Google Shape;1774;p46"/>
              <p:cNvSpPr/>
              <p:nvPr/>
            </p:nvSpPr>
            <p:spPr>
              <a:xfrm>
                <a:off x="4212106" y="2066939"/>
                <a:ext cx="72106" cy="25865"/>
              </a:xfrm>
              <a:custGeom>
                <a:avLst/>
                <a:gdLst/>
                <a:ahLst/>
                <a:cxnLst/>
                <a:rect l="l" t="t" r="r" b="b"/>
                <a:pathLst>
                  <a:path w="4388" h="1574" extrusionOk="0">
                    <a:moveTo>
                      <a:pt x="1939" y="0"/>
                    </a:moveTo>
                    <a:cubicBezTo>
                      <a:pt x="1808" y="0"/>
                      <a:pt x="1676" y="9"/>
                      <a:pt x="1543" y="26"/>
                    </a:cubicBezTo>
                    <a:cubicBezTo>
                      <a:pt x="1307" y="52"/>
                      <a:pt x="1045" y="130"/>
                      <a:pt x="810" y="235"/>
                    </a:cubicBezTo>
                    <a:cubicBezTo>
                      <a:pt x="548" y="366"/>
                      <a:pt x="181" y="523"/>
                      <a:pt x="77" y="837"/>
                    </a:cubicBezTo>
                    <a:cubicBezTo>
                      <a:pt x="1" y="1039"/>
                      <a:pt x="144" y="1362"/>
                      <a:pt x="412" y="1362"/>
                    </a:cubicBezTo>
                    <a:cubicBezTo>
                      <a:pt x="422" y="1362"/>
                      <a:pt x="433" y="1362"/>
                      <a:pt x="443" y="1361"/>
                    </a:cubicBezTo>
                    <a:cubicBezTo>
                      <a:pt x="784" y="1335"/>
                      <a:pt x="993" y="1178"/>
                      <a:pt x="1229" y="1073"/>
                    </a:cubicBezTo>
                    <a:cubicBezTo>
                      <a:pt x="1438" y="968"/>
                      <a:pt x="1648" y="890"/>
                      <a:pt x="1857" y="837"/>
                    </a:cubicBezTo>
                    <a:cubicBezTo>
                      <a:pt x="2036" y="793"/>
                      <a:pt x="2213" y="772"/>
                      <a:pt x="2386" y="772"/>
                    </a:cubicBezTo>
                    <a:cubicBezTo>
                      <a:pt x="3024" y="772"/>
                      <a:pt x="3615" y="1054"/>
                      <a:pt x="4109" y="1466"/>
                    </a:cubicBezTo>
                    <a:cubicBezTo>
                      <a:pt x="4161" y="1518"/>
                      <a:pt x="4214" y="1570"/>
                      <a:pt x="4266" y="1570"/>
                    </a:cubicBezTo>
                    <a:cubicBezTo>
                      <a:pt x="4278" y="1573"/>
                      <a:pt x="4288" y="1574"/>
                      <a:pt x="4296" y="1574"/>
                    </a:cubicBezTo>
                    <a:cubicBezTo>
                      <a:pt x="4388" y="1574"/>
                      <a:pt x="4338" y="1457"/>
                      <a:pt x="4266" y="1361"/>
                    </a:cubicBezTo>
                    <a:cubicBezTo>
                      <a:pt x="4240" y="1282"/>
                      <a:pt x="4187" y="1230"/>
                      <a:pt x="4161" y="1178"/>
                    </a:cubicBezTo>
                    <a:cubicBezTo>
                      <a:pt x="3769" y="628"/>
                      <a:pt x="3245" y="314"/>
                      <a:pt x="2747" y="130"/>
                    </a:cubicBezTo>
                    <a:cubicBezTo>
                      <a:pt x="2497" y="41"/>
                      <a:pt x="2222" y="0"/>
                      <a:pt x="1939" y="0"/>
                    </a:cubicBezTo>
                    <a:close/>
                  </a:path>
                </a:pathLst>
              </a:custGeom>
              <a:solidFill>
                <a:srgbClr val="C1483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6" name="Google Shape;1775;p46"/>
              <p:cNvSpPr/>
              <p:nvPr/>
            </p:nvSpPr>
            <p:spPr>
              <a:xfrm>
                <a:off x="4009594" y="2169708"/>
                <a:ext cx="99959" cy="35856"/>
              </a:xfrm>
              <a:custGeom>
                <a:avLst/>
                <a:gdLst/>
                <a:ahLst/>
                <a:cxnLst/>
                <a:rect l="l" t="t" r="r" b="b"/>
                <a:pathLst>
                  <a:path w="6083" h="2182" extrusionOk="0">
                    <a:moveTo>
                      <a:pt x="3209" y="0"/>
                    </a:moveTo>
                    <a:cubicBezTo>
                      <a:pt x="2630" y="0"/>
                      <a:pt x="2036" y="132"/>
                      <a:pt x="1508" y="396"/>
                    </a:cubicBezTo>
                    <a:cubicBezTo>
                      <a:pt x="1194" y="553"/>
                      <a:pt x="906" y="737"/>
                      <a:pt x="670" y="946"/>
                    </a:cubicBezTo>
                    <a:cubicBezTo>
                      <a:pt x="434" y="1156"/>
                      <a:pt x="146" y="1417"/>
                      <a:pt x="42" y="1732"/>
                    </a:cubicBezTo>
                    <a:cubicBezTo>
                      <a:pt x="0" y="1835"/>
                      <a:pt x="73" y="1939"/>
                      <a:pt x="170" y="1939"/>
                    </a:cubicBezTo>
                    <a:cubicBezTo>
                      <a:pt x="196" y="1939"/>
                      <a:pt x="224" y="1931"/>
                      <a:pt x="251" y="1915"/>
                    </a:cubicBezTo>
                    <a:cubicBezTo>
                      <a:pt x="487" y="1758"/>
                      <a:pt x="670" y="1548"/>
                      <a:pt x="906" y="1365"/>
                    </a:cubicBezTo>
                    <a:cubicBezTo>
                      <a:pt x="1141" y="1208"/>
                      <a:pt x="1403" y="1051"/>
                      <a:pt x="1665" y="920"/>
                    </a:cubicBezTo>
                    <a:cubicBezTo>
                      <a:pt x="2120" y="704"/>
                      <a:pt x="2642" y="576"/>
                      <a:pt x="3148" y="576"/>
                    </a:cubicBezTo>
                    <a:cubicBezTo>
                      <a:pt x="3195" y="576"/>
                      <a:pt x="3242" y="577"/>
                      <a:pt x="3288" y="580"/>
                    </a:cubicBezTo>
                    <a:cubicBezTo>
                      <a:pt x="3786" y="606"/>
                      <a:pt x="4310" y="789"/>
                      <a:pt x="4729" y="1051"/>
                    </a:cubicBezTo>
                    <a:cubicBezTo>
                      <a:pt x="4938" y="1208"/>
                      <a:pt x="5147" y="1365"/>
                      <a:pt x="5331" y="1575"/>
                    </a:cubicBezTo>
                    <a:cubicBezTo>
                      <a:pt x="5488" y="1758"/>
                      <a:pt x="5645" y="1993"/>
                      <a:pt x="5828" y="2151"/>
                    </a:cubicBezTo>
                    <a:cubicBezTo>
                      <a:pt x="5857" y="2172"/>
                      <a:pt x="5890" y="2182"/>
                      <a:pt x="5922" y="2182"/>
                    </a:cubicBezTo>
                    <a:cubicBezTo>
                      <a:pt x="6006" y="2182"/>
                      <a:pt x="6083" y="2115"/>
                      <a:pt x="6064" y="2020"/>
                    </a:cubicBezTo>
                    <a:cubicBezTo>
                      <a:pt x="6064" y="1758"/>
                      <a:pt x="5881" y="1444"/>
                      <a:pt x="5724" y="1234"/>
                    </a:cubicBezTo>
                    <a:cubicBezTo>
                      <a:pt x="5540" y="998"/>
                      <a:pt x="5331" y="789"/>
                      <a:pt x="5095" y="606"/>
                    </a:cubicBezTo>
                    <a:cubicBezTo>
                      <a:pt x="4571" y="265"/>
                      <a:pt x="3995" y="56"/>
                      <a:pt x="3367" y="3"/>
                    </a:cubicBezTo>
                    <a:cubicBezTo>
                      <a:pt x="3315" y="1"/>
                      <a:pt x="3262" y="0"/>
                      <a:pt x="3209"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7" name="Google Shape;1776;p46"/>
              <p:cNvSpPr/>
              <p:nvPr/>
            </p:nvSpPr>
            <p:spPr>
              <a:xfrm>
                <a:off x="4228851" y="2159109"/>
                <a:ext cx="64399" cy="39865"/>
              </a:xfrm>
              <a:custGeom>
                <a:avLst/>
                <a:gdLst/>
                <a:ahLst/>
                <a:cxnLst/>
                <a:rect l="l" t="t" r="r" b="b"/>
                <a:pathLst>
                  <a:path w="3919" h="2426" extrusionOk="0">
                    <a:moveTo>
                      <a:pt x="1952" y="1"/>
                    </a:moveTo>
                    <a:cubicBezTo>
                      <a:pt x="1831" y="1"/>
                      <a:pt x="1712" y="16"/>
                      <a:pt x="1597" y="46"/>
                    </a:cubicBezTo>
                    <a:cubicBezTo>
                      <a:pt x="1205" y="151"/>
                      <a:pt x="838" y="387"/>
                      <a:pt x="550" y="806"/>
                    </a:cubicBezTo>
                    <a:cubicBezTo>
                      <a:pt x="393" y="989"/>
                      <a:pt x="288" y="1198"/>
                      <a:pt x="183" y="1460"/>
                    </a:cubicBezTo>
                    <a:cubicBezTo>
                      <a:pt x="105" y="1670"/>
                      <a:pt x="0" y="2010"/>
                      <a:pt x="26" y="2272"/>
                    </a:cubicBezTo>
                    <a:cubicBezTo>
                      <a:pt x="44" y="2361"/>
                      <a:pt x="98" y="2425"/>
                      <a:pt x="147" y="2425"/>
                    </a:cubicBezTo>
                    <a:cubicBezTo>
                      <a:pt x="170" y="2425"/>
                      <a:pt x="193" y="2410"/>
                      <a:pt x="210" y="2377"/>
                    </a:cubicBezTo>
                    <a:cubicBezTo>
                      <a:pt x="314" y="2193"/>
                      <a:pt x="367" y="1958"/>
                      <a:pt x="472" y="1774"/>
                    </a:cubicBezTo>
                    <a:cubicBezTo>
                      <a:pt x="550" y="1565"/>
                      <a:pt x="681" y="1355"/>
                      <a:pt x="812" y="1198"/>
                    </a:cubicBezTo>
                    <a:cubicBezTo>
                      <a:pt x="1074" y="884"/>
                      <a:pt x="1362" y="675"/>
                      <a:pt x="1702" y="596"/>
                    </a:cubicBezTo>
                    <a:cubicBezTo>
                      <a:pt x="1789" y="576"/>
                      <a:pt x="1879" y="566"/>
                      <a:pt x="1972" y="566"/>
                    </a:cubicBezTo>
                    <a:cubicBezTo>
                      <a:pt x="2240" y="566"/>
                      <a:pt x="2522" y="650"/>
                      <a:pt x="2776" y="806"/>
                    </a:cubicBezTo>
                    <a:cubicBezTo>
                      <a:pt x="2959" y="884"/>
                      <a:pt x="3116" y="1041"/>
                      <a:pt x="3299" y="1198"/>
                    </a:cubicBezTo>
                    <a:cubicBezTo>
                      <a:pt x="3457" y="1329"/>
                      <a:pt x="3587" y="1539"/>
                      <a:pt x="3771" y="1670"/>
                    </a:cubicBezTo>
                    <a:cubicBezTo>
                      <a:pt x="3785" y="1684"/>
                      <a:pt x="3800" y="1691"/>
                      <a:pt x="3814" y="1691"/>
                    </a:cubicBezTo>
                    <a:cubicBezTo>
                      <a:pt x="3874" y="1691"/>
                      <a:pt x="3918" y="1567"/>
                      <a:pt x="3875" y="1460"/>
                    </a:cubicBezTo>
                    <a:cubicBezTo>
                      <a:pt x="3797" y="1172"/>
                      <a:pt x="3587" y="936"/>
                      <a:pt x="3430" y="753"/>
                    </a:cubicBezTo>
                    <a:cubicBezTo>
                      <a:pt x="3247" y="544"/>
                      <a:pt x="3038" y="387"/>
                      <a:pt x="2828" y="256"/>
                    </a:cubicBezTo>
                    <a:cubicBezTo>
                      <a:pt x="2550" y="89"/>
                      <a:pt x="2246" y="1"/>
                      <a:pt x="1952"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8" name="Google Shape;1777;p46"/>
              <p:cNvSpPr/>
              <p:nvPr/>
            </p:nvSpPr>
            <p:spPr>
              <a:xfrm>
                <a:off x="4174624" y="2117173"/>
                <a:ext cx="53373" cy="125873"/>
              </a:xfrm>
              <a:custGeom>
                <a:avLst/>
                <a:gdLst/>
                <a:ahLst/>
                <a:cxnLst/>
                <a:rect l="l" t="t" r="r" b="b"/>
                <a:pathLst>
                  <a:path w="3248" h="7660" extrusionOk="0">
                    <a:moveTo>
                      <a:pt x="764" y="1"/>
                    </a:moveTo>
                    <a:cubicBezTo>
                      <a:pt x="700" y="1"/>
                      <a:pt x="637" y="28"/>
                      <a:pt x="603" y="85"/>
                    </a:cubicBezTo>
                    <a:cubicBezTo>
                      <a:pt x="498" y="268"/>
                      <a:pt x="472" y="503"/>
                      <a:pt x="420" y="713"/>
                    </a:cubicBezTo>
                    <a:cubicBezTo>
                      <a:pt x="394" y="922"/>
                      <a:pt x="341" y="1158"/>
                      <a:pt x="315" y="1394"/>
                    </a:cubicBezTo>
                    <a:cubicBezTo>
                      <a:pt x="237" y="1786"/>
                      <a:pt x="210" y="2205"/>
                      <a:pt x="158" y="2624"/>
                    </a:cubicBezTo>
                    <a:cubicBezTo>
                      <a:pt x="80" y="3410"/>
                      <a:pt x="1" y="4274"/>
                      <a:pt x="394" y="5007"/>
                    </a:cubicBezTo>
                    <a:cubicBezTo>
                      <a:pt x="525" y="5269"/>
                      <a:pt x="760" y="5531"/>
                      <a:pt x="1048" y="5688"/>
                    </a:cubicBezTo>
                    <a:cubicBezTo>
                      <a:pt x="1363" y="5871"/>
                      <a:pt x="1729" y="5871"/>
                      <a:pt x="2096" y="5871"/>
                    </a:cubicBezTo>
                    <a:cubicBezTo>
                      <a:pt x="2174" y="5845"/>
                      <a:pt x="2279" y="5845"/>
                      <a:pt x="2384" y="5845"/>
                    </a:cubicBezTo>
                    <a:cubicBezTo>
                      <a:pt x="2541" y="5871"/>
                      <a:pt x="2619" y="5871"/>
                      <a:pt x="2619" y="6028"/>
                    </a:cubicBezTo>
                    <a:cubicBezTo>
                      <a:pt x="2646" y="6185"/>
                      <a:pt x="2567" y="6395"/>
                      <a:pt x="2488" y="6526"/>
                    </a:cubicBezTo>
                    <a:cubicBezTo>
                      <a:pt x="2331" y="6892"/>
                      <a:pt x="2096" y="7180"/>
                      <a:pt x="1781" y="7390"/>
                    </a:cubicBezTo>
                    <a:cubicBezTo>
                      <a:pt x="1687" y="7461"/>
                      <a:pt x="1720" y="7659"/>
                      <a:pt x="1843" y="7659"/>
                    </a:cubicBezTo>
                    <a:cubicBezTo>
                      <a:pt x="1856" y="7659"/>
                      <a:pt x="1871" y="7657"/>
                      <a:pt x="1886" y="7652"/>
                    </a:cubicBezTo>
                    <a:cubicBezTo>
                      <a:pt x="2541" y="7364"/>
                      <a:pt x="2986" y="6788"/>
                      <a:pt x="3091" y="6081"/>
                    </a:cubicBezTo>
                    <a:cubicBezTo>
                      <a:pt x="3248" y="5033"/>
                      <a:pt x="1912" y="5505"/>
                      <a:pt x="1363" y="5217"/>
                    </a:cubicBezTo>
                    <a:cubicBezTo>
                      <a:pt x="577" y="4824"/>
                      <a:pt x="656" y="3750"/>
                      <a:pt x="708" y="3017"/>
                    </a:cubicBezTo>
                    <a:cubicBezTo>
                      <a:pt x="734" y="2520"/>
                      <a:pt x="786" y="2048"/>
                      <a:pt x="839" y="1577"/>
                    </a:cubicBezTo>
                    <a:cubicBezTo>
                      <a:pt x="891" y="1315"/>
                      <a:pt x="917" y="1080"/>
                      <a:pt x="917" y="818"/>
                    </a:cubicBezTo>
                    <a:cubicBezTo>
                      <a:pt x="944" y="582"/>
                      <a:pt x="996" y="373"/>
                      <a:pt x="944" y="137"/>
                    </a:cubicBezTo>
                    <a:cubicBezTo>
                      <a:pt x="929" y="48"/>
                      <a:pt x="846" y="1"/>
                      <a:pt x="764"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pic>
        <p:nvPicPr>
          <p:cNvPr id="134" name="Picture 133">
            <a:extLst>
              <a:ext uri="{FF2B5EF4-FFF2-40B4-BE49-F238E27FC236}">
                <a16:creationId xmlns:a16="http://schemas.microsoft.com/office/drawing/2014/main" xmlns="" id="{D4283D4C-3DB5-4D50-8BA3-95C90048A972}"/>
              </a:ext>
            </a:extLst>
          </p:cNvPr>
          <p:cNvPicPr>
            <a:picLocks noChangeAspect="1"/>
          </p:cNvPicPr>
          <p:nvPr/>
        </p:nvPicPr>
        <p:blipFill>
          <a:blip r:embed="rId3"/>
          <a:stretch>
            <a:fillRect/>
          </a:stretch>
        </p:blipFill>
        <p:spPr>
          <a:xfrm>
            <a:off x="5279844" y="2613715"/>
            <a:ext cx="6529382" cy="2139881"/>
          </a:xfrm>
          <a:prstGeom prst="rect">
            <a:avLst/>
          </a:prstGeom>
        </p:spPr>
      </p:pic>
    </p:spTree>
    <p:extLst>
      <p:ext uri="{BB962C8B-B14F-4D97-AF65-F5344CB8AC3E}">
        <p14:creationId xmlns:p14="http://schemas.microsoft.com/office/powerpoint/2010/main" val="16180045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34"/>
                                        </p:tgtEl>
                                        <p:attrNameLst>
                                          <p:attrName>style.visibility</p:attrName>
                                        </p:attrNameLst>
                                      </p:cBhvr>
                                      <p:to>
                                        <p:strVal val="visible"/>
                                      </p:to>
                                    </p:set>
                                    <p:animEffect transition="in" filter="barn(inVertical)">
                                      <p:cBhvr>
                                        <p:cTn id="14"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1647;p46"/>
          <p:cNvGrpSpPr/>
          <p:nvPr/>
        </p:nvGrpSpPr>
        <p:grpSpPr>
          <a:xfrm>
            <a:off x="2398443" y="2704670"/>
            <a:ext cx="3503920" cy="3884389"/>
            <a:chOff x="3440163" y="1715825"/>
            <a:chExt cx="2040801" cy="2262400"/>
          </a:xfrm>
        </p:grpSpPr>
        <p:grpSp>
          <p:nvGrpSpPr>
            <p:cNvPr id="3" name="Google Shape;1648;p46"/>
            <p:cNvGrpSpPr/>
            <p:nvPr/>
          </p:nvGrpSpPr>
          <p:grpSpPr>
            <a:xfrm flipH="1">
              <a:off x="4433661" y="1715825"/>
              <a:ext cx="1047303" cy="2262400"/>
              <a:chOff x="4656536" y="1715825"/>
              <a:chExt cx="1047303" cy="2262400"/>
            </a:xfrm>
          </p:grpSpPr>
          <p:sp>
            <p:nvSpPr>
              <p:cNvPr id="79" name="Google Shape;1649;p46"/>
              <p:cNvSpPr/>
              <p:nvPr/>
            </p:nvSpPr>
            <p:spPr>
              <a:xfrm>
                <a:off x="4656536" y="3862030"/>
                <a:ext cx="1004699" cy="116194"/>
              </a:xfrm>
              <a:custGeom>
                <a:avLst/>
                <a:gdLst/>
                <a:ahLst/>
                <a:cxnLst/>
                <a:rect l="l" t="t" r="r" b="b"/>
                <a:pathLst>
                  <a:path w="61141" h="7071" extrusionOk="0">
                    <a:moveTo>
                      <a:pt x="30558" y="0"/>
                    </a:moveTo>
                    <a:cubicBezTo>
                      <a:pt x="13695" y="0"/>
                      <a:pt x="0" y="1571"/>
                      <a:pt x="0" y="3535"/>
                    </a:cubicBezTo>
                    <a:cubicBezTo>
                      <a:pt x="0" y="5499"/>
                      <a:pt x="13695" y="7070"/>
                      <a:pt x="30558" y="7070"/>
                    </a:cubicBezTo>
                    <a:cubicBezTo>
                      <a:pt x="47447" y="7070"/>
                      <a:pt x="61141" y="5499"/>
                      <a:pt x="61141" y="3535"/>
                    </a:cubicBezTo>
                    <a:cubicBezTo>
                      <a:pt x="61141" y="1571"/>
                      <a:pt x="47447" y="0"/>
                      <a:pt x="3055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0" name="Google Shape;1650;p46"/>
              <p:cNvSpPr/>
              <p:nvPr/>
            </p:nvSpPr>
            <p:spPr>
              <a:xfrm>
                <a:off x="4769262" y="2510930"/>
                <a:ext cx="560660" cy="609711"/>
              </a:xfrm>
              <a:custGeom>
                <a:avLst/>
                <a:gdLst/>
                <a:ahLst/>
                <a:cxnLst/>
                <a:rect l="l" t="t" r="r" b="b"/>
                <a:pathLst>
                  <a:path w="34119" h="37104" extrusionOk="0">
                    <a:moveTo>
                      <a:pt x="19122" y="0"/>
                    </a:moveTo>
                    <a:cubicBezTo>
                      <a:pt x="17440" y="0"/>
                      <a:pt x="15672" y="79"/>
                      <a:pt x="13905" y="264"/>
                    </a:cubicBezTo>
                    <a:cubicBezTo>
                      <a:pt x="6154" y="1102"/>
                      <a:pt x="3850" y="8198"/>
                      <a:pt x="3248" y="13959"/>
                    </a:cubicBezTo>
                    <a:cubicBezTo>
                      <a:pt x="2619" y="19719"/>
                      <a:pt x="1" y="33257"/>
                      <a:pt x="2226" y="35299"/>
                    </a:cubicBezTo>
                    <a:cubicBezTo>
                      <a:pt x="3441" y="36414"/>
                      <a:pt x="10060" y="37104"/>
                      <a:pt x="16346" y="37104"/>
                    </a:cubicBezTo>
                    <a:cubicBezTo>
                      <a:pt x="21718" y="37104"/>
                      <a:pt x="26846" y="36600"/>
                      <a:pt x="28149" y="35430"/>
                    </a:cubicBezTo>
                    <a:cubicBezTo>
                      <a:pt x="30951" y="32890"/>
                      <a:pt x="34119" y="8670"/>
                      <a:pt x="29956" y="1652"/>
                    </a:cubicBezTo>
                    <a:cubicBezTo>
                      <a:pt x="29531" y="904"/>
                      <a:pt x="24816" y="0"/>
                      <a:pt x="1912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1" name="Google Shape;1651;p46"/>
              <p:cNvSpPr/>
              <p:nvPr/>
            </p:nvSpPr>
            <p:spPr>
              <a:xfrm>
                <a:off x="4769262" y="2535924"/>
                <a:ext cx="195793" cy="574858"/>
              </a:xfrm>
              <a:custGeom>
                <a:avLst/>
                <a:gdLst/>
                <a:ahLst/>
                <a:cxnLst/>
                <a:rect l="l" t="t" r="r" b="b"/>
                <a:pathLst>
                  <a:path w="11915" h="34983" extrusionOk="0">
                    <a:moveTo>
                      <a:pt x="9768" y="0"/>
                    </a:moveTo>
                    <a:cubicBezTo>
                      <a:pt x="5290" y="2462"/>
                      <a:pt x="3719" y="7882"/>
                      <a:pt x="3248" y="12438"/>
                    </a:cubicBezTo>
                    <a:cubicBezTo>
                      <a:pt x="2619" y="18198"/>
                      <a:pt x="1" y="31736"/>
                      <a:pt x="2226" y="33778"/>
                    </a:cubicBezTo>
                    <a:cubicBezTo>
                      <a:pt x="2750" y="34276"/>
                      <a:pt x="4321" y="34668"/>
                      <a:pt x="6416" y="34983"/>
                    </a:cubicBezTo>
                    <a:cubicBezTo>
                      <a:pt x="6992" y="34668"/>
                      <a:pt x="7516" y="34197"/>
                      <a:pt x="7935" y="33595"/>
                    </a:cubicBezTo>
                    <a:cubicBezTo>
                      <a:pt x="8694" y="32547"/>
                      <a:pt x="9139" y="31343"/>
                      <a:pt x="9479" y="30086"/>
                    </a:cubicBezTo>
                    <a:cubicBezTo>
                      <a:pt x="9846" y="28803"/>
                      <a:pt x="10056" y="27494"/>
                      <a:pt x="10265" y="26185"/>
                    </a:cubicBezTo>
                    <a:cubicBezTo>
                      <a:pt x="10605" y="24011"/>
                      <a:pt x="10893" y="21838"/>
                      <a:pt x="11103" y="19639"/>
                    </a:cubicBezTo>
                    <a:cubicBezTo>
                      <a:pt x="11496" y="15397"/>
                      <a:pt x="11784" y="11129"/>
                      <a:pt x="11888" y="6913"/>
                    </a:cubicBezTo>
                    <a:cubicBezTo>
                      <a:pt x="11915" y="5054"/>
                      <a:pt x="11810" y="3195"/>
                      <a:pt x="11051" y="1624"/>
                    </a:cubicBezTo>
                    <a:cubicBezTo>
                      <a:pt x="10736" y="969"/>
                      <a:pt x="10291" y="419"/>
                      <a:pt x="976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2" name="Google Shape;1652;p46"/>
              <p:cNvSpPr/>
              <p:nvPr/>
            </p:nvSpPr>
            <p:spPr>
              <a:xfrm>
                <a:off x="4874249" y="3026008"/>
                <a:ext cx="569271" cy="808923"/>
              </a:xfrm>
              <a:custGeom>
                <a:avLst/>
                <a:gdLst/>
                <a:ahLst/>
                <a:cxnLst/>
                <a:rect l="l" t="t" r="r" b="b"/>
                <a:pathLst>
                  <a:path w="34643" h="49227" extrusionOk="0">
                    <a:moveTo>
                      <a:pt x="34643" y="0"/>
                    </a:moveTo>
                    <a:lnTo>
                      <a:pt x="34643" y="0"/>
                    </a:lnTo>
                    <a:cubicBezTo>
                      <a:pt x="33621" y="157"/>
                      <a:pt x="32626" y="262"/>
                      <a:pt x="31631" y="367"/>
                    </a:cubicBezTo>
                    <a:cubicBezTo>
                      <a:pt x="28777" y="733"/>
                      <a:pt x="25897" y="943"/>
                      <a:pt x="23043" y="1021"/>
                    </a:cubicBezTo>
                    <a:cubicBezTo>
                      <a:pt x="21934" y="1046"/>
                      <a:pt x="20823" y="1059"/>
                      <a:pt x="19710" y="1059"/>
                    </a:cubicBezTo>
                    <a:cubicBezTo>
                      <a:pt x="15988" y="1059"/>
                      <a:pt x="12252" y="913"/>
                      <a:pt x="8563" y="550"/>
                    </a:cubicBezTo>
                    <a:cubicBezTo>
                      <a:pt x="8458" y="550"/>
                      <a:pt x="8354" y="550"/>
                      <a:pt x="8249" y="524"/>
                    </a:cubicBezTo>
                    <a:cubicBezTo>
                      <a:pt x="7594" y="472"/>
                      <a:pt x="6966" y="393"/>
                      <a:pt x="6311" y="314"/>
                    </a:cubicBezTo>
                    <a:cubicBezTo>
                      <a:pt x="6311" y="1179"/>
                      <a:pt x="6285" y="1859"/>
                      <a:pt x="6233" y="2331"/>
                    </a:cubicBezTo>
                    <a:cubicBezTo>
                      <a:pt x="5971" y="5132"/>
                      <a:pt x="3876" y="19874"/>
                      <a:pt x="2148" y="32574"/>
                    </a:cubicBezTo>
                    <a:cubicBezTo>
                      <a:pt x="2122" y="32652"/>
                      <a:pt x="2122" y="32757"/>
                      <a:pt x="2095" y="32862"/>
                    </a:cubicBezTo>
                    <a:cubicBezTo>
                      <a:pt x="1179" y="39643"/>
                      <a:pt x="367" y="45797"/>
                      <a:pt x="1" y="49227"/>
                    </a:cubicBezTo>
                    <a:lnTo>
                      <a:pt x="10029" y="49227"/>
                    </a:lnTo>
                    <a:cubicBezTo>
                      <a:pt x="10029" y="49227"/>
                      <a:pt x="11391" y="41319"/>
                      <a:pt x="13041" y="32757"/>
                    </a:cubicBezTo>
                    <a:cubicBezTo>
                      <a:pt x="13067" y="32678"/>
                      <a:pt x="13067" y="32626"/>
                      <a:pt x="13067" y="32547"/>
                    </a:cubicBezTo>
                    <a:cubicBezTo>
                      <a:pt x="14978" y="22623"/>
                      <a:pt x="17256" y="11836"/>
                      <a:pt x="18277" y="11312"/>
                    </a:cubicBezTo>
                    <a:cubicBezTo>
                      <a:pt x="18382" y="11233"/>
                      <a:pt x="18513" y="11181"/>
                      <a:pt x="18618" y="11102"/>
                    </a:cubicBezTo>
                    <a:lnTo>
                      <a:pt x="18644" y="11102"/>
                    </a:lnTo>
                    <a:cubicBezTo>
                      <a:pt x="19444" y="10702"/>
                      <a:pt x="20055" y="10566"/>
                      <a:pt x="20542" y="10566"/>
                    </a:cubicBezTo>
                    <a:cubicBezTo>
                      <a:pt x="20629" y="10566"/>
                      <a:pt x="20712" y="10571"/>
                      <a:pt x="20791" y="10579"/>
                    </a:cubicBezTo>
                    <a:cubicBezTo>
                      <a:pt x="20922" y="10579"/>
                      <a:pt x="21027" y="10605"/>
                      <a:pt x="21158" y="10605"/>
                    </a:cubicBezTo>
                    <a:cubicBezTo>
                      <a:pt x="21550" y="10683"/>
                      <a:pt x="21158" y="22414"/>
                      <a:pt x="20791" y="33254"/>
                    </a:cubicBezTo>
                    <a:cubicBezTo>
                      <a:pt x="20791" y="33359"/>
                      <a:pt x="20791" y="33464"/>
                      <a:pt x="20791" y="33569"/>
                    </a:cubicBezTo>
                    <a:cubicBezTo>
                      <a:pt x="20582" y="40088"/>
                      <a:pt x="20372" y="46216"/>
                      <a:pt x="20346" y="49227"/>
                    </a:cubicBezTo>
                    <a:lnTo>
                      <a:pt x="30453" y="49227"/>
                    </a:lnTo>
                    <a:cubicBezTo>
                      <a:pt x="30453" y="49227"/>
                      <a:pt x="31291" y="41398"/>
                      <a:pt x="32208" y="33516"/>
                    </a:cubicBezTo>
                    <a:cubicBezTo>
                      <a:pt x="32208" y="33411"/>
                      <a:pt x="32208" y="33333"/>
                      <a:pt x="32234" y="33254"/>
                    </a:cubicBezTo>
                    <a:cubicBezTo>
                      <a:pt x="32731" y="28960"/>
                      <a:pt x="33229" y="24692"/>
                      <a:pt x="33674" y="21681"/>
                    </a:cubicBezTo>
                    <a:cubicBezTo>
                      <a:pt x="34198" y="17910"/>
                      <a:pt x="34643" y="9139"/>
                      <a:pt x="3464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3" name="Google Shape;1653;p46"/>
              <p:cNvSpPr/>
              <p:nvPr/>
            </p:nvSpPr>
            <p:spPr>
              <a:xfrm>
                <a:off x="5208566" y="3772966"/>
                <a:ext cx="173001" cy="61967"/>
              </a:xfrm>
              <a:custGeom>
                <a:avLst/>
                <a:gdLst/>
                <a:ahLst/>
                <a:cxnLst/>
                <a:rect l="l" t="t" r="r" b="b"/>
                <a:pathLst>
                  <a:path w="10528" h="3771" extrusionOk="0">
                    <a:moveTo>
                      <a:pt x="10527" y="0"/>
                    </a:moveTo>
                    <a:lnTo>
                      <a:pt x="10527" y="0"/>
                    </a:lnTo>
                    <a:cubicBezTo>
                      <a:pt x="7045" y="419"/>
                      <a:pt x="3536" y="707"/>
                      <a:pt x="53" y="812"/>
                    </a:cubicBezTo>
                    <a:cubicBezTo>
                      <a:pt x="27" y="1990"/>
                      <a:pt x="1" y="2985"/>
                      <a:pt x="1" y="3771"/>
                    </a:cubicBezTo>
                    <a:lnTo>
                      <a:pt x="10108" y="3771"/>
                    </a:lnTo>
                    <a:cubicBezTo>
                      <a:pt x="10108" y="3771"/>
                      <a:pt x="10265" y="2304"/>
                      <a:pt x="10527" y="0"/>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4" name="Google Shape;1654;p46"/>
              <p:cNvSpPr/>
              <p:nvPr/>
            </p:nvSpPr>
            <p:spPr>
              <a:xfrm>
                <a:off x="4874249" y="3767363"/>
                <a:ext cx="173856" cy="67570"/>
              </a:xfrm>
              <a:custGeom>
                <a:avLst/>
                <a:gdLst/>
                <a:ahLst/>
                <a:cxnLst/>
                <a:rect l="l" t="t" r="r" b="b"/>
                <a:pathLst>
                  <a:path w="10580" h="4112" extrusionOk="0">
                    <a:moveTo>
                      <a:pt x="498" y="1"/>
                    </a:moveTo>
                    <a:cubicBezTo>
                      <a:pt x="289" y="1624"/>
                      <a:pt x="132" y="3012"/>
                      <a:pt x="1" y="4112"/>
                    </a:cubicBezTo>
                    <a:lnTo>
                      <a:pt x="10029" y="4112"/>
                    </a:lnTo>
                    <a:cubicBezTo>
                      <a:pt x="10029" y="4112"/>
                      <a:pt x="10239" y="2933"/>
                      <a:pt x="10579" y="1022"/>
                    </a:cubicBezTo>
                    <a:cubicBezTo>
                      <a:pt x="8380" y="891"/>
                      <a:pt x="6180" y="708"/>
                      <a:pt x="3981" y="446"/>
                    </a:cubicBezTo>
                    <a:cubicBezTo>
                      <a:pt x="3221" y="367"/>
                      <a:pt x="2462" y="289"/>
                      <a:pt x="1703" y="184"/>
                    </a:cubicBezTo>
                    <a:cubicBezTo>
                      <a:pt x="1284" y="132"/>
                      <a:pt x="891" y="79"/>
                      <a:pt x="498" y="1"/>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5" name="Google Shape;1655;p46"/>
              <p:cNvSpPr/>
              <p:nvPr/>
            </p:nvSpPr>
            <p:spPr>
              <a:xfrm>
                <a:off x="5208566" y="3806094"/>
                <a:ext cx="169123" cy="28839"/>
              </a:xfrm>
              <a:custGeom>
                <a:avLst/>
                <a:gdLst/>
                <a:ahLst/>
                <a:cxnLst/>
                <a:rect l="l" t="t" r="r" b="b"/>
                <a:pathLst>
                  <a:path w="10292" h="1755" extrusionOk="0">
                    <a:moveTo>
                      <a:pt x="10291" y="0"/>
                    </a:moveTo>
                    <a:lnTo>
                      <a:pt x="10291" y="0"/>
                    </a:lnTo>
                    <a:cubicBezTo>
                      <a:pt x="8432" y="210"/>
                      <a:pt x="6573" y="367"/>
                      <a:pt x="4688" y="419"/>
                    </a:cubicBezTo>
                    <a:cubicBezTo>
                      <a:pt x="4164" y="432"/>
                      <a:pt x="3634" y="439"/>
                      <a:pt x="3104" y="439"/>
                    </a:cubicBezTo>
                    <a:cubicBezTo>
                      <a:pt x="2574" y="439"/>
                      <a:pt x="2043" y="432"/>
                      <a:pt x="1520" y="419"/>
                    </a:cubicBezTo>
                    <a:cubicBezTo>
                      <a:pt x="1022" y="393"/>
                      <a:pt x="525" y="341"/>
                      <a:pt x="27" y="288"/>
                    </a:cubicBezTo>
                    <a:cubicBezTo>
                      <a:pt x="1" y="838"/>
                      <a:pt x="1" y="1336"/>
                      <a:pt x="1" y="1755"/>
                    </a:cubicBezTo>
                    <a:lnTo>
                      <a:pt x="10108" y="1755"/>
                    </a:lnTo>
                    <a:cubicBezTo>
                      <a:pt x="10108" y="1755"/>
                      <a:pt x="10187" y="1100"/>
                      <a:pt x="1029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6" name="Google Shape;1656;p46"/>
              <p:cNvSpPr/>
              <p:nvPr/>
            </p:nvSpPr>
            <p:spPr>
              <a:xfrm>
                <a:off x="4874249" y="3806521"/>
                <a:ext cx="169978" cy="28412"/>
              </a:xfrm>
              <a:custGeom>
                <a:avLst/>
                <a:gdLst/>
                <a:ahLst/>
                <a:cxnLst/>
                <a:rect l="l" t="t" r="r" b="b"/>
                <a:pathLst>
                  <a:path w="10344" h="1729" extrusionOk="0">
                    <a:moveTo>
                      <a:pt x="10344" y="1"/>
                    </a:moveTo>
                    <a:lnTo>
                      <a:pt x="10344" y="1"/>
                    </a:lnTo>
                    <a:cubicBezTo>
                      <a:pt x="9898" y="53"/>
                      <a:pt x="9479" y="79"/>
                      <a:pt x="9034" y="131"/>
                    </a:cubicBezTo>
                    <a:cubicBezTo>
                      <a:pt x="7336" y="275"/>
                      <a:pt x="5616" y="397"/>
                      <a:pt x="3914" y="397"/>
                    </a:cubicBezTo>
                    <a:cubicBezTo>
                      <a:pt x="3753" y="397"/>
                      <a:pt x="3592" y="396"/>
                      <a:pt x="3431" y="393"/>
                    </a:cubicBezTo>
                    <a:cubicBezTo>
                      <a:pt x="2488" y="393"/>
                      <a:pt x="1572" y="367"/>
                      <a:pt x="629" y="289"/>
                    </a:cubicBezTo>
                    <a:cubicBezTo>
                      <a:pt x="472" y="289"/>
                      <a:pt x="315" y="262"/>
                      <a:pt x="184" y="236"/>
                    </a:cubicBezTo>
                    <a:cubicBezTo>
                      <a:pt x="105" y="786"/>
                      <a:pt x="53" y="1284"/>
                      <a:pt x="1" y="1729"/>
                    </a:cubicBezTo>
                    <a:lnTo>
                      <a:pt x="10029" y="1729"/>
                    </a:lnTo>
                    <a:cubicBezTo>
                      <a:pt x="10029" y="1729"/>
                      <a:pt x="10134" y="1100"/>
                      <a:pt x="1034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7" name="Google Shape;1657;p46"/>
              <p:cNvSpPr/>
              <p:nvPr/>
            </p:nvSpPr>
            <p:spPr>
              <a:xfrm>
                <a:off x="5184049" y="3825797"/>
                <a:ext cx="299482" cy="94372"/>
              </a:xfrm>
              <a:custGeom>
                <a:avLst/>
                <a:gdLst/>
                <a:ahLst/>
                <a:cxnLst/>
                <a:rect l="l" t="t" r="r" b="b"/>
                <a:pathLst>
                  <a:path w="18225" h="5743" extrusionOk="0">
                    <a:moveTo>
                      <a:pt x="9126" y="1"/>
                    </a:moveTo>
                    <a:cubicBezTo>
                      <a:pt x="6159" y="1"/>
                      <a:pt x="1740" y="101"/>
                      <a:pt x="1441" y="189"/>
                    </a:cubicBezTo>
                    <a:cubicBezTo>
                      <a:pt x="969" y="320"/>
                      <a:pt x="0" y="4431"/>
                      <a:pt x="524" y="5347"/>
                    </a:cubicBezTo>
                    <a:cubicBezTo>
                      <a:pt x="692" y="5643"/>
                      <a:pt x="2688" y="5742"/>
                      <a:pt x="5288" y="5742"/>
                    </a:cubicBezTo>
                    <a:cubicBezTo>
                      <a:pt x="9588" y="5742"/>
                      <a:pt x="15540" y="5472"/>
                      <a:pt x="17596" y="5374"/>
                    </a:cubicBezTo>
                    <a:cubicBezTo>
                      <a:pt x="17989" y="5347"/>
                      <a:pt x="18225" y="4955"/>
                      <a:pt x="18068" y="4588"/>
                    </a:cubicBezTo>
                    <a:cubicBezTo>
                      <a:pt x="17701" y="3907"/>
                      <a:pt x="16863" y="2912"/>
                      <a:pt x="15266" y="1865"/>
                    </a:cubicBezTo>
                    <a:cubicBezTo>
                      <a:pt x="12648" y="137"/>
                      <a:pt x="11783" y="84"/>
                      <a:pt x="11783" y="84"/>
                    </a:cubicBezTo>
                    <a:cubicBezTo>
                      <a:pt x="11664" y="25"/>
                      <a:pt x="10566" y="1"/>
                      <a:pt x="912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8" name="Google Shape;1658;p46"/>
              <p:cNvSpPr/>
              <p:nvPr/>
            </p:nvSpPr>
            <p:spPr>
              <a:xfrm>
                <a:off x="5190079" y="3894304"/>
                <a:ext cx="293452" cy="25865"/>
              </a:xfrm>
              <a:custGeom>
                <a:avLst/>
                <a:gdLst/>
                <a:ahLst/>
                <a:cxnLst/>
                <a:rect l="l" t="t" r="r" b="b"/>
                <a:pathLst>
                  <a:path w="17858" h="1574" extrusionOk="0">
                    <a:moveTo>
                      <a:pt x="17439" y="0"/>
                    </a:moveTo>
                    <a:cubicBezTo>
                      <a:pt x="14061" y="288"/>
                      <a:pt x="10709" y="471"/>
                      <a:pt x="7358" y="471"/>
                    </a:cubicBezTo>
                    <a:cubicBezTo>
                      <a:pt x="6749" y="471"/>
                      <a:pt x="6137" y="475"/>
                      <a:pt x="5523" y="475"/>
                    </a:cubicBezTo>
                    <a:cubicBezTo>
                      <a:pt x="3682" y="475"/>
                      <a:pt x="1826" y="445"/>
                      <a:pt x="0" y="210"/>
                    </a:cubicBezTo>
                    <a:lnTo>
                      <a:pt x="0" y="210"/>
                    </a:lnTo>
                    <a:cubicBezTo>
                      <a:pt x="0" y="629"/>
                      <a:pt x="52" y="969"/>
                      <a:pt x="157" y="1178"/>
                    </a:cubicBezTo>
                    <a:cubicBezTo>
                      <a:pt x="325" y="1474"/>
                      <a:pt x="2321" y="1573"/>
                      <a:pt x="4921" y="1573"/>
                    </a:cubicBezTo>
                    <a:cubicBezTo>
                      <a:pt x="9221" y="1573"/>
                      <a:pt x="15173" y="1303"/>
                      <a:pt x="17229" y="1205"/>
                    </a:cubicBezTo>
                    <a:cubicBezTo>
                      <a:pt x="17622" y="1178"/>
                      <a:pt x="17858" y="786"/>
                      <a:pt x="17701" y="419"/>
                    </a:cubicBezTo>
                    <a:cubicBezTo>
                      <a:pt x="17622" y="288"/>
                      <a:pt x="17544" y="157"/>
                      <a:pt x="1743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9" name="Google Shape;1659;p46"/>
              <p:cNvSpPr/>
              <p:nvPr/>
            </p:nvSpPr>
            <p:spPr>
              <a:xfrm>
                <a:off x="4847579" y="3825797"/>
                <a:ext cx="299482" cy="94372"/>
              </a:xfrm>
              <a:custGeom>
                <a:avLst/>
                <a:gdLst/>
                <a:ahLst/>
                <a:cxnLst/>
                <a:rect l="l" t="t" r="r" b="b"/>
                <a:pathLst>
                  <a:path w="18225" h="5743" extrusionOk="0">
                    <a:moveTo>
                      <a:pt x="9126" y="1"/>
                    </a:moveTo>
                    <a:cubicBezTo>
                      <a:pt x="6159" y="1"/>
                      <a:pt x="1740" y="101"/>
                      <a:pt x="1440" y="189"/>
                    </a:cubicBezTo>
                    <a:cubicBezTo>
                      <a:pt x="969" y="320"/>
                      <a:pt x="0" y="4431"/>
                      <a:pt x="524" y="5347"/>
                    </a:cubicBezTo>
                    <a:cubicBezTo>
                      <a:pt x="692" y="5643"/>
                      <a:pt x="2688" y="5742"/>
                      <a:pt x="5288" y="5742"/>
                    </a:cubicBezTo>
                    <a:cubicBezTo>
                      <a:pt x="9588" y="5742"/>
                      <a:pt x="15540" y="5472"/>
                      <a:pt x="17596" y="5374"/>
                    </a:cubicBezTo>
                    <a:cubicBezTo>
                      <a:pt x="17989" y="5347"/>
                      <a:pt x="18225" y="4955"/>
                      <a:pt x="18068" y="4588"/>
                    </a:cubicBezTo>
                    <a:cubicBezTo>
                      <a:pt x="17701" y="3907"/>
                      <a:pt x="16863" y="2912"/>
                      <a:pt x="15266" y="1865"/>
                    </a:cubicBezTo>
                    <a:cubicBezTo>
                      <a:pt x="12647" y="137"/>
                      <a:pt x="11783" y="84"/>
                      <a:pt x="11783" y="84"/>
                    </a:cubicBezTo>
                    <a:cubicBezTo>
                      <a:pt x="11664" y="25"/>
                      <a:pt x="10566" y="1"/>
                      <a:pt x="912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0" name="Google Shape;1660;p46"/>
              <p:cNvSpPr/>
              <p:nvPr/>
            </p:nvSpPr>
            <p:spPr>
              <a:xfrm>
                <a:off x="4853593" y="3893860"/>
                <a:ext cx="293468" cy="26308"/>
              </a:xfrm>
              <a:custGeom>
                <a:avLst/>
                <a:gdLst/>
                <a:ahLst/>
                <a:cxnLst/>
                <a:rect l="l" t="t" r="r" b="b"/>
                <a:pathLst>
                  <a:path w="17859" h="1601" extrusionOk="0">
                    <a:moveTo>
                      <a:pt x="17413" y="1"/>
                    </a:moveTo>
                    <a:cubicBezTo>
                      <a:pt x="17073" y="53"/>
                      <a:pt x="16707" y="106"/>
                      <a:pt x="16366" y="132"/>
                    </a:cubicBezTo>
                    <a:cubicBezTo>
                      <a:pt x="13250" y="498"/>
                      <a:pt x="10160" y="760"/>
                      <a:pt x="7044" y="760"/>
                    </a:cubicBezTo>
                    <a:cubicBezTo>
                      <a:pt x="5473" y="760"/>
                      <a:pt x="3902" y="708"/>
                      <a:pt x="2331" y="629"/>
                    </a:cubicBezTo>
                    <a:cubicBezTo>
                      <a:pt x="1546" y="577"/>
                      <a:pt x="786" y="525"/>
                      <a:pt x="1" y="472"/>
                    </a:cubicBezTo>
                    <a:lnTo>
                      <a:pt x="1" y="472"/>
                    </a:lnTo>
                    <a:cubicBezTo>
                      <a:pt x="1" y="787"/>
                      <a:pt x="53" y="1048"/>
                      <a:pt x="158" y="1205"/>
                    </a:cubicBezTo>
                    <a:cubicBezTo>
                      <a:pt x="326" y="1501"/>
                      <a:pt x="2322" y="1600"/>
                      <a:pt x="4922" y="1600"/>
                    </a:cubicBezTo>
                    <a:cubicBezTo>
                      <a:pt x="9222" y="1600"/>
                      <a:pt x="15174" y="1330"/>
                      <a:pt x="17230" y="1232"/>
                    </a:cubicBezTo>
                    <a:cubicBezTo>
                      <a:pt x="17623" y="1205"/>
                      <a:pt x="17859" y="813"/>
                      <a:pt x="17702" y="446"/>
                    </a:cubicBezTo>
                    <a:cubicBezTo>
                      <a:pt x="17623" y="315"/>
                      <a:pt x="17518" y="158"/>
                      <a:pt x="1741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1" name="Google Shape;1661;p46"/>
              <p:cNvSpPr/>
              <p:nvPr/>
            </p:nvSpPr>
            <p:spPr>
              <a:xfrm>
                <a:off x="5508046" y="2494498"/>
                <a:ext cx="195793" cy="277660"/>
              </a:xfrm>
              <a:custGeom>
                <a:avLst/>
                <a:gdLst/>
                <a:ahLst/>
                <a:cxnLst/>
                <a:rect l="l" t="t" r="r" b="b"/>
                <a:pathLst>
                  <a:path w="11915" h="16897" extrusionOk="0">
                    <a:moveTo>
                      <a:pt x="7657" y="0"/>
                    </a:moveTo>
                    <a:cubicBezTo>
                      <a:pt x="6612" y="0"/>
                      <a:pt x="5132" y="5192"/>
                      <a:pt x="5132" y="5192"/>
                    </a:cubicBezTo>
                    <a:cubicBezTo>
                      <a:pt x="5132" y="5192"/>
                      <a:pt x="5761" y="819"/>
                      <a:pt x="4844" y="793"/>
                    </a:cubicBezTo>
                    <a:cubicBezTo>
                      <a:pt x="4842" y="793"/>
                      <a:pt x="4840" y="793"/>
                      <a:pt x="4838" y="793"/>
                    </a:cubicBezTo>
                    <a:cubicBezTo>
                      <a:pt x="3921" y="793"/>
                      <a:pt x="2462" y="6632"/>
                      <a:pt x="2462" y="6632"/>
                    </a:cubicBezTo>
                    <a:cubicBezTo>
                      <a:pt x="2462" y="6632"/>
                      <a:pt x="1646" y="3666"/>
                      <a:pt x="879" y="3666"/>
                    </a:cubicBezTo>
                    <a:cubicBezTo>
                      <a:pt x="857" y="3666"/>
                      <a:pt x="834" y="3668"/>
                      <a:pt x="812" y="3673"/>
                    </a:cubicBezTo>
                    <a:cubicBezTo>
                      <a:pt x="0" y="3857"/>
                      <a:pt x="1257" y="10272"/>
                      <a:pt x="1231" y="11555"/>
                    </a:cubicBezTo>
                    <a:cubicBezTo>
                      <a:pt x="1231" y="12864"/>
                      <a:pt x="576" y="15823"/>
                      <a:pt x="576" y="15823"/>
                    </a:cubicBezTo>
                    <a:lnTo>
                      <a:pt x="6939" y="16896"/>
                    </a:lnTo>
                    <a:cubicBezTo>
                      <a:pt x="6939" y="16896"/>
                      <a:pt x="8144" y="12681"/>
                      <a:pt x="8824" y="10926"/>
                    </a:cubicBezTo>
                    <a:cubicBezTo>
                      <a:pt x="9531" y="9198"/>
                      <a:pt x="11914" y="4878"/>
                      <a:pt x="11417" y="4590"/>
                    </a:cubicBezTo>
                    <a:cubicBezTo>
                      <a:pt x="11390" y="4575"/>
                      <a:pt x="11360" y="4568"/>
                      <a:pt x="11327" y="4568"/>
                    </a:cubicBezTo>
                    <a:cubicBezTo>
                      <a:pt x="10707" y="4568"/>
                      <a:pt x="9008" y="6999"/>
                      <a:pt x="9008" y="6999"/>
                    </a:cubicBezTo>
                    <a:cubicBezTo>
                      <a:pt x="9008" y="6999"/>
                      <a:pt x="11050" y="2050"/>
                      <a:pt x="10317" y="1762"/>
                    </a:cubicBezTo>
                    <a:cubicBezTo>
                      <a:pt x="10292" y="1751"/>
                      <a:pt x="10265" y="1746"/>
                      <a:pt x="10236" y="1746"/>
                    </a:cubicBezTo>
                    <a:cubicBezTo>
                      <a:pt x="9437" y="1746"/>
                      <a:pt x="7122" y="5742"/>
                      <a:pt x="7122" y="5742"/>
                    </a:cubicBezTo>
                    <a:cubicBezTo>
                      <a:pt x="7122" y="5742"/>
                      <a:pt x="8746" y="243"/>
                      <a:pt x="7725" y="8"/>
                    </a:cubicBezTo>
                    <a:cubicBezTo>
                      <a:pt x="7702" y="3"/>
                      <a:pt x="7680" y="0"/>
                      <a:pt x="7657" y="0"/>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2" name="Google Shape;1662;p46"/>
              <p:cNvSpPr/>
              <p:nvPr/>
            </p:nvSpPr>
            <p:spPr>
              <a:xfrm>
                <a:off x="5319583" y="2570547"/>
                <a:ext cx="211716" cy="374628"/>
              </a:xfrm>
              <a:custGeom>
                <a:avLst/>
                <a:gdLst/>
                <a:ahLst/>
                <a:cxnLst/>
                <a:rect l="l" t="t" r="r" b="b"/>
                <a:pathLst>
                  <a:path w="12884" h="22798" extrusionOk="0">
                    <a:moveTo>
                      <a:pt x="3271" y="1"/>
                    </a:moveTo>
                    <a:cubicBezTo>
                      <a:pt x="2723" y="1"/>
                      <a:pt x="2197" y="137"/>
                      <a:pt x="1781" y="486"/>
                    </a:cubicBezTo>
                    <a:cubicBezTo>
                      <a:pt x="1205" y="957"/>
                      <a:pt x="943" y="1690"/>
                      <a:pt x="760" y="2423"/>
                    </a:cubicBezTo>
                    <a:cubicBezTo>
                      <a:pt x="1" y="5801"/>
                      <a:pt x="891" y="9336"/>
                      <a:pt x="2121" y="12583"/>
                    </a:cubicBezTo>
                    <a:cubicBezTo>
                      <a:pt x="2881" y="14573"/>
                      <a:pt x="3745" y="16510"/>
                      <a:pt x="4792" y="18343"/>
                    </a:cubicBezTo>
                    <a:cubicBezTo>
                      <a:pt x="5709" y="19967"/>
                      <a:pt x="6861" y="21669"/>
                      <a:pt x="8615" y="22480"/>
                    </a:cubicBezTo>
                    <a:cubicBezTo>
                      <a:pt x="9049" y="22666"/>
                      <a:pt x="9538" y="22797"/>
                      <a:pt x="10016" y="22797"/>
                    </a:cubicBezTo>
                    <a:cubicBezTo>
                      <a:pt x="10347" y="22797"/>
                      <a:pt x="10672" y="22735"/>
                      <a:pt x="10972" y="22585"/>
                    </a:cubicBezTo>
                    <a:cubicBezTo>
                      <a:pt x="11914" y="22088"/>
                      <a:pt x="12255" y="20935"/>
                      <a:pt x="12386" y="19914"/>
                    </a:cubicBezTo>
                    <a:cubicBezTo>
                      <a:pt x="12883" y="16275"/>
                      <a:pt x="12150" y="12452"/>
                      <a:pt x="11050" y="8995"/>
                    </a:cubicBezTo>
                    <a:cubicBezTo>
                      <a:pt x="10762" y="8131"/>
                      <a:pt x="10448" y="7267"/>
                      <a:pt x="10082" y="6403"/>
                    </a:cubicBezTo>
                    <a:cubicBezTo>
                      <a:pt x="9008" y="3837"/>
                      <a:pt x="7568" y="1376"/>
                      <a:pt x="4818" y="302"/>
                    </a:cubicBezTo>
                    <a:cubicBezTo>
                      <a:pt x="4333" y="124"/>
                      <a:pt x="3793" y="1"/>
                      <a:pt x="3271" y="1"/>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3" name="Google Shape;1663;p46"/>
              <p:cNvSpPr/>
              <p:nvPr/>
            </p:nvSpPr>
            <p:spPr>
              <a:xfrm>
                <a:off x="5410799" y="2680498"/>
                <a:ext cx="238386" cy="278449"/>
              </a:xfrm>
              <a:custGeom>
                <a:avLst/>
                <a:gdLst/>
                <a:ahLst/>
                <a:cxnLst/>
                <a:rect l="l" t="t" r="r" b="b"/>
                <a:pathLst>
                  <a:path w="14507" h="16945" extrusionOk="0">
                    <a:moveTo>
                      <a:pt x="6233" y="0"/>
                    </a:moveTo>
                    <a:cubicBezTo>
                      <a:pt x="6233" y="0"/>
                      <a:pt x="5997" y="524"/>
                      <a:pt x="5604" y="1388"/>
                    </a:cubicBezTo>
                    <a:cubicBezTo>
                      <a:pt x="5578" y="1467"/>
                      <a:pt x="5552" y="1519"/>
                      <a:pt x="5526" y="1597"/>
                    </a:cubicBezTo>
                    <a:cubicBezTo>
                      <a:pt x="3824" y="5577"/>
                      <a:pt x="1" y="15685"/>
                      <a:pt x="4583" y="16811"/>
                    </a:cubicBezTo>
                    <a:cubicBezTo>
                      <a:pt x="4953" y="16901"/>
                      <a:pt x="5312" y="16944"/>
                      <a:pt x="5658" y="16944"/>
                    </a:cubicBezTo>
                    <a:cubicBezTo>
                      <a:pt x="9817" y="16944"/>
                      <a:pt x="12271" y="10718"/>
                      <a:pt x="13721" y="5473"/>
                    </a:cubicBezTo>
                    <a:cubicBezTo>
                      <a:pt x="13774" y="5342"/>
                      <a:pt x="13800" y="5237"/>
                      <a:pt x="13826" y="5106"/>
                    </a:cubicBezTo>
                    <a:cubicBezTo>
                      <a:pt x="14088" y="4164"/>
                      <a:pt x="14297" y="3273"/>
                      <a:pt x="14507" y="2462"/>
                    </a:cubicBezTo>
                    <a:lnTo>
                      <a:pt x="6233" y="0"/>
                    </a:ln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4" name="Google Shape;1664;p46"/>
              <p:cNvSpPr/>
              <p:nvPr/>
            </p:nvSpPr>
            <p:spPr>
              <a:xfrm>
                <a:off x="5501588" y="2703290"/>
                <a:ext cx="136406" cy="67143"/>
              </a:xfrm>
              <a:custGeom>
                <a:avLst/>
                <a:gdLst/>
                <a:ahLst/>
                <a:cxnLst/>
                <a:rect l="l" t="t" r="r" b="b"/>
                <a:pathLst>
                  <a:path w="8301" h="4086" extrusionOk="0">
                    <a:moveTo>
                      <a:pt x="79" y="1"/>
                    </a:moveTo>
                    <a:cubicBezTo>
                      <a:pt x="53" y="80"/>
                      <a:pt x="27" y="132"/>
                      <a:pt x="1" y="210"/>
                    </a:cubicBezTo>
                    <a:cubicBezTo>
                      <a:pt x="1388" y="1048"/>
                      <a:pt x="2828" y="1808"/>
                      <a:pt x="4295" y="2515"/>
                    </a:cubicBezTo>
                    <a:cubicBezTo>
                      <a:pt x="5578" y="3091"/>
                      <a:pt x="6887" y="3614"/>
                      <a:pt x="8196" y="4086"/>
                    </a:cubicBezTo>
                    <a:cubicBezTo>
                      <a:pt x="8249" y="3955"/>
                      <a:pt x="8275" y="3850"/>
                      <a:pt x="8301" y="3719"/>
                    </a:cubicBezTo>
                    <a:cubicBezTo>
                      <a:pt x="8092" y="3641"/>
                      <a:pt x="7882" y="3562"/>
                      <a:pt x="7673" y="3510"/>
                    </a:cubicBezTo>
                    <a:cubicBezTo>
                      <a:pt x="5683" y="2777"/>
                      <a:pt x="3745" y="1939"/>
                      <a:pt x="1860" y="970"/>
                    </a:cubicBezTo>
                    <a:cubicBezTo>
                      <a:pt x="1257" y="656"/>
                      <a:pt x="681" y="341"/>
                      <a:pt x="79" y="1"/>
                    </a:cubicBezTo>
                    <a:close/>
                  </a:path>
                </a:pathLst>
              </a:custGeom>
              <a:solidFill>
                <a:srgbClr val="B4CEE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5" name="Google Shape;1665;p46"/>
              <p:cNvSpPr/>
              <p:nvPr/>
            </p:nvSpPr>
            <p:spPr>
              <a:xfrm>
                <a:off x="5455544" y="2715778"/>
                <a:ext cx="42182" cy="127812"/>
              </a:xfrm>
              <a:custGeom>
                <a:avLst/>
                <a:gdLst/>
                <a:ahLst/>
                <a:cxnLst/>
                <a:rect l="l" t="t" r="r" b="b"/>
                <a:pathLst>
                  <a:path w="2567" h="7778" extrusionOk="0">
                    <a:moveTo>
                      <a:pt x="2567" y="0"/>
                    </a:moveTo>
                    <a:cubicBezTo>
                      <a:pt x="2174" y="786"/>
                      <a:pt x="1860" y="1624"/>
                      <a:pt x="1546" y="2435"/>
                    </a:cubicBezTo>
                    <a:cubicBezTo>
                      <a:pt x="1493" y="2566"/>
                      <a:pt x="1467" y="2645"/>
                      <a:pt x="1389" y="2828"/>
                    </a:cubicBezTo>
                    <a:cubicBezTo>
                      <a:pt x="1231" y="3300"/>
                      <a:pt x="1074" y="3771"/>
                      <a:pt x="917" y="4242"/>
                    </a:cubicBezTo>
                    <a:cubicBezTo>
                      <a:pt x="577" y="5237"/>
                      <a:pt x="236" y="6258"/>
                      <a:pt x="1" y="7306"/>
                    </a:cubicBezTo>
                    <a:cubicBezTo>
                      <a:pt x="1" y="7463"/>
                      <a:pt x="27" y="7620"/>
                      <a:pt x="53" y="7777"/>
                    </a:cubicBezTo>
                    <a:cubicBezTo>
                      <a:pt x="629" y="4975"/>
                      <a:pt x="1755" y="1964"/>
                      <a:pt x="2567" y="0"/>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6" name="Google Shape;1666;p46"/>
              <p:cNvSpPr/>
              <p:nvPr/>
            </p:nvSpPr>
            <p:spPr>
              <a:xfrm>
                <a:off x="5456415" y="2715351"/>
                <a:ext cx="43891" cy="131246"/>
              </a:xfrm>
              <a:custGeom>
                <a:avLst/>
                <a:gdLst/>
                <a:ahLst/>
                <a:cxnLst/>
                <a:rect l="l" t="t" r="r" b="b"/>
                <a:pathLst>
                  <a:path w="2671" h="7987" extrusionOk="0">
                    <a:moveTo>
                      <a:pt x="2566" y="0"/>
                    </a:moveTo>
                    <a:cubicBezTo>
                      <a:pt x="2566" y="0"/>
                      <a:pt x="2540" y="0"/>
                      <a:pt x="2514" y="26"/>
                    </a:cubicBezTo>
                    <a:cubicBezTo>
                      <a:pt x="1702" y="1990"/>
                      <a:pt x="576" y="5001"/>
                      <a:pt x="0" y="7803"/>
                    </a:cubicBezTo>
                    <a:cubicBezTo>
                      <a:pt x="0" y="7855"/>
                      <a:pt x="0" y="7908"/>
                      <a:pt x="0" y="7986"/>
                    </a:cubicBezTo>
                    <a:cubicBezTo>
                      <a:pt x="367" y="6782"/>
                      <a:pt x="655" y="5551"/>
                      <a:pt x="1048" y="4373"/>
                    </a:cubicBezTo>
                    <a:cubicBezTo>
                      <a:pt x="1283" y="3666"/>
                      <a:pt x="1519" y="2959"/>
                      <a:pt x="1807" y="2278"/>
                    </a:cubicBezTo>
                    <a:lnTo>
                      <a:pt x="1807" y="2226"/>
                    </a:lnTo>
                    <a:cubicBezTo>
                      <a:pt x="2095" y="1519"/>
                      <a:pt x="2383" y="812"/>
                      <a:pt x="2645" y="105"/>
                    </a:cubicBezTo>
                    <a:cubicBezTo>
                      <a:pt x="2671" y="53"/>
                      <a:pt x="2619" y="0"/>
                      <a:pt x="2566" y="0"/>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7" name="Google Shape;1667;p46"/>
              <p:cNvSpPr/>
              <p:nvPr/>
            </p:nvSpPr>
            <p:spPr>
              <a:xfrm>
                <a:off x="5423715" y="2660269"/>
                <a:ext cx="31846" cy="184603"/>
              </a:xfrm>
              <a:custGeom>
                <a:avLst/>
                <a:gdLst/>
                <a:ahLst/>
                <a:cxnLst/>
                <a:rect l="l" t="t" r="r" b="b"/>
                <a:pathLst>
                  <a:path w="1938" h="11234" extrusionOk="0">
                    <a:moveTo>
                      <a:pt x="0" y="1"/>
                    </a:moveTo>
                    <a:lnTo>
                      <a:pt x="0" y="1"/>
                    </a:lnTo>
                    <a:cubicBezTo>
                      <a:pt x="183" y="812"/>
                      <a:pt x="367" y="1703"/>
                      <a:pt x="524" y="2645"/>
                    </a:cubicBezTo>
                    <a:cubicBezTo>
                      <a:pt x="812" y="4112"/>
                      <a:pt x="1074" y="5735"/>
                      <a:pt x="1309" y="7411"/>
                    </a:cubicBezTo>
                    <a:cubicBezTo>
                      <a:pt x="1493" y="8641"/>
                      <a:pt x="1650" y="9924"/>
                      <a:pt x="1807" y="11234"/>
                    </a:cubicBezTo>
                    <a:cubicBezTo>
                      <a:pt x="1859" y="11050"/>
                      <a:pt x="1885" y="10867"/>
                      <a:pt x="1938" y="10684"/>
                    </a:cubicBezTo>
                    <a:cubicBezTo>
                      <a:pt x="1833" y="9924"/>
                      <a:pt x="1755" y="9191"/>
                      <a:pt x="1676" y="8432"/>
                    </a:cubicBezTo>
                    <a:lnTo>
                      <a:pt x="1519" y="7358"/>
                    </a:lnTo>
                    <a:lnTo>
                      <a:pt x="1336" y="6311"/>
                    </a:lnTo>
                    <a:cubicBezTo>
                      <a:pt x="1205" y="5604"/>
                      <a:pt x="1100" y="4897"/>
                      <a:pt x="969" y="4190"/>
                    </a:cubicBezTo>
                    <a:cubicBezTo>
                      <a:pt x="812" y="3483"/>
                      <a:pt x="707" y="2776"/>
                      <a:pt x="524" y="2095"/>
                    </a:cubicBezTo>
                    <a:cubicBezTo>
                      <a:pt x="341" y="1388"/>
                      <a:pt x="183" y="681"/>
                      <a:pt x="0"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8" name="Google Shape;1668;p46"/>
              <p:cNvSpPr/>
              <p:nvPr/>
            </p:nvSpPr>
            <p:spPr>
              <a:xfrm>
                <a:off x="5454263" y="2846581"/>
                <a:ext cx="8183" cy="92959"/>
              </a:xfrm>
              <a:custGeom>
                <a:avLst/>
                <a:gdLst/>
                <a:ahLst/>
                <a:cxnLst/>
                <a:rect l="l" t="t" r="r" b="b"/>
                <a:pathLst>
                  <a:path w="498" h="5657" extrusionOk="0">
                    <a:moveTo>
                      <a:pt x="131" y="0"/>
                    </a:moveTo>
                    <a:cubicBezTo>
                      <a:pt x="105" y="131"/>
                      <a:pt x="53" y="288"/>
                      <a:pt x="0" y="446"/>
                    </a:cubicBezTo>
                    <a:cubicBezTo>
                      <a:pt x="53" y="707"/>
                      <a:pt x="79" y="995"/>
                      <a:pt x="105" y="1257"/>
                    </a:cubicBezTo>
                    <a:cubicBezTo>
                      <a:pt x="262" y="2724"/>
                      <a:pt x="393" y="4190"/>
                      <a:pt x="498" y="5656"/>
                    </a:cubicBezTo>
                    <a:cubicBezTo>
                      <a:pt x="472" y="4242"/>
                      <a:pt x="367" y="2802"/>
                      <a:pt x="288" y="1362"/>
                    </a:cubicBezTo>
                    <a:cubicBezTo>
                      <a:pt x="236" y="917"/>
                      <a:pt x="184" y="446"/>
                      <a:pt x="131" y="0"/>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9" name="Google Shape;1669;p46"/>
              <p:cNvSpPr/>
              <p:nvPr/>
            </p:nvSpPr>
            <p:spPr>
              <a:xfrm>
                <a:off x="5453392" y="2835818"/>
                <a:ext cx="3040" cy="17238"/>
              </a:xfrm>
              <a:custGeom>
                <a:avLst/>
                <a:gdLst/>
                <a:ahLst/>
                <a:cxnLst/>
                <a:rect l="l" t="t" r="r" b="b"/>
                <a:pathLst>
                  <a:path w="185" h="1049" extrusionOk="0">
                    <a:moveTo>
                      <a:pt x="132" y="1"/>
                    </a:moveTo>
                    <a:cubicBezTo>
                      <a:pt x="79" y="184"/>
                      <a:pt x="53" y="367"/>
                      <a:pt x="1" y="551"/>
                    </a:cubicBezTo>
                    <a:cubicBezTo>
                      <a:pt x="27" y="708"/>
                      <a:pt x="53" y="891"/>
                      <a:pt x="53" y="1048"/>
                    </a:cubicBezTo>
                    <a:cubicBezTo>
                      <a:pt x="106" y="865"/>
                      <a:pt x="132" y="655"/>
                      <a:pt x="184" y="472"/>
                    </a:cubicBezTo>
                    <a:cubicBezTo>
                      <a:pt x="158" y="315"/>
                      <a:pt x="132" y="158"/>
                      <a:pt x="132" y="1"/>
                    </a:cubicBezTo>
                    <a:close/>
                  </a:path>
                </a:pathLst>
              </a:custGeom>
              <a:solidFill>
                <a:srgbClr val="758FD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0" name="Google Shape;1670;p46"/>
              <p:cNvSpPr/>
              <p:nvPr/>
            </p:nvSpPr>
            <p:spPr>
              <a:xfrm>
                <a:off x="5454263" y="2843574"/>
                <a:ext cx="2169" cy="10336"/>
              </a:xfrm>
              <a:custGeom>
                <a:avLst/>
                <a:gdLst/>
                <a:ahLst/>
                <a:cxnLst/>
                <a:rect l="l" t="t" r="r" b="b"/>
                <a:pathLst>
                  <a:path w="132" h="629" extrusionOk="0">
                    <a:moveTo>
                      <a:pt x="131" y="0"/>
                    </a:moveTo>
                    <a:cubicBezTo>
                      <a:pt x="79" y="183"/>
                      <a:pt x="53" y="393"/>
                      <a:pt x="0" y="576"/>
                    </a:cubicBezTo>
                    <a:cubicBezTo>
                      <a:pt x="0" y="602"/>
                      <a:pt x="0" y="602"/>
                      <a:pt x="0" y="629"/>
                    </a:cubicBezTo>
                    <a:cubicBezTo>
                      <a:pt x="53" y="471"/>
                      <a:pt x="105" y="314"/>
                      <a:pt x="131" y="183"/>
                    </a:cubicBezTo>
                    <a:cubicBezTo>
                      <a:pt x="131" y="105"/>
                      <a:pt x="131" y="52"/>
                      <a:pt x="131" y="0"/>
                    </a:cubicBezTo>
                    <a:close/>
                  </a:path>
                </a:pathLst>
              </a:custGeom>
              <a:solidFill>
                <a:srgbClr val="758FD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1" name="Google Shape;1671;p46"/>
              <p:cNvSpPr/>
              <p:nvPr/>
            </p:nvSpPr>
            <p:spPr>
              <a:xfrm>
                <a:off x="4937941" y="2519048"/>
                <a:ext cx="530967" cy="593246"/>
              </a:xfrm>
              <a:custGeom>
                <a:avLst/>
                <a:gdLst/>
                <a:ahLst/>
                <a:cxnLst/>
                <a:rect l="l" t="t" r="r" b="b"/>
                <a:pathLst>
                  <a:path w="32312" h="36102" extrusionOk="0">
                    <a:moveTo>
                      <a:pt x="12749" y="1"/>
                    </a:moveTo>
                    <a:cubicBezTo>
                      <a:pt x="12582" y="1"/>
                      <a:pt x="12417" y="2"/>
                      <a:pt x="12254" y="6"/>
                    </a:cubicBezTo>
                    <a:cubicBezTo>
                      <a:pt x="6913" y="137"/>
                      <a:pt x="3090" y="1184"/>
                      <a:pt x="1885" y="2415"/>
                    </a:cubicBezTo>
                    <a:cubicBezTo>
                      <a:pt x="1728" y="2598"/>
                      <a:pt x="1623" y="2755"/>
                      <a:pt x="1545" y="2939"/>
                    </a:cubicBezTo>
                    <a:cubicBezTo>
                      <a:pt x="1440" y="3253"/>
                      <a:pt x="1283" y="5007"/>
                      <a:pt x="1100" y="7600"/>
                    </a:cubicBezTo>
                    <a:cubicBezTo>
                      <a:pt x="1021" y="8778"/>
                      <a:pt x="916" y="10113"/>
                      <a:pt x="838" y="11553"/>
                    </a:cubicBezTo>
                    <a:cubicBezTo>
                      <a:pt x="733" y="13203"/>
                      <a:pt x="655" y="14984"/>
                      <a:pt x="550" y="16816"/>
                    </a:cubicBezTo>
                    <a:cubicBezTo>
                      <a:pt x="471" y="18440"/>
                      <a:pt x="393" y="20063"/>
                      <a:pt x="340" y="21713"/>
                    </a:cubicBezTo>
                    <a:cubicBezTo>
                      <a:pt x="262" y="23520"/>
                      <a:pt x="183" y="25300"/>
                      <a:pt x="131" y="26976"/>
                    </a:cubicBezTo>
                    <a:cubicBezTo>
                      <a:pt x="79" y="28390"/>
                      <a:pt x="52" y="29725"/>
                      <a:pt x="26" y="30956"/>
                    </a:cubicBezTo>
                    <a:cubicBezTo>
                      <a:pt x="0" y="32632"/>
                      <a:pt x="0" y="34098"/>
                      <a:pt x="0" y="35250"/>
                    </a:cubicBezTo>
                    <a:cubicBezTo>
                      <a:pt x="1348" y="35415"/>
                      <a:pt x="7079" y="36102"/>
                      <a:pt x="14393" y="36102"/>
                    </a:cubicBezTo>
                    <a:cubicBezTo>
                      <a:pt x="19870" y="36102"/>
                      <a:pt x="26235" y="35717"/>
                      <a:pt x="32312" y="34438"/>
                    </a:cubicBezTo>
                    <a:cubicBezTo>
                      <a:pt x="32312" y="33129"/>
                      <a:pt x="32285" y="31768"/>
                      <a:pt x="32207" y="30354"/>
                    </a:cubicBezTo>
                    <a:cubicBezTo>
                      <a:pt x="32154" y="28940"/>
                      <a:pt x="32076" y="27473"/>
                      <a:pt x="31971" y="26007"/>
                    </a:cubicBezTo>
                    <a:cubicBezTo>
                      <a:pt x="31840" y="24410"/>
                      <a:pt x="31683" y="22786"/>
                      <a:pt x="31526" y="21189"/>
                    </a:cubicBezTo>
                    <a:cubicBezTo>
                      <a:pt x="31343" y="19409"/>
                      <a:pt x="31107" y="17681"/>
                      <a:pt x="30871" y="16005"/>
                    </a:cubicBezTo>
                    <a:cubicBezTo>
                      <a:pt x="30636" y="14329"/>
                      <a:pt x="30374" y="12706"/>
                      <a:pt x="30086" y="11239"/>
                    </a:cubicBezTo>
                    <a:cubicBezTo>
                      <a:pt x="29798" y="9668"/>
                      <a:pt x="29484" y="8228"/>
                      <a:pt x="29169" y="7050"/>
                    </a:cubicBezTo>
                    <a:cubicBezTo>
                      <a:pt x="28724" y="5400"/>
                      <a:pt x="28279" y="4169"/>
                      <a:pt x="27808" y="3515"/>
                    </a:cubicBezTo>
                    <a:cubicBezTo>
                      <a:pt x="27625" y="3253"/>
                      <a:pt x="26996" y="2886"/>
                      <a:pt x="26053" y="2520"/>
                    </a:cubicBezTo>
                    <a:cubicBezTo>
                      <a:pt x="23148" y="1358"/>
                      <a:pt x="17318" y="1"/>
                      <a:pt x="12749" y="1"/>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2" name="Google Shape;1672;p46"/>
              <p:cNvSpPr/>
              <p:nvPr/>
            </p:nvSpPr>
            <p:spPr>
              <a:xfrm>
                <a:off x="5126387" y="2456752"/>
                <a:ext cx="181168" cy="121124"/>
              </a:xfrm>
              <a:custGeom>
                <a:avLst/>
                <a:gdLst/>
                <a:ahLst/>
                <a:cxnLst/>
                <a:rect l="l" t="t" r="r" b="b"/>
                <a:pathLst>
                  <a:path w="11025" h="7371" extrusionOk="0">
                    <a:moveTo>
                      <a:pt x="446" y="0"/>
                    </a:moveTo>
                    <a:lnTo>
                      <a:pt x="27" y="4007"/>
                    </a:lnTo>
                    <a:cubicBezTo>
                      <a:pt x="27" y="4007"/>
                      <a:pt x="1" y="6442"/>
                      <a:pt x="4819" y="7175"/>
                    </a:cubicBezTo>
                    <a:cubicBezTo>
                      <a:pt x="5715" y="7314"/>
                      <a:pt x="6475" y="7371"/>
                      <a:pt x="7120" y="7371"/>
                    </a:cubicBezTo>
                    <a:cubicBezTo>
                      <a:pt x="10126" y="7371"/>
                      <a:pt x="10605" y="6128"/>
                      <a:pt x="10605" y="6128"/>
                    </a:cubicBezTo>
                    <a:lnTo>
                      <a:pt x="11024" y="1074"/>
                    </a:lnTo>
                    <a:lnTo>
                      <a:pt x="446" y="0"/>
                    </a:ln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3" name="Google Shape;1673;p46"/>
              <p:cNvSpPr/>
              <p:nvPr/>
            </p:nvSpPr>
            <p:spPr>
              <a:xfrm>
                <a:off x="5125533" y="2428274"/>
                <a:ext cx="214723" cy="95917"/>
              </a:xfrm>
              <a:custGeom>
                <a:avLst/>
                <a:gdLst/>
                <a:ahLst/>
                <a:cxnLst/>
                <a:rect l="l" t="t" r="r" b="b"/>
                <a:pathLst>
                  <a:path w="13067" h="5837" extrusionOk="0">
                    <a:moveTo>
                      <a:pt x="3947" y="1"/>
                    </a:moveTo>
                    <a:cubicBezTo>
                      <a:pt x="3810" y="1"/>
                      <a:pt x="3673" y="2"/>
                      <a:pt x="3535" y="5"/>
                    </a:cubicBezTo>
                    <a:cubicBezTo>
                      <a:pt x="2724" y="31"/>
                      <a:pt x="1938" y="110"/>
                      <a:pt x="1179" y="346"/>
                    </a:cubicBezTo>
                    <a:cubicBezTo>
                      <a:pt x="786" y="450"/>
                      <a:pt x="393" y="660"/>
                      <a:pt x="210" y="1000"/>
                    </a:cubicBezTo>
                    <a:cubicBezTo>
                      <a:pt x="0" y="1367"/>
                      <a:pt x="105" y="1812"/>
                      <a:pt x="262" y="2205"/>
                    </a:cubicBezTo>
                    <a:cubicBezTo>
                      <a:pt x="760" y="3357"/>
                      <a:pt x="1833" y="4273"/>
                      <a:pt x="3090" y="4849"/>
                    </a:cubicBezTo>
                    <a:cubicBezTo>
                      <a:pt x="4321" y="5425"/>
                      <a:pt x="5709" y="5661"/>
                      <a:pt x="7070" y="5792"/>
                    </a:cubicBezTo>
                    <a:cubicBezTo>
                      <a:pt x="7456" y="5819"/>
                      <a:pt x="7846" y="5837"/>
                      <a:pt x="8233" y="5837"/>
                    </a:cubicBezTo>
                    <a:cubicBezTo>
                      <a:pt x="8974" y="5837"/>
                      <a:pt x="9708" y="5772"/>
                      <a:pt x="10396" y="5582"/>
                    </a:cubicBezTo>
                    <a:cubicBezTo>
                      <a:pt x="11286" y="5321"/>
                      <a:pt x="12464" y="4745"/>
                      <a:pt x="12805" y="3933"/>
                    </a:cubicBezTo>
                    <a:cubicBezTo>
                      <a:pt x="13066" y="3278"/>
                      <a:pt x="12752" y="2074"/>
                      <a:pt x="12281" y="1550"/>
                    </a:cubicBezTo>
                    <a:cubicBezTo>
                      <a:pt x="11914" y="1131"/>
                      <a:pt x="11286" y="974"/>
                      <a:pt x="10710" y="843"/>
                    </a:cubicBezTo>
                    <a:cubicBezTo>
                      <a:pt x="8488" y="399"/>
                      <a:pt x="6219" y="1"/>
                      <a:pt x="3947" y="1"/>
                    </a:cubicBezTo>
                    <a:close/>
                  </a:path>
                </a:pathLst>
              </a:custGeom>
              <a:solidFill>
                <a:srgbClr val="B2242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4" name="Google Shape;1674;p46"/>
              <p:cNvSpPr/>
              <p:nvPr/>
            </p:nvSpPr>
            <p:spPr>
              <a:xfrm>
                <a:off x="5107457" y="2496338"/>
                <a:ext cx="208709" cy="47769"/>
              </a:xfrm>
              <a:custGeom>
                <a:avLst/>
                <a:gdLst/>
                <a:ahLst/>
                <a:cxnLst/>
                <a:rect l="l" t="t" r="r" b="b"/>
                <a:pathLst>
                  <a:path w="12701" h="2907" extrusionOk="0">
                    <a:moveTo>
                      <a:pt x="1153" y="0"/>
                    </a:moveTo>
                    <a:cubicBezTo>
                      <a:pt x="734" y="0"/>
                      <a:pt x="341" y="393"/>
                      <a:pt x="1" y="917"/>
                    </a:cubicBezTo>
                    <a:cubicBezTo>
                      <a:pt x="420" y="917"/>
                      <a:pt x="839" y="943"/>
                      <a:pt x="1258" y="943"/>
                    </a:cubicBezTo>
                    <a:lnTo>
                      <a:pt x="1336" y="27"/>
                    </a:lnTo>
                    <a:cubicBezTo>
                      <a:pt x="1284" y="0"/>
                      <a:pt x="1205" y="0"/>
                      <a:pt x="1153" y="0"/>
                    </a:cubicBezTo>
                    <a:close/>
                    <a:moveTo>
                      <a:pt x="12124" y="1938"/>
                    </a:moveTo>
                    <a:cubicBezTo>
                      <a:pt x="12072" y="1938"/>
                      <a:pt x="12019" y="1964"/>
                      <a:pt x="11993" y="2017"/>
                    </a:cubicBezTo>
                    <a:cubicBezTo>
                      <a:pt x="11967" y="2121"/>
                      <a:pt x="11915" y="2252"/>
                      <a:pt x="11862" y="2383"/>
                    </a:cubicBezTo>
                    <a:lnTo>
                      <a:pt x="11836" y="2697"/>
                    </a:lnTo>
                    <a:cubicBezTo>
                      <a:pt x="12124" y="2776"/>
                      <a:pt x="12412" y="2854"/>
                      <a:pt x="12700" y="2907"/>
                    </a:cubicBezTo>
                    <a:cubicBezTo>
                      <a:pt x="12543" y="2540"/>
                      <a:pt x="12386" y="2226"/>
                      <a:pt x="12255" y="1990"/>
                    </a:cubicBezTo>
                    <a:cubicBezTo>
                      <a:pt x="12229" y="1938"/>
                      <a:pt x="12176" y="1938"/>
                      <a:pt x="12124" y="1938"/>
                    </a:cubicBezTo>
                    <a:close/>
                  </a:path>
                </a:pathLst>
              </a:custGeom>
              <a:solidFill>
                <a:srgbClr val="B4CEE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5" name="Google Shape;1675;p46"/>
              <p:cNvSpPr/>
              <p:nvPr/>
            </p:nvSpPr>
            <p:spPr>
              <a:xfrm>
                <a:off x="5101870" y="2511390"/>
                <a:ext cx="26259" cy="9925"/>
              </a:xfrm>
              <a:custGeom>
                <a:avLst/>
                <a:gdLst/>
                <a:ahLst/>
                <a:cxnLst/>
                <a:rect l="l" t="t" r="r" b="b"/>
                <a:pathLst>
                  <a:path w="1598" h="604" extrusionOk="0">
                    <a:moveTo>
                      <a:pt x="341" y="1"/>
                    </a:moveTo>
                    <a:cubicBezTo>
                      <a:pt x="236" y="184"/>
                      <a:pt x="105" y="394"/>
                      <a:pt x="0" y="603"/>
                    </a:cubicBezTo>
                    <a:cubicBezTo>
                      <a:pt x="498" y="551"/>
                      <a:pt x="1021" y="524"/>
                      <a:pt x="1545" y="498"/>
                    </a:cubicBezTo>
                    <a:lnTo>
                      <a:pt x="1598" y="27"/>
                    </a:lnTo>
                    <a:cubicBezTo>
                      <a:pt x="1179" y="27"/>
                      <a:pt x="760" y="1"/>
                      <a:pt x="341" y="1"/>
                    </a:cubicBezTo>
                    <a:close/>
                  </a:path>
                </a:pathLst>
              </a:custGeom>
              <a:solidFill>
                <a:srgbClr val="9E163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6" name="Google Shape;1676;p46"/>
              <p:cNvSpPr/>
              <p:nvPr/>
            </p:nvSpPr>
            <p:spPr>
              <a:xfrm>
                <a:off x="5092832" y="2519574"/>
                <a:ext cx="223334" cy="124788"/>
              </a:xfrm>
              <a:custGeom>
                <a:avLst/>
                <a:gdLst/>
                <a:ahLst/>
                <a:cxnLst/>
                <a:rect l="l" t="t" r="r" b="b"/>
                <a:pathLst>
                  <a:path w="13591" h="7594" extrusionOk="0">
                    <a:moveTo>
                      <a:pt x="2095" y="0"/>
                    </a:moveTo>
                    <a:cubicBezTo>
                      <a:pt x="1571" y="26"/>
                      <a:pt x="1048" y="53"/>
                      <a:pt x="550" y="105"/>
                    </a:cubicBezTo>
                    <a:cubicBezTo>
                      <a:pt x="210" y="812"/>
                      <a:pt x="0" y="1571"/>
                      <a:pt x="79" y="1728"/>
                    </a:cubicBezTo>
                    <a:cubicBezTo>
                      <a:pt x="2566" y="7149"/>
                      <a:pt x="7515" y="7280"/>
                      <a:pt x="8510" y="7568"/>
                    </a:cubicBezTo>
                    <a:cubicBezTo>
                      <a:pt x="8536" y="7568"/>
                      <a:pt x="8536" y="7594"/>
                      <a:pt x="8563" y="7594"/>
                    </a:cubicBezTo>
                    <a:cubicBezTo>
                      <a:pt x="9217" y="7594"/>
                      <a:pt x="11024" y="4216"/>
                      <a:pt x="11024" y="4216"/>
                    </a:cubicBezTo>
                    <a:cubicBezTo>
                      <a:pt x="11024" y="4216"/>
                      <a:pt x="11705" y="5263"/>
                      <a:pt x="12333" y="6049"/>
                    </a:cubicBezTo>
                    <a:cubicBezTo>
                      <a:pt x="12962" y="4268"/>
                      <a:pt x="13328" y="2776"/>
                      <a:pt x="13564" y="1571"/>
                    </a:cubicBezTo>
                    <a:cubicBezTo>
                      <a:pt x="13590" y="1545"/>
                      <a:pt x="13590" y="1519"/>
                      <a:pt x="13590" y="1493"/>
                    </a:cubicBezTo>
                    <a:cubicBezTo>
                      <a:pt x="13302" y="1440"/>
                      <a:pt x="13014" y="1362"/>
                      <a:pt x="12726" y="1283"/>
                    </a:cubicBezTo>
                    <a:lnTo>
                      <a:pt x="12647" y="2305"/>
                    </a:lnTo>
                    <a:cubicBezTo>
                      <a:pt x="12647" y="2305"/>
                      <a:pt x="12176" y="3561"/>
                      <a:pt x="9165" y="3561"/>
                    </a:cubicBezTo>
                    <a:cubicBezTo>
                      <a:pt x="8510" y="3561"/>
                      <a:pt x="7751" y="3509"/>
                      <a:pt x="6861" y="3352"/>
                    </a:cubicBezTo>
                    <a:cubicBezTo>
                      <a:pt x="2043" y="2619"/>
                      <a:pt x="2069" y="184"/>
                      <a:pt x="2069" y="184"/>
                    </a:cubicBezTo>
                    <a:lnTo>
                      <a:pt x="2095" y="0"/>
                    </a:ln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7" name="Google Shape;1677;p46"/>
              <p:cNvSpPr/>
              <p:nvPr/>
            </p:nvSpPr>
            <p:spPr>
              <a:xfrm>
                <a:off x="5126387" y="2496765"/>
                <a:ext cx="176009" cy="81341"/>
              </a:xfrm>
              <a:custGeom>
                <a:avLst/>
                <a:gdLst/>
                <a:ahLst/>
                <a:cxnLst/>
                <a:rect l="l" t="t" r="r" b="b"/>
                <a:pathLst>
                  <a:path w="10711" h="4950" extrusionOk="0">
                    <a:moveTo>
                      <a:pt x="184" y="1"/>
                    </a:moveTo>
                    <a:lnTo>
                      <a:pt x="106" y="917"/>
                    </a:lnTo>
                    <a:lnTo>
                      <a:pt x="53" y="1388"/>
                    </a:lnTo>
                    <a:lnTo>
                      <a:pt x="27" y="1572"/>
                    </a:lnTo>
                    <a:cubicBezTo>
                      <a:pt x="27" y="1572"/>
                      <a:pt x="1" y="4007"/>
                      <a:pt x="4819" y="4740"/>
                    </a:cubicBezTo>
                    <a:cubicBezTo>
                      <a:pt x="5709" y="4897"/>
                      <a:pt x="6468" y="4949"/>
                      <a:pt x="7123" y="4949"/>
                    </a:cubicBezTo>
                    <a:cubicBezTo>
                      <a:pt x="10134" y="4949"/>
                      <a:pt x="10605" y="3693"/>
                      <a:pt x="10605" y="3693"/>
                    </a:cubicBezTo>
                    <a:lnTo>
                      <a:pt x="10684" y="2671"/>
                    </a:lnTo>
                    <a:lnTo>
                      <a:pt x="10710" y="2357"/>
                    </a:lnTo>
                    <a:lnTo>
                      <a:pt x="10710" y="2357"/>
                    </a:lnTo>
                    <a:cubicBezTo>
                      <a:pt x="10448" y="3012"/>
                      <a:pt x="10003" y="3902"/>
                      <a:pt x="9087" y="3981"/>
                    </a:cubicBezTo>
                    <a:cubicBezTo>
                      <a:pt x="8851" y="3981"/>
                      <a:pt x="8615" y="4007"/>
                      <a:pt x="8406" y="4007"/>
                    </a:cubicBezTo>
                    <a:cubicBezTo>
                      <a:pt x="4033" y="4007"/>
                      <a:pt x="1493" y="943"/>
                      <a:pt x="394" y="105"/>
                    </a:cubicBezTo>
                    <a:cubicBezTo>
                      <a:pt x="315" y="53"/>
                      <a:pt x="263" y="27"/>
                      <a:pt x="184" y="1"/>
                    </a:cubicBezTo>
                    <a:close/>
                  </a:path>
                </a:pathLst>
              </a:custGeom>
              <a:solidFill>
                <a:srgbClr val="A890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8" name="Google Shape;1678;p46"/>
              <p:cNvSpPr/>
              <p:nvPr/>
            </p:nvSpPr>
            <p:spPr>
              <a:xfrm>
                <a:off x="5087147" y="2486643"/>
                <a:ext cx="241919" cy="147087"/>
              </a:xfrm>
              <a:custGeom>
                <a:avLst/>
                <a:gdLst/>
                <a:ahLst/>
                <a:cxnLst/>
                <a:rect l="l" t="t" r="r" b="b"/>
                <a:pathLst>
                  <a:path w="14722" h="8951" extrusionOk="0">
                    <a:moveTo>
                      <a:pt x="2168" y="0"/>
                    </a:moveTo>
                    <a:cubicBezTo>
                      <a:pt x="1096" y="0"/>
                      <a:pt x="0" y="2785"/>
                      <a:pt x="163" y="3156"/>
                    </a:cubicBezTo>
                    <a:cubicBezTo>
                      <a:pt x="2703" y="8550"/>
                      <a:pt x="7730" y="8655"/>
                      <a:pt x="8752" y="8943"/>
                    </a:cubicBezTo>
                    <a:cubicBezTo>
                      <a:pt x="8767" y="8948"/>
                      <a:pt x="8784" y="8950"/>
                      <a:pt x="8802" y="8950"/>
                    </a:cubicBezTo>
                    <a:cubicBezTo>
                      <a:pt x="9477" y="8950"/>
                      <a:pt x="11318" y="5592"/>
                      <a:pt x="11318" y="5592"/>
                    </a:cubicBezTo>
                    <a:cubicBezTo>
                      <a:pt x="11318" y="5592"/>
                      <a:pt x="13116" y="8289"/>
                      <a:pt x="13583" y="8289"/>
                    </a:cubicBezTo>
                    <a:cubicBezTo>
                      <a:pt x="13587" y="8289"/>
                      <a:pt x="13591" y="8289"/>
                      <a:pt x="13596" y="8289"/>
                    </a:cubicBezTo>
                    <a:cubicBezTo>
                      <a:pt x="14041" y="8236"/>
                      <a:pt x="14722" y="5644"/>
                      <a:pt x="14695" y="4885"/>
                    </a:cubicBezTo>
                    <a:cubicBezTo>
                      <a:pt x="14669" y="4439"/>
                      <a:pt x="13858" y="2633"/>
                      <a:pt x="13465" y="1926"/>
                    </a:cubicBezTo>
                    <a:cubicBezTo>
                      <a:pt x="13443" y="1882"/>
                      <a:pt x="13403" y="1861"/>
                      <a:pt x="13360" y="1861"/>
                    </a:cubicBezTo>
                    <a:cubicBezTo>
                      <a:pt x="13299" y="1861"/>
                      <a:pt x="13233" y="1902"/>
                      <a:pt x="13203" y="1978"/>
                    </a:cubicBezTo>
                    <a:cubicBezTo>
                      <a:pt x="12993" y="2554"/>
                      <a:pt x="12548" y="3863"/>
                      <a:pt x="11422" y="3942"/>
                    </a:cubicBezTo>
                    <a:cubicBezTo>
                      <a:pt x="11166" y="3961"/>
                      <a:pt x="10916" y="3970"/>
                      <a:pt x="10672" y="3970"/>
                    </a:cubicBezTo>
                    <a:cubicBezTo>
                      <a:pt x="6240" y="3970"/>
                      <a:pt x="3689" y="964"/>
                      <a:pt x="2572" y="145"/>
                    </a:cubicBezTo>
                    <a:cubicBezTo>
                      <a:pt x="2439" y="45"/>
                      <a:pt x="2304" y="0"/>
                      <a:pt x="2168" y="0"/>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9" name="Google Shape;1679;p46"/>
              <p:cNvSpPr/>
              <p:nvPr/>
            </p:nvSpPr>
            <p:spPr>
              <a:xfrm>
                <a:off x="5226641" y="2624561"/>
                <a:ext cx="111889" cy="455706"/>
              </a:xfrm>
              <a:custGeom>
                <a:avLst/>
                <a:gdLst/>
                <a:ahLst/>
                <a:cxnLst/>
                <a:rect l="l" t="t" r="r" b="b"/>
                <a:pathLst>
                  <a:path w="6809" h="27732" extrusionOk="0">
                    <a:moveTo>
                      <a:pt x="2828" y="0"/>
                    </a:moveTo>
                    <a:cubicBezTo>
                      <a:pt x="2276" y="0"/>
                      <a:pt x="1" y="22912"/>
                      <a:pt x="367" y="23723"/>
                    </a:cubicBezTo>
                    <a:cubicBezTo>
                      <a:pt x="760" y="24535"/>
                      <a:pt x="3038" y="27625"/>
                      <a:pt x="3981" y="27729"/>
                    </a:cubicBezTo>
                    <a:cubicBezTo>
                      <a:pt x="3993" y="27731"/>
                      <a:pt x="4005" y="27732"/>
                      <a:pt x="4018" y="27732"/>
                    </a:cubicBezTo>
                    <a:cubicBezTo>
                      <a:pt x="4948" y="27732"/>
                      <a:pt x="6808" y="23973"/>
                      <a:pt x="6782" y="23095"/>
                    </a:cubicBezTo>
                    <a:cubicBezTo>
                      <a:pt x="6756" y="22231"/>
                      <a:pt x="4059" y="53"/>
                      <a:pt x="2829" y="0"/>
                    </a:cubicBezTo>
                    <a:cubicBezTo>
                      <a:pt x="2828" y="0"/>
                      <a:pt x="2828" y="0"/>
                      <a:pt x="282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0" name="Google Shape;1680;p46"/>
              <p:cNvSpPr/>
              <p:nvPr/>
            </p:nvSpPr>
            <p:spPr>
              <a:xfrm>
                <a:off x="5235252" y="2581081"/>
                <a:ext cx="67570" cy="69033"/>
              </a:xfrm>
              <a:custGeom>
                <a:avLst/>
                <a:gdLst/>
                <a:ahLst/>
                <a:cxnLst/>
                <a:rect l="l" t="t" r="r" b="b"/>
                <a:pathLst>
                  <a:path w="4112" h="4201" extrusionOk="0">
                    <a:moveTo>
                      <a:pt x="2096" y="1"/>
                    </a:moveTo>
                    <a:cubicBezTo>
                      <a:pt x="2087" y="1"/>
                      <a:pt x="2078" y="1"/>
                      <a:pt x="2069" y="2"/>
                    </a:cubicBezTo>
                    <a:cubicBezTo>
                      <a:pt x="1571" y="28"/>
                      <a:pt x="0" y="2934"/>
                      <a:pt x="236" y="3222"/>
                    </a:cubicBezTo>
                    <a:cubicBezTo>
                      <a:pt x="432" y="3517"/>
                      <a:pt x="1386" y="4201"/>
                      <a:pt x="2302" y="4201"/>
                    </a:cubicBezTo>
                    <a:cubicBezTo>
                      <a:pt x="2364" y="4201"/>
                      <a:pt x="2426" y="4198"/>
                      <a:pt x="2488" y="4191"/>
                    </a:cubicBezTo>
                    <a:cubicBezTo>
                      <a:pt x="3457" y="4060"/>
                      <a:pt x="4111" y="3275"/>
                      <a:pt x="4085" y="3013"/>
                    </a:cubicBezTo>
                    <a:cubicBezTo>
                      <a:pt x="4059" y="2728"/>
                      <a:pt x="3057" y="1"/>
                      <a:pt x="209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1" name="Google Shape;1681;p46"/>
              <p:cNvSpPr/>
              <p:nvPr/>
            </p:nvSpPr>
            <p:spPr>
              <a:xfrm>
                <a:off x="4916957" y="2541511"/>
                <a:ext cx="473207" cy="554219"/>
              </a:xfrm>
              <a:custGeom>
                <a:avLst/>
                <a:gdLst/>
                <a:ahLst/>
                <a:cxnLst/>
                <a:rect l="l" t="t" r="r" b="b"/>
                <a:pathLst>
                  <a:path w="28797" h="33727" extrusionOk="0">
                    <a:moveTo>
                      <a:pt x="24581" y="1"/>
                    </a:moveTo>
                    <a:cubicBezTo>
                      <a:pt x="24345" y="1"/>
                      <a:pt x="24319" y="53"/>
                      <a:pt x="24267" y="236"/>
                    </a:cubicBezTo>
                    <a:cubicBezTo>
                      <a:pt x="23612" y="3431"/>
                      <a:pt x="22120" y="8956"/>
                      <a:pt x="16778" y="15790"/>
                    </a:cubicBezTo>
                    <a:cubicBezTo>
                      <a:pt x="11437" y="22598"/>
                      <a:pt x="4760" y="28149"/>
                      <a:pt x="2246" y="30217"/>
                    </a:cubicBezTo>
                    <a:cubicBezTo>
                      <a:pt x="1303" y="31003"/>
                      <a:pt x="230" y="32050"/>
                      <a:pt x="99" y="32836"/>
                    </a:cubicBezTo>
                    <a:cubicBezTo>
                      <a:pt x="0" y="33348"/>
                      <a:pt x="435" y="33727"/>
                      <a:pt x="1014" y="33727"/>
                    </a:cubicBezTo>
                    <a:cubicBezTo>
                      <a:pt x="1204" y="33727"/>
                      <a:pt x="1410" y="33686"/>
                      <a:pt x="1617" y="33595"/>
                    </a:cubicBezTo>
                    <a:cubicBezTo>
                      <a:pt x="8504" y="30558"/>
                      <a:pt x="14998" y="25269"/>
                      <a:pt x="20077" y="18880"/>
                    </a:cubicBezTo>
                    <a:cubicBezTo>
                      <a:pt x="25026" y="12622"/>
                      <a:pt x="28142" y="7280"/>
                      <a:pt x="28771" y="1860"/>
                    </a:cubicBezTo>
                    <a:cubicBezTo>
                      <a:pt x="28797" y="1755"/>
                      <a:pt x="28692" y="1598"/>
                      <a:pt x="28614" y="1546"/>
                    </a:cubicBezTo>
                    <a:cubicBezTo>
                      <a:pt x="27330" y="839"/>
                      <a:pt x="24922" y="1"/>
                      <a:pt x="2458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2" name="Google Shape;1682;p46"/>
              <p:cNvSpPr/>
              <p:nvPr/>
            </p:nvSpPr>
            <p:spPr>
              <a:xfrm>
                <a:off x="4971069" y="1824641"/>
                <a:ext cx="591176" cy="677315"/>
              </a:xfrm>
              <a:custGeom>
                <a:avLst/>
                <a:gdLst/>
                <a:ahLst/>
                <a:cxnLst/>
                <a:rect l="l" t="t" r="r" b="b"/>
                <a:pathLst>
                  <a:path w="35976" h="41218" extrusionOk="0">
                    <a:moveTo>
                      <a:pt x="20130" y="0"/>
                    </a:moveTo>
                    <a:cubicBezTo>
                      <a:pt x="20028" y="0"/>
                      <a:pt x="19925" y="1"/>
                      <a:pt x="19822" y="3"/>
                    </a:cubicBezTo>
                    <a:cubicBezTo>
                      <a:pt x="8929" y="160"/>
                      <a:pt x="26" y="10057"/>
                      <a:pt x="0" y="21657"/>
                    </a:cubicBezTo>
                    <a:cubicBezTo>
                      <a:pt x="0" y="25218"/>
                      <a:pt x="838" y="28491"/>
                      <a:pt x="2278" y="31293"/>
                    </a:cubicBezTo>
                    <a:cubicBezTo>
                      <a:pt x="5374" y="37302"/>
                      <a:pt x="11363" y="41217"/>
                      <a:pt x="18373" y="41217"/>
                    </a:cubicBezTo>
                    <a:cubicBezTo>
                      <a:pt x="18419" y="41217"/>
                      <a:pt x="18466" y="41217"/>
                      <a:pt x="18513" y="41217"/>
                    </a:cubicBezTo>
                    <a:cubicBezTo>
                      <a:pt x="19036" y="41217"/>
                      <a:pt x="19534" y="41191"/>
                      <a:pt x="20031" y="41164"/>
                    </a:cubicBezTo>
                    <a:cubicBezTo>
                      <a:pt x="25347" y="40903"/>
                      <a:pt x="28855" y="39541"/>
                      <a:pt x="31186" y="37368"/>
                    </a:cubicBezTo>
                    <a:cubicBezTo>
                      <a:pt x="33883" y="34828"/>
                      <a:pt x="34983" y="31162"/>
                      <a:pt x="35454" y="26894"/>
                    </a:cubicBezTo>
                    <a:cubicBezTo>
                      <a:pt x="35637" y="25061"/>
                      <a:pt x="35716" y="23097"/>
                      <a:pt x="35768" y="21081"/>
                    </a:cubicBezTo>
                    <a:cubicBezTo>
                      <a:pt x="35976" y="8113"/>
                      <a:pt x="30814" y="0"/>
                      <a:pt x="20130" y="0"/>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3" name="Google Shape;1683;p46"/>
              <p:cNvSpPr/>
              <p:nvPr/>
            </p:nvSpPr>
            <p:spPr>
              <a:xfrm>
                <a:off x="5272685" y="2030771"/>
                <a:ext cx="444" cy="887"/>
              </a:xfrm>
              <a:custGeom>
                <a:avLst/>
                <a:gdLst/>
                <a:ahLst/>
                <a:cxnLst/>
                <a:rect l="l" t="t" r="r" b="b"/>
                <a:pathLst>
                  <a:path w="27" h="54" extrusionOk="0">
                    <a:moveTo>
                      <a:pt x="27" y="53"/>
                    </a:moveTo>
                    <a:lnTo>
                      <a:pt x="27" y="53"/>
                    </a:lnTo>
                    <a:cubicBezTo>
                      <a:pt x="0" y="1"/>
                      <a:pt x="0" y="1"/>
                      <a:pt x="27" y="53"/>
                    </a:cubicBezTo>
                    <a:close/>
                  </a:path>
                </a:pathLst>
              </a:custGeom>
              <a:solidFill>
                <a:srgbClr val="F0395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4" name="Google Shape;1684;p46"/>
              <p:cNvSpPr/>
              <p:nvPr/>
            </p:nvSpPr>
            <p:spPr>
              <a:xfrm>
                <a:off x="4837243" y="1715891"/>
                <a:ext cx="742240" cy="510278"/>
              </a:xfrm>
              <a:custGeom>
                <a:avLst/>
                <a:gdLst/>
                <a:ahLst/>
                <a:cxnLst/>
                <a:rect l="l" t="t" r="r" b="b"/>
                <a:pathLst>
                  <a:path w="45169" h="31053" extrusionOk="0">
                    <a:moveTo>
                      <a:pt x="22376" y="1"/>
                    </a:moveTo>
                    <a:cubicBezTo>
                      <a:pt x="21830" y="1"/>
                      <a:pt x="21284" y="17"/>
                      <a:pt x="20739" y="48"/>
                    </a:cubicBezTo>
                    <a:cubicBezTo>
                      <a:pt x="17125" y="258"/>
                      <a:pt x="13591" y="1200"/>
                      <a:pt x="10370" y="2902"/>
                    </a:cubicBezTo>
                    <a:cubicBezTo>
                      <a:pt x="9506" y="3374"/>
                      <a:pt x="8668" y="3897"/>
                      <a:pt x="7856" y="4447"/>
                    </a:cubicBezTo>
                    <a:cubicBezTo>
                      <a:pt x="6442" y="5469"/>
                      <a:pt x="5159" y="6621"/>
                      <a:pt x="4033" y="7956"/>
                    </a:cubicBezTo>
                    <a:cubicBezTo>
                      <a:pt x="3667" y="8401"/>
                      <a:pt x="3352" y="8846"/>
                      <a:pt x="3038" y="9318"/>
                    </a:cubicBezTo>
                    <a:cubicBezTo>
                      <a:pt x="2672" y="9841"/>
                      <a:pt x="2331" y="10417"/>
                      <a:pt x="2017" y="10993"/>
                    </a:cubicBezTo>
                    <a:cubicBezTo>
                      <a:pt x="1205" y="12591"/>
                      <a:pt x="708" y="14293"/>
                      <a:pt x="498" y="16021"/>
                    </a:cubicBezTo>
                    <a:cubicBezTo>
                      <a:pt x="1" y="20106"/>
                      <a:pt x="1101" y="24374"/>
                      <a:pt x="3588" y="27725"/>
                    </a:cubicBezTo>
                    <a:cubicBezTo>
                      <a:pt x="4086" y="28380"/>
                      <a:pt x="4636" y="29453"/>
                      <a:pt x="5421" y="29872"/>
                    </a:cubicBezTo>
                    <a:cubicBezTo>
                      <a:pt x="5592" y="29955"/>
                      <a:pt x="5746" y="29991"/>
                      <a:pt x="5889" y="29991"/>
                    </a:cubicBezTo>
                    <a:cubicBezTo>
                      <a:pt x="6379" y="29991"/>
                      <a:pt x="6735" y="29565"/>
                      <a:pt x="7202" y="29139"/>
                    </a:cubicBezTo>
                    <a:cubicBezTo>
                      <a:pt x="7672" y="28718"/>
                      <a:pt x="8260" y="28297"/>
                      <a:pt x="9164" y="28297"/>
                    </a:cubicBezTo>
                    <a:cubicBezTo>
                      <a:pt x="9216" y="28297"/>
                      <a:pt x="9269" y="28298"/>
                      <a:pt x="9323" y="28301"/>
                    </a:cubicBezTo>
                    <a:cubicBezTo>
                      <a:pt x="11574" y="28432"/>
                      <a:pt x="12072" y="30998"/>
                      <a:pt x="13329" y="31051"/>
                    </a:cubicBezTo>
                    <a:cubicBezTo>
                      <a:pt x="13358" y="31052"/>
                      <a:pt x="13386" y="31052"/>
                      <a:pt x="13413" y="31052"/>
                    </a:cubicBezTo>
                    <a:cubicBezTo>
                      <a:pt x="14608" y="31052"/>
                      <a:pt x="14534" y="29952"/>
                      <a:pt x="14586" y="28851"/>
                    </a:cubicBezTo>
                    <a:cubicBezTo>
                      <a:pt x="14612" y="27620"/>
                      <a:pt x="14350" y="26259"/>
                      <a:pt x="14847" y="25133"/>
                    </a:cubicBezTo>
                    <a:cubicBezTo>
                      <a:pt x="15581" y="23483"/>
                      <a:pt x="17047" y="22803"/>
                      <a:pt x="18147" y="21493"/>
                    </a:cubicBezTo>
                    <a:cubicBezTo>
                      <a:pt x="20922" y="18194"/>
                      <a:pt x="20425" y="13036"/>
                      <a:pt x="19351" y="9161"/>
                    </a:cubicBezTo>
                    <a:cubicBezTo>
                      <a:pt x="19299" y="8977"/>
                      <a:pt x="19482" y="8820"/>
                      <a:pt x="19665" y="8820"/>
                    </a:cubicBezTo>
                    <a:cubicBezTo>
                      <a:pt x="19875" y="9030"/>
                      <a:pt x="20058" y="9239"/>
                      <a:pt x="20215" y="9475"/>
                    </a:cubicBezTo>
                    <a:cubicBezTo>
                      <a:pt x="20791" y="10208"/>
                      <a:pt x="21289" y="10993"/>
                      <a:pt x="21812" y="11753"/>
                    </a:cubicBezTo>
                    <a:cubicBezTo>
                      <a:pt x="22886" y="13298"/>
                      <a:pt x="24221" y="14712"/>
                      <a:pt x="25845" y="15654"/>
                    </a:cubicBezTo>
                    <a:cubicBezTo>
                      <a:pt x="27494" y="16623"/>
                      <a:pt x="29406" y="17121"/>
                      <a:pt x="31317" y="17173"/>
                    </a:cubicBezTo>
                    <a:cubicBezTo>
                      <a:pt x="31397" y="17174"/>
                      <a:pt x="31478" y="17175"/>
                      <a:pt x="31558" y="17175"/>
                    </a:cubicBezTo>
                    <a:cubicBezTo>
                      <a:pt x="33111" y="17175"/>
                      <a:pt x="34743" y="16931"/>
                      <a:pt x="36161" y="16309"/>
                    </a:cubicBezTo>
                    <a:cubicBezTo>
                      <a:pt x="37930" y="17624"/>
                      <a:pt x="40150" y="18409"/>
                      <a:pt x="42362" y="18409"/>
                    </a:cubicBezTo>
                    <a:cubicBezTo>
                      <a:pt x="42705" y="18409"/>
                      <a:pt x="43048" y="18390"/>
                      <a:pt x="43388" y="18351"/>
                    </a:cubicBezTo>
                    <a:lnTo>
                      <a:pt x="43415" y="18351"/>
                    </a:lnTo>
                    <a:cubicBezTo>
                      <a:pt x="44252" y="18246"/>
                      <a:pt x="44907" y="17592"/>
                      <a:pt x="45038" y="16754"/>
                    </a:cubicBezTo>
                    <a:cubicBezTo>
                      <a:pt x="45169" y="15942"/>
                      <a:pt x="45143" y="15104"/>
                      <a:pt x="45038" y="14424"/>
                    </a:cubicBezTo>
                    <a:cubicBezTo>
                      <a:pt x="44698" y="12434"/>
                      <a:pt x="43598" y="10653"/>
                      <a:pt x="42315" y="9082"/>
                    </a:cubicBezTo>
                    <a:cubicBezTo>
                      <a:pt x="41634" y="8218"/>
                      <a:pt x="40848" y="7406"/>
                      <a:pt x="40011" y="6647"/>
                    </a:cubicBezTo>
                    <a:cubicBezTo>
                      <a:pt x="39251" y="5966"/>
                      <a:pt x="38466" y="5311"/>
                      <a:pt x="37628" y="4735"/>
                    </a:cubicBezTo>
                    <a:cubicBezTo>
                      <a:pt x="36109" y="3662"/>
                      <a:pt x="34460" y="2772"/>
                      <a:pt x="32731" y="2038"/>
                    </a:cubicBezTo>
                    <a:cubicBezTo>
                      <a:pt x="31867" y="1698"/>
                      <a:pt x="30977" y="1384"/>
                      <a:pt x="30061" y="1122"/>
                    </a:cubicBezTo>
                    <a:cubicBezTo>
                      <a:pt x="27572" y="364"/>
                      <a:pt x="24976" y="1"/>
                      <a:pt x="2237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5" name="Google Shape;1685;p46"/>
              <p:cNvSpPr/>
              <p:nvPr/>
            </p:nvSpPr>
            <p:spPr>
              <a:xfrm>
                <a:off x="5178018" y="1715825"/>
                <a:ext cx="153200" cy="18503"/>
              </a:xfrm>
              <a:custGeom>
                <a:avLst/>
                <a:gdLst/>
                <a:ahLst/>
                <a:cxnLst/>
                <a:rect l="l" t="t" r="r" b="b"/>
                <a:pathLst>
                  <a:path w="9323" h="1126" extrusionOk="0">
                    <a:moveTo>
                      <a:pt x="9323" y="1126"/>
                    </a:moveTo>
                    <a:cubicBezTo>
                      <a:pt x="6835" y="367"/>
                      <a:pt x="4243" y="0"/>
                      <a:pt x="1651" y="0"/>
                    </a:cubicBezTo>
                    <a:cubicBezTo>
                      <a:pt x="4243" y="0"/>
                      <a:pt x="6835" y="367"/>
                      <a:pt x="9323" y="1126"/>
                    </a:cubicBezTo>
                    <a:close/>
                    <a:moveTo>
                      <a:pt x="1" y="52"/>
                    </a:moveTo>
                    <a:cubicBezTo>
                      <a:pt x="27" y="52"/>
                      <a:pt x="53" y="52"/>
                      <a:pt x="79" y="52"/>
                    </a:cubicBezTo>
                    <a:cubicBezTo>
                      <a:pt x="53" y="52"/>
                      <a:pt x="27" y="52"/>
                      <a:pt x="1" y="52"/>
                    </a:cubicBezTo>
                    <a:close/>
                    <a:moveTo>
                      <a:pt x="1651" y="0"/>
                    </a:moveTo>
                    <a:lnTo>
                      <a:pt x="1651" y="0"/>
                    </a:lnTo>
                    <a:lnTo>
                      <a:pt x="1651" y="0"/>
                    </a:lnTo>
                    <a:lnTo>
                      <a:pt x="1651" y="0"/>
                    </a:lnTo>
                    <a:close/>
                  </a:path>
                </a:pathLst>
              </a:custGeom>
              <a:solidFill>
                <a:srgbClr val="A594D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 name="Google Shape;1686;p46"/>
              <p:cNvSpPr/>
              <p:nvPr/>
            </p:nvSpPr>
            <p:spPr>
              <a:xfrm>
                <a:off x="4853593" y="2155166"/>
                <a:ext cx="169978" cy="184488"/>
              </a:xfrm>
              <a:custGeom>
                <a:avLst/>
                <a:gdLst/>
                <a:ahLst/>
                <a:cxnLst/>
                <a:rect l="l" t="t" r="r" b="b"/>
                <a:pathLst>
                  <a:path w="10344" h="11227" extrusionOk="0">
                    <a:moveTo>
                      <a:pt x="3986" y="1"/>
                    </a:moveTo>
                    <a:cubicBezTo>
                      <a:pt x="3363" y="1"/>
                      <a:pt x="2753" y="110"/>
                      <a:pt x="2200" y="365"/>
                    </a:cubicBezTo>
                    <a:cubicBezTo>
                      <a:pt x="1493" y="679"/>
                      <a:pt x="891" y="1255"/>
                      <a:pt x="472" y="2171"/>
                    </a:cubicBezTo>
                    <a:cubicBezTo>
                      <a:pt x="27" y="3166"/>
                      <a:pt x="1" y="4266"/>
                      <a:pt x="158" y="5261"/>
                    </a:cubicBezTo>
                    <a:cubicBezTo>
                      <a:pt x="551" y="7435"/>
                      <a:pt x="1860" y="9241"/>
                      <a:pt x="3693" y="10289"/>
                    </a:cubicBezTo>
                    <a:cubicBezTo>
                      <a:pt x="4569" y="10779"/>
                      <a:pt x="5782" y="11226"/>
                      <a:pt x="6964" y="11226"/>
                    </a:cubicBezTo>
                    <a:cubicBezTo>
                      <a:pt x="7866" y="11226"/>
                      <a:pt x="8751" y="10965"/>
                      <a:pt x="9453" y="10262"/>
                    </a:cubicBezTo>
                    <a:cubicBezTo>
                      <a:pt x="10160" y="9529"/>
                      <a:pt x="10344" y="8456"/>
                      <a:pt x="10318" y="7487"/>
                    </a:cubicBezTo>
                    <a:cubicBezTo>
                      <a:pt x="10318" y="5418"/>
                      <a:pt x="9925" y="2852"/>
                      <a:pt x="8328" y="1569"/>
                    </a:cubicBezTo>
                    <a:cubicBezTo>
                      <a:pt x="7307" y="737"/>
                      <a:pt x="5603" y="1"/>
                      <a:pt x="3986" y="1"/>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 name="Google Shape;1687;p46"/>
              <p:cNvSpPr/>
              <p:nvPr/>
            </p:nvSpPr>
            <p:spPr>
              <a:xfrm>
                <a:off x="4872524" y="2200667"/>
                <a:ext cx="105398" cy="67275"/>
              </a:xfrm>
              <a:custGeom>
                <a:avLst/>
                <a:gdLst/>
                <a:ahLst/>
                <a:cxnLst/>
                <a:rect l="l" t="t" r="r" b="b"/>
                <a:pathLst>
                  <a:path w="6414" h="4094" extrusionOk="0">
                    <a:moveTo>
                      <a:pt x="2136" y="1"/>
                    </a:moveTo>
                    <a:cubicBezTo>
                      <a:pt x="1947" y="1"/>
                      <a:pt x="1758" y="19"/>
                      <a:pt x="1572" y="57"/>
                    </a:cubicBezTo>
                    <a:cubicBezTo>
                      <a:pt x="1232" y="136"/>
                      <a:pt x="917" y="267"/>
                      <a:pt x="629" y="476"/>
                    </a:cubicBezTo>
                    <a:cubicBezTo>
                      <a:pt x="368" y="686"/>
                      <a:pt x="1" y="1052"/>
                      <a:pt x="53" y="1392"/>
                    </a:cubicBezTo>
                    <a:cubicBezTo>
                      <a:pt x="95" y="1560"/>
                      <a:pt x="221" y="1677"/>
                      <a:pt x="363" y="1677"/>
                    </a:cubicBezTo>
                    <a:cubicBezTo>
                      <a:pt x="399" y="1677"/>
                      <a:pt x="436" y="1670"/>
                      <a:pt x="472" y="1654"/>
                    </a:cubicBezTo>
                    <a:cubicBezTo>
                      <a:pt x="734" y="1576"/>
                      <a:pt x="891" y="1314"/>
                      <a:pt x="1101" y="1183"/>
                    </a:cubicBezTo>
                    <a:cubicBezTo>
                      <a:pt x="1310" y="1026"/>
                      <a:pt x="1572" y="921"/>
                      <a:pt x="1808" y="869"/>
                    </a:cubicBezTo>
                    <a:cubicBezTo>
                      <a:pt x="1965" y="843"/>
                      <a:pt x="2122" y="816"/>
                      <a:pt x="2279" y="816"/>
                    </a:cubicBezTo>
                    <a:cubicBezTo>
                      <a:pt x="2017" y="1235"/>
                      <a:pt x="1860" y="1707"/>
                      <a:pt x="1860" y="2230"/>
                    </a:cubicBezTo>
                    <a:cubicBezTo>
                      <a:pt x="1860" y="2545"/>
                      <a:pt x="1939" y="2859"/>
                      <a:pt x="2043" y="3121"/>
                    </a:cubicBezTo>
                    <a:cubicBezTo>
                      <a:pt x="2122" y="3278"/>
                      <a:pt x="2200" y="3435"/>
                      <a:pt x="2305" y="3566"/>
                    </a:cubicBezTo>
                    <a:cubicBezTo>
                      <a:pt x="2358" y="3618"/>
                      <a:pt x="2384" y="3697"/>
                      <a:pt x="2436" y="3749"/>
                    </a:cubicBezTo>
                    <a:cubicBezTo>
                      <a:pt x="2515" y="3828"/>
                      <a:pt x="2619" y="3854"/>
                      <a:pt x="2724" y="3906"/>
                    </a:cubicBezTo>
                    <a:cubicBezTo>
                      <a:pt x="2743" y="3912"/>
                      <a:pt x="2762" y="3915"/>
                      <a:pt x="2782" y="3915"/>
                    </a:cubicBezTo>
                    <a:cubicBezTo>
                      <a:pt x="2927" y="3915"/>
                      <a:pt x="3088" y="3754"/>
                      <a:pt x="3065" y="3592"/>
                    </a:cubicBezTo>
                    <a:cubicBezTo>
                      <a:pt x="3038" y="3513"/>
                      <a:pt x="3038" y="3435"/>
                      <a:pt x="2986" y="3356"/>
                    </a:cubicBezTo>
                    <a:cubicBezTo>
                      <a:pt x="2960" y="3304"/>
                      <a:pt x="2907" y="3252"/>
                      <a:pt x="2881" y="3199"/>
                    </a:cubicBezTo>
                    <a:cubicBezTo>
                      <a:pt x="2803" y="3094"/>
                      <a:pt x="2777" y="3016"/>
                      <a:pt x="2724" y="2911"/>
                    </a:cubicBezTo>
                    <a:cubicBezTo>
                      <a:pt x="2619" y="2676"/>
                      <a:pt x="2567" y="2440"/>
                      <a:pt x="2541" y="2178"/>
                    </a:cubicBezTo>
                    <a:cubicBezTo>
                      <a:pt x="2515" y="1759"/>
                      <a:pt x="2646" y="1288"/>
                      <a:pt x="2881" y="921"/>
                    </a:cubicBezTo>
                    <a:cubicBezTo>
                      <a:pt x="3169" y="1026"/>
                      <a:pt x="3457" y="1157"/>
                      <a:pt x="3719" y="1288"/>
                    </a:cubicBezTo>
                    <a:cubicBezTo>
                      <a:pt x="4688" y="1864"/>
                      <a:pt x="5578" y="2885"/>
                      <a:pt x="5971" y="3959"/>
                    </a:cubicBezTo>
                    <a:cubicBezTo>
                      <a:pt x="5999" y="4053"/>
                      <a:pt x="6069" y="4093"/>
                      <a:pt x="6142" y="4093"/>
                    </a:cubicBezTo>
                    <a:cubicBezTo>
                      <a:pt x="6272" y="4093"/>
                      <a:pt x="6414" y="3969"/>
                      <a:pt x="6364" y="3801"/>
                    </a:cubicBezTo>
                    <a:cubicBezTo>
                      <a:pt x="6181" y="3094"/>
                      <a:pt x="5945" y="2466"/>
                      <a:pt x="5474" y="1864"/>
                    </a:cubicBezTo>
                    <a:cubicBezTo>
                      <a:pt x="5028" y="1288"/>
                      <a:pt x="4479" y="816"/>
                      <a:pt x="3824" y="450"/>
                    </a:cubicBezTo>
                    <a:cubicBezTo>
                      <a:pt x="3310" y="173"/>
                      <a:pt x="2721" y="1"/>
                      <a:pt x="2136"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 name="Google Shape;1688;p46"/>
              <p:cNvSpPr/>
              <p:nvPr/>
            </p:nvSpPr>
            <p:spPr>
              <a:xfrm>
                <a:off x="5008501" y="2282058"/>
                <a:ext cx="309802" cy="219883"/>
              </a:xfrm>
              <a:custGeom>
                <a:avLst/>
                <a:gdLst/>
                <a:ahLst/>
                <a:cxnLst/>
                <a:rect l="l" t="t" r="r" b="b"/>
                <a:pathLst>
                  <a:path w="18853" h="13381" extrusionOk="0">
                    <a:moveTo>
                      <a:pt x="6808" y="1"/>
                    </a:moveTo>
                    <a:cubicBezTo>
                      <a:pt x="4661" y="1"/>
                      <a:pt x="2462" y="734"/>
                      <a:pt x="917" y="2279"/>
                    </a:cubicBezTo>
                    <a:cubicBezTo>
                      <a:pt x="576" y="2645"/>
                      <a:pt x="262" y="3038"/>
                      <a:pt x="0" y="3457"/>
                    </a:cubicBezTo>
                    <a:cubicBezTo>
                      <a:pt x="3090" y="9479"/>
                      <a:pt x="9086" y="13381"/>
                      <a:pt x="16077" y="13381"/>
                    </a:cubicBezTo>
                    <a:lnTo>
                      <a:pt x="16235" y="13381"/>
                    </a:lnTo>
                    <a:cubicBezTo>
                      <a:pt x="16758" y="13381"/>
                      <a:pt x="17256" y="13355"/>
                      <a:pt x="17753" y="13328"/>
                    </a:cubicBezTo>
                    <a:cubicBezTo>
                      <a:pt x="17858" y="13145"/>
                      <a:pt x="17963" y="12936"/>
                      <a:pt x="18041" y="12726"/>
                    </a:cubicBezTo>
                    <a:cubicBezTo>
                      <a:pt x="18853" y="10736"/>
                      <a:pt x="18617" y="8458"/>
                      <a:pt x="17675" y="6599"/>
                    </a:cubicBezTo>
                    <a:cubicBezTo>
                      <a:pt x="16732" y="4740"/>
                      <a:pt x="15161" y="3247"/>
                      <a:pt x="13380" y="2121"/>
                    </a:cubicBezTo>
                    <a:cubicBezTo>
                      <a:pt x="11521" y="943"/>
                      <a:pt x="9400" y="79"/>
                      <a:pt x="7149" y="1"/>
                    </a:cubicBezTo>
                    <a:close/>
                  </a:path>
                </a:pathLst>
              </a:custGeom>
              <a:solidFill>
                <a:srgbClr val="F78F7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 name="Google Shape;1689;p46"/>
              <p:cNvSpPr/>
              <p:nvPr/>
            </p:nvSpPr>
            <p:spPr>
              <a:xfrm>
                <a:off x="5483512" y="2266562"/>
                <a:ext cx="70150" cy="172130"/>
              </a:xfrm>
              <a:custGeom>
                <a:avLst/>
                <a:gdLst/>
                <a:ahLst/>
                <a:cxnLst/>
                <a:rect l="l" t="t" r="r" b="b"/>
                <a:pathLst>
                  <a:path w="4269" h="10475" extrusionOk="0">
                    <a:moveTo>
                      <a:pt x="4269" y="1"/>
                    </a:moveTo>
                    <a:lnTo>
                      <a:pt x="4269" y="1"/>
                    </a:lnTo>
                    <a:cubicBezTo>
                      <a:pt x="2933" y="1415"/>
                      <a:pt x="1938" y="3169"/>
                      <a:pt x="1284" y="4950"/>
                    </a:cubicBezTo>
                    <a:cubicBezTo>
                      <a:pt x="629" y="6756"/>
                      <a:pt x="263" y="8616"/>
                      <a:pt x="1" y="10475"/>
                    </a:cubicBezTo>
                    <a:cubicBezTo>
                      <a:pt x="2698" y="7935"/>
                      <a:pt x="3798" y="4269"/>
                      <a:pt x="4269" y="1"/>
                    </a:cubicBezTo>
                    <a:close/>
                  </a:path>
                </a:pathLst>
              </a:custGeom>
              <a:solidFill>
                <a:srgbClr val="F78F7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0" name="Google Shape;1690;p46"/>
              <p:cNvSpPr/>
              <p:nvPr/>
            </p:nvSpPr>
            <p:spPr>
              <a:xfrm>
                <a:off x="5308228" y="2266841"/>
                <a:ext cx="164111" cy="71629"/>
              </a:xfrm>
              <a:custGeom>
                <a:avLst/>
                <a:gdLst/>
                <a:ahLst/>
                <a:cxnLst/>
                <a:rect l="l" t="t" r="r" b="b"/>
                <a:pathLst>
                  <a:path w="9987" h="4359" extrusionOk="0">
                    <a:moveTo>
                      <a:pt x="1958" y="0"/>
                    </a:moveTo>
                    <a:cubicBezTo>
                      <a:pt x="1692" y="0"/>
                      <a:pt x="1432" y="47"/>
                      <a:pt x="1163" y="167"/>
                    </a:cubicBezTo>
                    <a:cubicBezTo>
                      <a:pt x="1" y="658"/>
                      <a:pt x="2023" y="4359"/>
                      <a:pt x="4968" y="4359"/>
                    </a:cubicBezTo>
                    <a:cubicBezTo>
                      <a:pt x="5009" y="4359"/>
                      <a:pt x="5050" y="4358"/>
                      <a:pt x="5091" y="4357"/>
                    </a:cubicBezTo>
                    <a:cubicBezTo>
                      <a:pt x="8102" y="4252"/>
                      <a:pt x="9987" y="1660"/>
                      <a:pt x="9306" y="586"/>
                    </a:cubicBezTo>
                    <a:cubicBezTo>
                      <a:pt x="9219" y="463"/>
                      <a:pt x="9054" y="420"/>
                      <a:pt x="8815" y="420"/>
                    </a:cubicBezTo>
                    <a:cubicBezTo>
                      <a:pt x="8261" y="420"/>
                      <a:pt x="7308" y="651"/>
                      <a:pt x="6004" y="651"/>
                    </a:cubicBezTo>
                    <a:cubicBezTo>
                      <a:pt x="5836" y="651"/>
                      <a:pt x="5663" y="647"/>
                      <a:pt x="5483" y="639"/>
                    </a:cubicBezTo>
                    <a:cubicBezTo>
                      <a:pt x="3827" y="538"/>
                      <a:pt x="2856" y="0"/>
                      <a:pt x="1958" y="0"/>
                    </a:cubicBezTo>
                    <a:close/>
                  </a:path>
                </a:pathLst>
              </a:custGeom>
              <a:solidFill>
                <a:srgbClr val="B2242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 name="Google Shape;1691;p46"/>
              <p:cNvSpPr/>
              <p:nvPr/>
            </p:nvSpPr>
            <p:spPr>
              <a:xfrm>
                <a:off x="5321735" y="2280234"/>
                <a:ext cx="95966" cy="58237"/>
              </a:xfrm>
              <a:custGeom>
                <a:avLst/>
                <a:gdLst/>
                <a:ahLst/>
                <a:cxnLst/>
                <a:rect l="l" t="t" r="r" b="b"/>
                <a:pathLst>
                  <a:path w="5840" h="3544" extrusionOk="0">
                    <a:moveTo>
                      <a:pt x="547" y="0"/>
                    </a:moveTo>
                    <a:cubicBezTo>
                      <a:pt x="353" y="0"/>
                      <a:pt x="168" y="26"/>
                      <a:pt x="0" y="85"/>
                    </a:cubicBezTo>
                    <a:cubicBezTo>
                      <a:pt x="129" y="1321"/>
                      <a:pt x="1852" y="3544"/>
                      <a:pt x="4150" y="3544"/>
                    </a:cubicBezTo>
                    <a:cubicBezTo>
                      <a:pt x="4189" y="3544"/>
                      <a:pt x="4229" y="3543"/>
                      <a:pt x="4269" y="3542"/>
                    </a:cubicBezTo>
                    <a:cubicBezTo>
                      <a:pt x="4845" y="3516"/>
                      <a:pt x="5368" y="3411"/>
                      <a:pt x="5840" y="3254"/>
                    </a:cubicBezTo>
                    <a:cubicBezTo>
                      <a:pt x="5106" y="2206"/>
                      <a:pt x="4059" y="1395"/>
                      <a:pt x="3038" y="819"/>
                    </a:cubicBezTo>
                    <a:cubicBezTo>
                      <a:pt x="2400" y="478"/>
                      <a:pt x="1383" y="0"/>
                      <a:pt x="547" y="0"/>
                    </a:cubicBezTo>
                    <a:close/>
                  </a:path>
                </a:pathLst>
              </a:custGeom>
              <a:solidFill>
                <a:srgbClr val="F0442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2" name="Google Shape;1692;p46"/>
              <p:cNvSpPr/>
              <p:nvPr/>
            </p:nvSpPr>
            <p:spPr>
              <a:xfrm>
                <a:off x="5398327" y="2152816"/>
                <a:ext cx="62838" cy="112990"/>
              </a:xfrm>
              <a:custGeom>
                <a:avLst/>
                <a:gdLst/>
                <a:ahLst/>
                <a:cxnLst/>
                <a:rect l="l" t="t" r="r" b="b"/>
                <a:pathLst>
                  <a:path w="3824" h="6876" extrusionOk="0">
                    <a:moveTo>
                      <a:pt x="1060" y="0"/>
                    </a:moveTo>
                    <a:cubicBezTo>
                      <a:pt x="968" y="0"/>
                      <a:pt x="875" y="39"/>
                      <a:pt x="812" y="115"/>
                    </a:cubicBezTo>
                    <a:cubicBezTo>
                      <a:pt x="550" y="455"/>
                      <a:pt x="550" y="1005"/>
                      <a:pt x="498" y="1424"/>
                    </a:cubicBezTo>
                    <a:cubicBezTo>
                      <a:pt x="445" y="1869"/>
                      <a:pt x="419" y="2314"/>
                      <a:pt x="367" y="2760"/>
                    </a:cubicBezTo>
                    <a:cubicBezTo>
                      <a:pt x="315" y="3467"/>
                      <a:pt x="0" y="4514"/>
                      <a:pt x="681" y="4959"/>
                    </a:cubicBezTo>
                    <a:cubicBezTo>
                      <a:pt x="867" y="5089"/>
                      <a:pt x="1092" y="5140"/>
                      <a:pt x="1319" y="5140"/>
                    </a:cubicBezTo>
                    <a:cubicBezTo>
                      <a:pt x="1412" y="5140"/>
                      <a:pt x="1506" y="5131"/>
                      <a:pt x="1598" y="5116"/>
                    </a:cubicBezTo>
                    <a:cubicBezTo>
                      <a:pt x="1964" y="5090"/>
                      <a:pt x="2305" y="4881"/>
                      <a:pt x="2671" y="4854"/>
                    </a:cubicBezTo>
                    <a:cubicBezTo>
                      <a:pt x="2697" y="4848"/>
                      <a:pt x="2727" y="4845"/>
                      <a:pt x="2757" y="4845"/>
                    </a:cubicBezTo>
                    <a:cubicBezTo>
                      <a:pt x="2848" y="4845"/>
                      <a:pt x="2946" y="4874"/>
                      <a:pt x="2985" y="4933"/>
                    </a:cubicBezTo>
                    <a:cubicBezTo>
                      <a:pt x="3090" y="5064"/>
                      <a:pt x="2959" y="5326"/>
                      <a:pt x="2907" y="5430"/>
                    </a:cubicBezTo>
                    <a:cubicBezTo>
                      <a:pt x="2723" y="5849"/>
                      <a:pt x="2514" y="6242"/>
                      <a:pt x="2357" y="6661"/>
                    </a:cubicBezTo>
                    <a:cubicBezTo>
                      <a:pt x="2336" y="6744"/>
                      <a:pt x="2397" y="6876"/>
                      <a:pt x="2488" y="6876"/>
                    </a:cubicBezTo>
                    <a:cubicBezTo>
                      <a:pt x="2513" y="6876"/>
                      <a:pt x="2539" y="6866"/>
                      <a:pt x="2566" y="6844"/>
                    </a:cubicBezTo>
                    <a:cubicBezTo>
                      <a:pt x="2907" y="6556"/>
                      <a:pt x="3195" y="6216"/>
                      <a:pt x="3404" y="5823"/>
                    </a:cubicBezTo>
                    <a:cubicBezTo>
                      <a:pt x="3588" y="5483"/>
                      <a:pt x="3823" y="5064"/>
                      <a:pt x="3718" y="4671"/>
                    </a:cubicBezTo>
                    <a:cubicBezTo>
                      <a:pt x="3640" y="4331"/>
                      <a:pt x="3352" y="4095"/>
                      <a:pt x="3011" y="4016"/>
                    </a:cubicBezTo>
                    <a:cubicBezTo>
                      <a:pt x="2938" y="4002"/>
                      <a:pt x="2864" y="3995"/>
                      <a:pt x="2792" y="3995"/>
                    </a:cubicBezTo>
                    <a:cubicBezTo>
                      <a:pt x="2480" y="3995"/>
                      <a:pt x="2178" y="4115"/>
                      <a:pt x="1859" y="4200"/>
                    </a:cubicBezTo>
                    <a:cubicBezTo>
                      <a:pt x="1754" y="4230"/>
                      <a:pt x="1579" y="4277"/>
                      <a:pt x="1425" y="4277"/>
                    </a:cubicBezTo>
                    <a:cubicBezTo>
                      <a:pt x="1311" y="4277"/>
                      <a:pt x="1208" y="4251"/>
                      <a:pt x="1152" y="4174"/>
                    </a:cubicBezTo>
                    <a:cubicBezTo>
                      <a:pt x="1074" y="4069"/>
                      <a:pt x="1152" y="3781"/>
                      <a:pt x="1152" y="3650"/>
                    </a:cubicBezTo>
                    <a:cubicBezTo>
                      <a:pt x="1179" y="3388"/>
                      <a:pt x="1205" y="3152"/>
                      <a:pt x="1231" y="2891"/>
                    </a:cubicBezTo>
                    <a:cubicBezTo>
                      <a:pt x="1283" y="2445"/>
                      <a:pt x="1310" y="1974"/>
                      <a:pt x="1362" y="1503"/>
                    </a:cubicBezTo>
                    <a:cubicBezTo>
                      <a:pt x="1388" y="1084"/>
                      <a:pt x="1519" y="508"/>
                      <a:pt x="1310" y="141"/>
                    </a:cubicBezTo>
                    <a:cubicBezTo>
                      <a:pt x="1255" y="46"/>
                      <a:pt x="1158" y="0"/>
                      <a:pt x="1060" y="0"/>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3" name="Google Shape;1693;p46"/>
              <p:cNvSpPr/>
              <p:nvPr/>
            </p:nvSpPr>
            <p:spPr>
              <a:xfrm>
                <a:off x="5280852" y="2155083"/>
                <a:ext cx="41755" cy="60767"/>
              </a:xfrm>
              <a:custGeom>
                <a:avLst/>
                <a:gdLst/>
                <a:ahLst/>
                <a:cxnLst/>
                <a:rect l="l" t="t" r="r" b="b"/>
                <a:pathLst>
                  <a:path w="2541" h="3698" extrusionOk="0">
                    <a:moveTo>
                      <a:pt x="1303" y="1"/>
                    </a:moveTo>
                    <a:cubicBezTo>
                      <a:pt x="673" y="1"/>
                      <a:pt x="129" y="794"/>
                      <a:pt x="53" y="1784"/>
                    </a:cubicBezTo>
                    <a:cubicBezTo>
                      <a:pt x="1" y="2805"/>
                      <a:pt x="498" y="3669"/>
                      <a:pt x="1153" y="3695"/>
                    </a:cubicBezTo>
                    <a:cubicBezTo>
                      <a:pt x="1174" y="3697"/>
                      <a:pt x="1195" y="3698"/>
                      <a:pt x="1215" y="3698"/>
                    </a:cubicBezTo>
                    <a:cubicBezTo>
                      <a:pt x="1869" y="3698"/>
                      <a:pt x="2412" y="2905"/>
                      <a:pt x="2462" y="1915"/>
                    </a:cubicBezTo>
                    <a:cubicBezTo>
                      <a:pt x="2541" y="893"/>
                      <a:pt x="2043" y="29"/>
                      <a:pt x="1363" y="3"/>
                    </a:cubicBezTo>
                    <a:cubicBezTo>
                      <a:pt x="1342" y="2"/>
                      <a:pt x="1322" y="1"/>
                      <a:pt x="1303"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4" name="Google Shape;1694;p46"/>
              <p:cNvSpPr/>
              <p:nvPr/>
            </p:nvSpPr>
            <p:spPr>
              <a:xfrm>
                <a:off x="5473193" y="2167161"/>
                <a:ext cx="33144" cy="51253"/>
              </a:xfrm>
              <a:custGeom>
                <a:avLst/>
                <a:gdLst/>
                <a:ahLst/>
                <a:cxnLst/>
                <a:rect l="l" t="t" r="r" b="b"/>
                <a:pathLst>
                  <a:path w="2017" h="3119" extrusionOk="0">
                    <a:moveTo>
                      <a:pt x="1071" y="1"/>
                    </a:moveTo>
                    <a:cubicBezTo>
                      <a:pt x="559" y="1"/>
                      <a:pt x="104" y="672"/>
                      <a:pt x="53" y="1520"/>
                    </a:cubicBezTo>
                    <a:cubicBezTo>
                      <a:pt x="0" y="2358"/>
                      <a:pt x="393" y="3091"/>
                      <a:pt x="917" y="3117"/>
                    </a:cubicBezTo>
                    <a:cubicBezTo>
                      <a:pt x="927" y="3118"/>
                      <a:pt x="937" y="3118"/>
                      <a:pt x="948" y="3118"/>
                    </a:cubicBezTo>
                    <a:cubicBezTo>
                      <a:pt x="1484" y="3118"/>
                      <a:pt x="1939" y="2447"/>
                      <a:pt x="1964" y="1625"/>
                    </a:cubicBezTo>
                    <a:cubicBezTo>
                      <a:pt x="2017" y="761"/>
                      <a:pt x="1624" y="28"/>
                      <a:pt x="1100" y="1"/>
                    </a:cubicBezTo>
                    <a:cubicBezTo>
                      <a:pt x="1090" y="1"/>
                      <a:pt x="1081" y="1"/>
                      <a:pt x="1071"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5" name="Google Shape;1695;p46"/>
              <p:cNvSpPr/>
              <p:nvPr/>
            </p:nvSpPr>
            <p:spPr>
              <a:xfrm>
                <a:off x="5238275" y="2043441"/>
                <a:ext cx="108865" cy="73716"/>
              </a:xfrm>
              <a:custGeom>
                <a:avLst/>
                <a:gdLst/>
                <a:ahLst/>
                <a:cxnLst/>
                <a:rect l="l" t="t" r="r" b="b"/>
                <a:pathLst>
                  <a:path w="6625" h="4486" extrusionOk="0">
                    <a:moveTo>
                      <a:pt x="4805" y="1"/>
                    </a:moveTo>
                    <a:cubicBezTo>
                      <a:pt x="4705" y="1"/>
                      <a:pt x="4604" y="6"/>
                      <a:pt x="4503" y="15"/>
                    </a:cubicBezTo>
                    <a:cubicBezTo>
                      <a:pt x="3430" y="120"/>
                      <a:pt x="2382" y="696"/>
                      <a:pt x="1623" y="1351"/>
                    </a:cubicBezTo>
                    <a:cubicBezTo>
                      <a:pt x="838" y="2058"/>
                      <a:pt x="131" y="3027"/>
                      <a:pt x="78" y="4022"/>
                    </a:cubicBezTo>
                    <a:cubicBezTo>
                      <a:pt x="1" y="4254"/>
                      <a:pt x="209" y="4486"/>
                      <a:pt x="461" y="4486"/>
                    </a:cubicBezTo>
                    <a:cubicBezTo>
                      <a:pt x="550" y="4486"/>
                      <a:pt x="644" y="4457"/>
                      <a:pt x="733" y="4388"/>
                    </a:cubicBezTo>
                    <a:cubicBezTo>
                      <a:pt x="1649" y="3760"/>
                      <a:pt x="2671" y="3288"/>
                      <a:pt x="3770" y="3079"/>
                    </a:cubicBezTo>
                    <a:cubicBezTo>
                      <a:pt x="4346" y="2948"/>
                      <a:pt x="4922" y="2922"/>
                      <a:pt x="5472" y="2686"/>
                    </a:cubicBezTo>
                    <a:cubicBezTo>
                      <a:pt x="5996" y="2477"/>
                      <a:pt x="6441" y="2058"/>
                      <a:pt x="6546" y="1560"/>
                    </a:cubicBezTo>
                    <a:cubicBezTo>
                      <a:pt x="6624" y="1115"/>
                      <a:pt x="6389" y="670"/>
                      <a:pt x="6022" y="382"/>
                    </a:cubicBezTo>
                    <a:cubicBezTo>
                      <a:pt x="5680" y="104"/>
                      <a:pt x="5250" y="1"/>
                      <a:pt x="480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6" name="Google Shape;1696;p46"/>
              <p:cNvSpPr/>
              <p:nvPr/>
            </p:nvSpPr>
            <p:spPr>
              <a:xfrm>
                <a:off x="5449957" y="2049669"/>
                <a:ext cx="78942" cy="63955"/>
              </a:xfrm>
              <a:custGeom>
                <a:avLst/>
                <a:gdLst/>
                <a:ahLst/>
                <a:cxnLst/>
                <a:rect l="l" t="t" r="r" b="b"/>
                <a:pathLst>
                  <a:path w="4804" h="3892" extrusionOk="0">
                    <a:moveTo>
                      <a:pt x="1418" y="0"/>
                    </a:moveTo>
                    <a:cubicBezTo>
                      <a:pt x="1098" y="0"/>
                      <a:pt x="781" y="93"/>
                      <a:pt x="524" y="291"/>
                    </a:cubicBezTo>
                    <a:cubicBezTo>
                      <a:pt x="210" y="527"/>
                      <a:pt x="0" y="893"/>
                      <a:pt x="27" y="1260"/>
                    </a:cubicBezTo>
                    <a:cubicBezTo>
                      <a:pt x="53" y="1705"/>
                      <a:pt x="367" y="2072"/>
                      <a:pt x="734" y="2255"/>
                    </a:cubicBezTo>
                    <a:cubicBezTo>
                      <a:pt x="1153" y="2464"/>
                      <a:pt x="1571" y="2491"/>
                      <a:pt x="2017" y="2621"/>
                    </a:cubicBezTo>
                    <a:cubicBezTo>
                      <a:pt x="2828" y="2831"/>
                      <a:pt x="3588" y="3250"/>
                      <a:pt x="4216" y="3800"/>
                    </a:cubicBezTo>
                    <a:cubicBezTo>
                      <a:pt x="4281" y="3864"/>
                      <a:pt x="4355" y="3892"/>
                      <a:pt x="4428" y="3892"/>
                    </a:cubicBezTo>
                    <a:cubicBezTo>
                      <a:pt x="4621" y="3892"/>
                      <a:pt x="4804" y="3702"/>
                      <a:pt x="4766" y="3512"/>
                    </a:cubicBezTo>
                    <a:cubicBezTo>
                      <a:pt x="4792" y="2674"/>
                      <a:pt x="4347" y="1862"/>
                      <a:pt x="3797" y="1234"/>
                    </a:cubicBezTo>
                    <a:cubicBezTo>
                      <a:pt x="3273" y="658"/>
                      <a:pt x="2514" y="160"/>
                      <a:pt x="1729" y="29"/>
                    </a:cubicBezTo>
                    <a:cubicBezTo>
                      <a:pt x="1626" y="10"/>
                      <a:pt x="1522" y="0"/>
                      <a:pt x="14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 name="Google Shape;1697;p46"/>
              <p:cNvSpPr/>
              <p:nvPr/>
            </p:nvSpPr>
            <p:spPr>
              <a:xfrm>
                <a:off x="4726243" y="3146048"/>
                <a:ext cx="182450" cy="244384"/>
              </a:xfrm>
              <a:custGeom>
                <a:avLst/>
                <a:gdLst/>
                <a:ahLst/>
                <a:cxnLst/>
                <a:rect l="l" t="t" r="r" b="b"/>
                <a:pathLst>
                  <a:path w="11103" h="14872" extrusionOk="0">
                    <a:moveTo>
                      <a:pt x="5263" y="1"/>
                    </a:moveTo>
                    <a:cubicBezTo>
                      <a:pt x="5106" y="891"/>
                      <a:pt x="4478" y="3640"/>
                      <a:pt x="3771" y="4792"/>
                    </a:cubicBezTo>
                    <a:cubicBezTo>
                      <a:pt x="3116" y="6285"/>
                      <a:pt x="79" y="9139"/>
                      <a:pt x="367" y="9453"/>
                    </a:cubicBezTo>
                    <a:cubicBezTo>
                      <a:pt x="412" y="9504"/>
                      <a:pt x="482" y="9526"/>
                      <a:pt x="571" y="9526"/>
                    </a:cubicBezTo>
                    <a:cubicBezTo>
                      <a:pt x="1266" y="9526"/>
                      <a:pt x="3113" y="8164"/>
                      <a:pt x="3090" y="8118"/>
                    </a:cubicBezTo>
                    <a:lnTo>
                      <a:pt x="3090" y="8118"/>
                    </a:lnTo>
                    <a:cubicBezTo>
                      <a:pt x="3195" y="8223"/>
                      <a:pt x="0" y="11705"/>
                      <a:pt x="367" y="12124"/>
                    </a:cubicBezTo>
                    <a:cubicBezTo>
                      <a:pt x="419" y="12184"/>
                      <a:pt x="500" y="12211"/>
                      <a:pt x="603" y="12211"/>
                    </a:cubicBezTo>
                    <a:cubicBezTo>
                      <a:pt x="1585" y="12211"/>
                      <a:pt x="4599" y="9760"/>
                      <a:pt x="4504" y="9689"/>
                    </a:cubicBezTo>
                    <a:lnTo>
                      <a:pt x="4504" y="9689"/>
                    </a:lnTo>
                    <a:cubicBezTo>
                      <a:pt x="4661" y="9767"/>
                      <a:pt x="1257" y="14035"/>
                      <a:pt x="1886" y="14559"/>
                    </a:cubicBezTo>
                    <a:cubicBezTo>
                      <a:pt x="1955" y="14611"/>
                      <a:pt x="2038" y="14635"/>
                      <a:pt x="2133" y="14635"/>
                    </a:cubicBezTo>
                    <a:cubicBezTo>
                      <a:pt x="3275" y="14635"/>
                      <a:pt x="6037" y="11093"/>
                      <a:pt x="6206" y="10658"/>
                    </a:cubicBezTo>
                    <a:lnTo>
                      <a:pt x="6206" y="10658"/>
                    </a:lnTo>
                    <a:cubicBezTo>
                      <a:pt x="6075" y="11103"/>
                      <a:pt x="4190" y="14585"/>
                      <a:pt x="4844" y="14847"/>
                    </a:cubicBezTo>
                    <a:cubicBezTo>
                      <a:pt x="4883" y="14864"/>
                      <a:pt x="4926" y="14871"/>
                      <a:pt x="4971" y="14871"/>
                    </a:cubicBezTo>
                    <a:cubicBezTo>
                      <a:pt x="6087" y="14871"/>
                      <a:pt x="9061" y="10117"/>
                      <a:pt x="9086" y="9689"/>
                    </a:cubicBezTo>
                    <a:lnTo>
                      <a:pt x="9086" y="9689"/>
                    </a:lnTo>
                    <a:cubicBezTo>
                      <a:pt x="9138" y="9976"/>
                      <a:pt x="9061" y="12962"/>
                      <a:pt x="9784" y="12962"/>
                    </a:cubicBezTo>
                    <a:cubicBezTo>
                      <a:pt x="9787" y="12962"/>
                      <a:pt x="9790" y="12962"/>
                      <a:pt x="9793" y="12962"/>
                    </a:cubicBezTo>
                    <a:cubicBezTo>
                      <a:pt x="10893" y="12883"/>
                      <a:pt x="11076" y="5892"/>
                      <a:pt x="10841" y="4609"/>
                    </a:cubicBezTo>
                    <a:cubicBezTo>
                      <a:pt x="10893" y="3824"/>
                      <a:pt x="11024" y="2462"/>
                      <a:pt x="11102" y="1441"/>
                    </a:cubicBezTo>
                    <a:cubicBezTo>
                      <a:pt x="9165" y="1022"/>
                      <a:pt x="7201" y="551"/>
                      <a:pt x="5263" y="1"/>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8" name="Google Shape;1698;p46"/>
              <p:cNvSpPr/>
              <p:nvPr/>
            </p:nvSpPr>
            <p:spPr>
              <a:xfrm>
                <a:off x="4770561" y="2550500"/>
                <a:ext cx="284857" cy="717755"/>
              </a:xfrm>
              <a:custGeom>
                <a:avLst/>
                <a:gdLst/>
                <a:ahLst/>
                <a:cxnLst/>
                <a:rect l="l" t="t" r="r" b="b"/>
                <a:pathLst>
                  <a:path w="17335" h="43679" extrusionOk="0">
                    <a:moveTo>
                      <a:pt x="12959" y="1"/>
                    </a:moveTo>
                    <a:cubicBezTo>
                      <a:pt x="12387" y="1"/>
                      <a:pt x="11795" y="310"/>
                      <a:pt x="11207" y="1025"/>
                    </a:cubicBezTo>
                    <a:cubicBezTo>
                      <a:pt x="8824" y="3931"/>
                      <a:pt x="2488" y="20584"/>
                      <a:pt x="341" y="39071"/>
                    </a:cubicBezTo>
                    <a:cubicBezTo>
                      <a:pt x="341" y="39175"/>
                      <a:pt x="341" y="39254"/>
                      <a:pt x="315" y="39332"/>
                    </a:cubicBezTo>
                    <a:cubicBezTo>
                      <a:pt x="262" y="39908"/>
                      <a:pt x="210" y="40485"/>
                      <a:pt x="131" y="41061"/>
                    </a:cubicBezTo>
                    <a:cubicBezTo>
                      <a:pt x="0" y="42605"/>
                      <a:pt x="6913" y="43627"/>
                      <a:pt x="9715" y="43679"/>
                    </a:cubicBezTo>
                    <a:cubicBezTo>
                      <a:pt x="9715" y="43679"/>
                      <a:pt x="9819" y="42998"/>
                      <a:pt x="10029" y="41820"/>
                    </a:cubicBezTo>
                    <a:cubicBezTo>
                      <a:pt x="10029" y="41715"/>
                      <a:pt x="10055" y="41610"/>
                      <a:pt x="10055" y="41532"/>
                    </a:cubicBezTo>
                    <a:cubicBezTo>
                      <a:pt x="10553" y="38442"/>
                      <a:pt x="11574" y="32367"/>
                      <a:pt x="12804" y="25533"/>
                    </a:cubicBezTo>
                    <a:cubicBezTo>
                      <a:pt x="14611" y="15662"/>
                      <a:pt x="17334" y="13017"/>
                      <a:pt x="17230" y="8461"/>
                    </a:cubicBezTo>
                    <a:cubicBezTo>
                      <a:pt x="17146" y="4806"/>
                      <a:pt x="15213" y="1"/>
                      <a:pt x="12959" y="1"/>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9" name="Google Shape;1699;p46"/>
              <p:cNvSpPr/>
              <p:nvPr/>
            </p:nvSpPr>
            <p:spPr>
              <a:xfrm>
                <a:off x="4959024" y="2735136"/>
                <a:ext cx="89935" cy="360595"/>
              </a:xfrm>
              <a:custGeom>
                <a:avLst/>
                <a:gdLst/>
                <a:ahLst/>
                <a:cxnLst/>
                <a:rect l="l" t="t" r="r" b="b"/>
                <a:pathLst>
                  <a:path w="5473" h="21944" extrusionOk="0">
                    <a:moveTo>
                      <a:pt x="5473" y="1"/>
                    </a:moveTo>
                    <a:cubicBezTo>
                      <a:pt x="4739" y="3274"/>
                      <a:pt x="2749" y="6573"/>
                      <a:pt x="1335" y="14297"/>
                    </a:cubicBezTo>
                    <a:cubicBezTo>
                      <a:pt x="1152" y="15397"/>
                      <a:pt x="943" y="16497"/>
                      <a:pt x="759" y="17544"/>
                    </a:cubicBezTo>
                    <a:cubicBezTo>
                      <a:pt x="812" y="17492"/>
                      <a:pt x="890" y="17439"/>
                      <a:pt x="943" y="17387"/>
                    </a:cubicBezTo>
                    <a:lnTo>
                      <a:pt x="1152" y="16392"/>
                    </a:lnTo>
                    <a:cubicBezTo>
                      <a:pt x="1519" y="14533"/>
                      <a:pt x="1833" y="12674"/>
                      <a:pt x="2304" y="10841"/>
                    </a:cubicBezTo>
                    <a:cubicBezTo>
                      <a:pt x="2723" y="9008"/>
                      <a:pt x="3273" y="7228"/>
                      <a:pt x="3849" y="5421"/>
                    </a:cubicBezTo>
                    <a:cubicBezTo>
                      <a:pt x="4425" y="3640"/>
                      <a:pt x="5132" y="1860"/>
                      <a:pt x="5473" y="1"/>
                    </a:cubicBezTo>
                    <a:close/>
                    <a:moveTo>
                      <a:pt x="105" y="21315"/>
                    </a:moveTo>
                    <a:cubicBezTo>
                      <a:pt x="52" y="21524"/>
                      <a:pt x="26" y="21734"/>
                      <a:pt x="0" y="21943"/>
                    </a:cubicBezTo>
                    <a:cubicBezTo>
                      <a:pt x="52" y="21734"/>
                      <a:pt x="79" y="21524"/>
                      <a:pt x="131" y="21315"/>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0" name="Google Shape;1700;p46"/>
              <p:cNvSpPr/>
              <p:nvPr/>
            </p:nvSpPr>
            <p:spPr>
              <a:xfrm>
                <a:off x="4960733" y="3020848"/>
                <a:ext cx="13787" cy="64547"/>
              </a:xfrm>
              <a:custGeom>
                <a:avLst/>
                <a:gdLst/>
                <a:ahLst/>
                <a:cxnLst/>
                <a:rect l="l" t="t" r="r" b="b"/>
                <a:pathLst>
                  <a:path w="839" h="3928" extrusionOk="0">
                    <a:moveTo>
                      <a:pt x="839" y="0"/>
                    </a:moveTo>
                    <a:lnTo>
                      <a:pt x="839" y="0"/>
                    </a:lnTo>
                    <a:cubicBezTo>
                      <a:pt x="786" y="52"/>
                      <a:pt x="708" y="105"/>
                      <a:pt x="655" y="157"/>
                    </a:cubicBezTo>
                    <a:cubicBezTo>
                      <a:pt x="420" y="1466"/>
                      <a:pt x="210" y="2723"/>
                      <a:pt x="1" y="3928"/>
                    </a:cubicBezTo>
                    <a:lnTo>
                      <a:pt x="27" y="3928"/>
                    </a:lnTo>
                    <a:cubicBezTo>
                      <a:pt x="184" y="3195"/>
                      <a:pt x="341" y="2488"/>
                      <a:pt x="498" y="1781"/>
                    </a:cubicBezTo>
                    <a:lnTo>
                      <a:pt x="839" y="0"/>
                    </a:ln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1" name="Google Shape;1701;p46"/>
              <p:cNvSpPr/>
              <p:nvPr/>
            </p:nvSpPr>
            <p:spPr>
              <a:xfrm>
                <a:off x="4959024" y="2735136"/>
                <a:ext cx="89935" cy="360595"/>
              </a:xfrm>
              <a:custGeom>
                <a:avLst/>
                <a:gdLst/>
                <a:ahLst/>
                <a:cxnLst/>
                <a:rect l="l" t="t" r="r" b="b"/>
                <a:pathLst>
                  <a:path w="5473" h="21944" extrusionOk="0">
                    <a:moveTo>
                      <a:pt x="5473" y="1"/>
                    </a:moveTo>
                    <a:lnTo>
                      <a:pt x="5473" y="1"/>
                    </a:lnTo>
                    <a:cubicBezTo>
                      <a:pt x="5211" y="891"/>
                      <a:pt x="4897" y="1781"/>
                      <a:pt x="4556" y="2671"/>
                    </a:cubicBezTo>
                    <a:lnTo>
                      <a:pt x="3535" y="5316"/>
                    </a:lnTo>
                    <a:cubicBezTo>
                      <a:pt x="2880" y="7097"/>
                      <a:pt x="2330" y="8903"/>
                      <a:pt x="1885" y="10762"/>
                    </a:cubicBezTo>
                    <a:cubicBezTo>
                      <a:pt x="1440" y="12595"/>
                      <a:pt x="1100" y="14454"/>
                      <a:pt x="812" y="16340"/>
                    </a:cubicBezTo>
                    <a:lnTo>
                      <a:pt x="393" y="19141"/>
                    </a:lnTo>
                    <a:cubicBezTo>
                      <a:pt x="262" y="20058"/>
                      <a:pt x="105" y="21000"/>
                      <a:pt x="0" y="21943"/>
                    </a:cubicBezTo>
                    <a:cubicBezTo>
                      <a:pt x="26" y="21734"/>
                      <a:pt x="52" y="21524"/>
                      <a:pt x="105" y="21315"/>
                    </a:cubicBezTo>
                    <a:cubicBezTo>
                      <a:pt x="314" y="20110"/>
                      <a:pt x="524" y="18853"/>
                      <a:pt x="759" y="17544"/>
                    </a:cubicBezTo>
                    <a:cubicBezTo>
                      <a:pt x="943" y="16497"/>
                      <a:pt x="1152" y="15397"/>
                      <a:pt x="1335" y="14297"/>
                    </a:cubicBezTo>
                    <a:cubicBezTo>
                      <a:pt x="2749" y="6573"/>
                      <a:pt x="4739" y="3274"/>
                      <a:pt x="5473"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2" name="Google Shape;1702;p46"/>
              <p:cNvSpPr/>
              <p:nvPr/>
            </p:nvSpPr>
            <p:spPr>
              <a:xfrm>
                <a:off x="4775720" y="3192519"/>
                <a:ext cx="160085" cy="45189"/>
              </a:xfrm>
              <a:custGeom>
                <a:avLst/>
                <a:gdLst/>
                <a:ahLst/>
                <a:cxnLst/>
                <a:rect l="l" t="t" r="r" b="b"/>
                <a:pathLst>
                  <a:path w="9742" h="2750" extrusionOk="0">
                    <a:moveTo>
                      <a:pt x="27" y="1"/>
                    </a:moveTo>
                    <a:cubicBezTo>
                      <a:pt x="27" y="105"/>
                      <a:pt x="27" y="184"/>
                      <a:pt x="1" y="262"/>
                    </a:cubicBezTo>
                    <a:cubicBezTo>
                      <a:pt x="1729" y="708"/>
                      <a:pt x="3457" y="1179"/>
                      <a:pt x="5185" y="1598"/>
                    </a:cubicBezTo>
                    <a:cubicBezTo>
                      <a:pt x="6678" y="1991"/>
                      <a:pt x="8196" y="2410"/>
                      <a:pt x="9715" y="2750"/>
                    </a:cubicBezTo>
                    <a:cubicBezTo>
                      <a:pt x="9715" y="2645"/>
                      <a:pt x="9741" y="2540"/>
                      <a:pt x="9741" y="2462"/>
                    </a:cubicBezTo>
                    <a:cubicBezTo>
                      <a:pt x="8275" y="2017"/>
                      <a:pt x="6756" y="1676"/>
                      <a:pt x="5264" y="1310"/>
                    </a:cubicBezTo>
                    <a:cubicBezTo>
                      <a:pt x="3509" y="865"/>
                      <a:pt x="1781" y="446"/>
                      <a:pt x="27"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4" name="Google Shape;1703;p46"/>
            <p:cNvGrpSpPr/>
            <p:nvPr/>
          </p:nvGrpSpPr>
          <p:grpSpPr>
            <a:xfrm>
              <a:off x="3440163" y="1733556"/>
              <a:ext cx="1049882" cy="2244669"/>
              <a:chOff x="3440163" y="1733556"/>
              <a:chExt cx="1049882" cy="2244669"/>
            </a:xfrm>
          </p:grpSpPr>
          <p:sp>
            <p:nvSpPr>
              <p:cNvPr id="5" name="Google Shape;1704;p46"/>
              <p:cNvSpPr/>
              <p:nvPr/>
            </p:nvSpPr>
            <p:spPr>
              <a:xfrm>
                <a:off x="4291672" y="3124538"/>
                <a:ext cx="198373" cy="263774"/>
              </a:xfrm>
              <a:custGeom>
                <a:avLst/>
                <a:gdLst/>
                <a:ahLst/>
                <a:cxnLst/>
                <a:rect l="l" t="t" r="r" b="b"/>
                <a:pathLst>
                  <a:path w="12072" h="16052" extrusionOk="0">
                    <a:moveTo>
                      <a:pt x="5577" y="0"/>
                    </a:moveTo>
                    <a:cubicBezTo>
                      <a:pt x="3744" y="812"/>
                      <a:pt x="1885" y="1571"/>
                      <a:pt x="0" y="2226"/>
                    </a:cubicBezTo>
                    <a:cubicBezTo>
                      <a:pt x="419" y="3064"/>
                      <a:pt x="1493" y="5656"/>
                      <a:pt x="1571" y="7018"/>
                    </a:cubicBezTo>
                    <a:cubicBezTo>
                      <a:pt x="1912" y="8615"/>
                      <a:pt x="1126" y="12700"/>
                      <a:pt x="1545" y="12805"/>
                    </a:cubicBezTo>
                    <a:cubicBezTo>
                      <a:pt x="1558" y="12808"/>
                      <a:pt x="1570" y="12809"/>
                      <a:pt x="1583" y="12809"/>
                    </a:cubicBezTo>
                    <a:cubicBezTo>
                      <a:pt x="2136" y="12809"/>
                      <a:pt x="3010" y="10134"/>
                      <a:pt x="2959" y="10134"/>
                    </a:cubicBezTo>
                    <a:cubicBezTo>
                      <a:pt x="3116" y="10134"/>
                      <a:pt x="2540" y="14821"/>
                      <a:pt x="3090" y="14952"/>
                    </a:cubicBezTo>
                    <a:cubicBezTo>
                      <a:pt x="3106" y="14955"/>
                      <a:pt x="3123" y="14957"/>
                      <a:pt x="3140" y="14957"/>
                    </a:cubicBezTo>
                    <a:cubicBezTo>
                      <a:pt x="3976" y="14957"/>
                      <a:pt x="5156" y="10578"/>
                      <a:pt x="5027" y="10553"/>
                    </a:cubicBezTo>
                    <a:cubicBezTo>
                      <a:pt x="5028" y="10553"/>
                      <a:pt x="5028" y="10553"/>
                      <a:pt x="5029" y="10553"/>
                    </a:cubicBezTo>
                    <a:cubicBezTo>
                      <a:pt x="5209" y="10553"/>
                      <a:pt x="4925" y="15999"/>
                      <a:pt x="5734" y="16051"/>
                    </a:cubicBezTo>
                    <a:cubicBezTo>
                      <a:pt x="5737" y="16051"/>
                      <a:pt x="5740" y="16052"/>
                      <a:pt x="5743" y="16052"/>
                    </a:cubicBezTo>
                    <a:cubicBezTo>
                      <a:pt x="6862" y="16052"/>
                      <a:pt x="7122" y="10840"/>
                      <a:pt x="6965" y="10369"/>
                    </a:cubicBezTo>
                    <a:lnTo>
                      <a:pt x="6965" y="10369"/>
                    </a:lnTo>
                    <a:cubicBezTo>
                      <a:pt x="7119" y="10804"/>
                      <a:pt x="7597" y="14565"/>
                      <a:pt x="8279" y="14565"/>
                    </a:cubicBezTo>
                    <a:cubicBezTo>
                      <a:pt x="8295" y="14565"/>
                      <a:pt x="8311" y="14563"/>
                      <a:pt x="8327" y="14559"/>
                    </a:cubicBezTo>
                    <a:cubicBezTo>
                      <a:pt x="9374" y="14323"/>
                      <a:pt x="8981" y="8275"/>
                      <a:pt x="8746" y="7882"/>
                    </a:cubicBezTo>
                    <a:lnTo>
                      <a:pt x="8746" y="7882"/>
                    </a:lnTo>
                    <a:cubicBezTo>
                      <a:pt x="8938" y="8098"/>
                      <a:pt x="10386" y="10187"/>
                      <a:pt x="11069" y="10187"/>
                    </a:cubicBezTo>
                    <a:cubicBezTo>
                      <a:pt x="11130" y="10187"/>
                      <a:pt x="11186" y="10171"/>
                      <a:pt x="11233" y="10134"/>
                    </a:cubicBezTo>
                    <a:cubicBezTo>
                      <a:pt x="12071" y="9427"/>
                      <a:pt x="8170" y="3640"/>
                      <a:pt x="7227" y="2724"/>
                    </a:cubicBezTo>
                    <a:cubicBezTo>
                      <a:pt x="6808" y="2069"/>
                      <a:pt x="6127" y="891"/>
                      <a:pt x="5577"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 name="Google Shape;1705;p46"/>
              <p:cNvSpPr/>
              <p:nvPr/>
            </p:nvSpPr>
            <p:spPr>
              <a:xfrm>
                <a:off x="4111343" y="2560671"/>
                <a:ext cx="350735" cy="707156"/>
              </a:xfrm>
              <a:custGeom>
                <a:avLst/>
                <a:gdLst/>
                <a:ahLst/>
                <a:cxnLst/>
                <a:rect l="l" t="t" r="r" b="b"/>
                <a:pathLst>
                  <a:path w="21344" h="43034" extrusionOk="0">
                    <a:moveTo>
                      <a:pt x="3799" y="1"/>
                    </a:moveTo>
                    <a:cubicBezTo>
                      <a:pt x="1449" y="1"/>
                      <a:pt x="0" y="5157"/>
                      <a:pt x="343" y="8889"/>
                    </a:cubicBezTo>
                    <a:cubicBezTo>
                      <a:pt x="736" y="13446"/>
                      <a:pt x="3747" y="15776"/>
                      <a:pt x="6654" y="25359"/>
                    </a:cubicBezTo>
                    <a:cubicBezTo>
                      <a:pt x="8696" y="32010"/>
                      <a:pt x="10372" y="37928"/>
                      <a:pt x="11210" y="40939"/>
                    </a:cubicBezTo>
                    <a:cubicBezTo>
                      <a:pt x="11236" y="41018"/>
                      <a:pt x="11262" y="41122"/>
                      <a:pt x="11288" y="41227"/>
                    </a:cubicBezTo>
                    <a:cubicBezTo>
                      <a:pt x="11629" y="42379"/>
                      <a:pt x="11812" y="43034"/>
                      <a:pt x="11812" y="43034"/>
                    </a:cubicBezTo>
                    <a:cubicBezTo>
                      <a:pt x="14588" y="42667"/>
                      <a:pt x="21343" y="40861"/>
                      <a:pt x="21029" y="39368"/>
                    </a:cubicBezTo>
                    <a:cubicBezTo>
                      <a:pt x="20898" y="38792"/>
                      <a:pt x="20793" y="38216"/>
                      <a:pt x="20662" y="37666"/>
                    </a:cubicBezTo>
                    <a:cubicBezTo>
                      <a:pt x="20636" y="37561"/>
                      <a:pt x="20610" y="37483"/>
                      <a:pt x="20584" y="37404"/>
                    </a:cubicBezTo>
                    <a:cubicBezTo>
                      <a:pt x="16368" y="19285"/>
                      <a:pt x="8172" y="3443"/>
                      <a:pt x="5475" y="825"/>
                    </a:cubicBezTo>
                    <a:cubicBezTo>
                      <a:pt x="4879" y="252"/>
                      <a:pt x="4317" y="1"/>
                      <a:pt x="379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 name="Google Shape;1706;p46"/>
              <p:cNvSpPr/>
              <p:nvPr/>
            </p:nvSpPr>
            <p:spPr>
              <a:xfrm>
                <a:off x="4295533" y="3175314"/>
                <a:ext cx="155353" cy="62838"/>
              </a:xfrm>
              <a:custGeom>
                <a:avLst/>
                <a:gdLst/>
                <a:ahLst/>
                <a:cxnLst/>
                <a:rect l="l" t="t" r="r" b="b"/>
                <a:pathLst>
                  <a:path w="9454" h="3824" extrusionOk="0">
                    <a:moveTo>
                      <a:pt x="9375" y="0"/>
                    </a:moveTo>
                    <a:cubicBezTo>
                      <a:pt x="7699" y="629"/>
                      <a:pt x="6023" y="1257"/>
                      <a:pt x="4347" y="1885"/>
                    </a:cubicBezTo>
                    <a:cubicBezTo>
                      <a:pt x="2907" y="2435"/>
                      <a:pt x="1441" y="2933"/>
                      <a:pt x="1" y="3535"/>
                    </a:cubicBezTo>
                    <a:cubicBezTo>
                      <a:pt x="27" y="3614"/>
                      <a:pt x="53" y="3718"/>
                      <a:pt x="79" y="3823"/>
                    </a:cubicBezTo>
                    <a:cubicBezTo>
                      <a:pt x="1572" y="3326"/>
                      <a:pt x="3012" y="2723"/>
                      <a:pt x="4452" y="2173"/>
                    </a:cubicBezTo>
                    <a:cubicBezTo>
                      <a:pt x="6102" y="1545"/>
                      <a:pt x="7778" y="890"/>
                      <a:pt x="9453" y="262"/>
                    </a:cubicBezTo>
                    <a:cubicBezTo>
                      <a:pt x="9427" y="157"/>
                      <a:pt x="9401" y="79"/>
                      <a:pt x="9375"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 name="Google Shape;1707;p46"/>
              <p:cNvSpPr/>
              <p:nvPr/>
            </p:nvSpPr>
            <p:spPr>
              <a:xfrm>
                <a:off x="4124292" y="2999634"/>
                <a:ext cx="295621" cy="447588"/>
              </a:xfrm>
              <a:custGeom>
                <a:avLst/>
                <a:gdLst/>
                <a:ahLst/>
                <a:cxnLst/>
                <a:rect l="l" t="t" r="r" b="b"/>
                <a:pathLst>
                  <a:path w="17990" h="27238" extrusionOk="0">
                    <a:moveTo>
                      <a:pt x="8522" y="0"/>
                    </a:moveTo>
                    <a:cubicBezTo>
                      <a:pt x="7260" y="0"/>
                      <a:pt x="5963" y="187"/>
                      <a:pt x="4949" y="715"/>
                    </a:cubicBezTo>
                    <a:cubicBezTo>
                      <a:pt x="2488" y="1998"/>
                      <a:pt x="0" y="3307"/>
                      <a:pt x="550" y="7837"/>
                    </a:cubicBezTo>
                    <a:cubicBezTo>
                      <a:pt x="1100" y="12393"/>
                      <a:pt x="2488" y="26088"/>
                      <a:pt x="3876" y="26637"/>
                    </a:cubicBezTo>
                    <a:cubicBezTo>
                      <a:pt x="4920" y="27071"/>
                      <a:pt x="7657" y="27238"/>
                      <a:pt x="9560" y="27238"/>
                    </a:cubicBezTo>
                    <a:cubicBezTo>
                      <a:pt x="10185" y="27238"/>
                      <a:pt x="10720" y="27220"/>
                      <a:pt x="11076" y="27187"/>
                    </a:cubicBezTo>
                    <a:cubicBezTo>
                      <a:pt x="12543" y="27083"/>
                      <a:pt x="16235" y="26716"/>
                      <a:pt x="17099" y="25616"/>
                    </a:cubicBezTo>
                    <a:cubicBezTo>
                      <a:pt x="17989" y="24490"/>
                      <a:pt x="15004" y="1631"/>
                      <a:pt x="12778" y="689"/>
                    </a:cubicBezTo>
                    <a:cubicBezTo>
                      <a:pt x="12054" y="381"/>
                      <a:pt x="10325" y="0"/>
                      <a:pt x="8522"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 name="Google Shape;1708;p46"/>
              <p:cNvSpPr/>
              <p:nvPr/>
            </p:nvSpPr>
            <p:spPr>
              <a:xfrm>
                <a:off x="4382017" y="3399060"/>
                <a:ext cx="25832" cy="34853"/>
              </a:xfrm>
              <a:custGeom>
                <a:avLst/>
                <a:gdLst/>
                <a:ahLst/>
                <a:cxnLst/>
                <a:rect l="l" t="t" r="r" b="b"/>
                <a:pathLst>
                  <a:path w="1572" h="2121" extrusionOk="0">
                    <a:moveTo>
                      <a:pt x="1" y="2121"/>
                    </a:moveTo>
                    <a:cubicBezTo>
                      <a:pt x="1" y="2121"/>
                      <a:pt x="1" y="2121"/>
                      <a:pt x="1" y="2121"/>
                    </a:cubicBezTo>
                    <a:cubicBezTo>
                      <a:pt x="1" y="2121"/>
                      <a:pt x="1" y="2121"/>
                      <a:pt x="1" y="2121"/>
                    </a:cubicBezTo>
                    <a:close/>
                    <a:moveTo>
                      <a:pt x="27" y="2121"/>
                    </a:moveTo>
                    <a:cubicBezTo>
                      <a:pt x="27" y="2121"/>
                      <a:pt x="27" y="2121"/>
                      <a:pt x="27" y="2121"/>
                    </a:cubicBezTo>
                    <a:cubicBezTo>
                      <a:pt x="27" y="2121"/>
                      <a:pt x="27" y="2121"/>
                      <a:pt x="27" y="2121"/>
                    </a:cubicBezTo>
                    <a:close/>
                    <a:moveTo>
                      <a:pt x="27" y="2121"/>
                    </a:moveTo>
                    <a:cubicBezTo>
                      <a:pt x="525" y="1938"/>
                      <a:pt x="943" y="1754"/>
                      <a:pt x="1231" y="1519"/>
                    </a:cubicBezTo>
                    <a:cubicBezTo>
                      <a:pt x="943" y="1754"/>
                      <a:pt x="525" y="1938"/>
                      <a:pt x="27" y="2121"/>
                    </a:cubicBezTo>
                    <a:close/>
                    <a:moveTo>
                      <a:pt x="1231" y="1493"/>
                    </a:moveTo>
                    <a:cubicBezTo>
                      <a:pt x="1231" y="1493"/>
                      <a:pt x="1231" y="1493"/>
                      <a:pt x="1231" y="1493"/>
                    </a:cubicBezTo>
                    <a:cubicBezTo>
                      <a:pt x="1231" y="1493"/>
                      <a:pt x="1231" y="1493"/>
                      <a:pt x="1231" y="1493"/>
                    </a:cubicBezTo>
                    <a:close/>
                    <a:moveTo>
                      <a:pt x="1231" y="1493"/>
                    </a:moveTo>
                    <a:cubicBezTo>
                      <a:pt x="1231" y="1493"/>
                      <a:pt x="1231" y="1493"/>
                      <a:pt x="1258" y="1493"/>
                    </a:cubicBezTo>
                    <a:cubicBezTo>
                      <a:pt x="1231" y="1493"/>
                      <a:pt x="1231" y="1493"/>
                      <a:pt x="1231" y="1493"/>
                    </a:cubicBezTo>
                    <a:close/>
                    <a:moveTo>
                      <a:pt x="1258" y="1493"/>
                    </a:moveTo>
                    <a:cubicBezTo>
                      <a:pt x="1258" y="1493"/>
                      <a:pt x="1258" y="1493"/>
                      <a:pt x="1258" y="1493"/>
                    </a:cubicBezTo>
                    <a:cubicBezTo>
                      <a:pt x="1258" y="1493"/>
                      <a:pt x="1258" y="1493"/>
                      <a:pt x="1258" y="1493"/>
                    </a:cubicBezTo>
                    <a:close/>
                    <a:moveTo>
                      <a:pt x="1258" y="1493"/>
                    </a:moveTo>
                    <a:cubicBezTo>
                      <a:pt x="1258" y="1493"/>
                      <a:pt x="1258" y="1493"/>
                      <a:pt x="1258" y="1493"/>
                    </a:cubicBezTo>
                    <a:cubicBezTo>
                      <a:pt x="1258" y="1493"/>
                      <a:pt x="1258" y="1493"/>
                      <a:pt x="1258" y="1493"/>
                    </a:cubicBezTo>
                    <a:close/>
                    <a:moveTo>
                      <a:pt x="1258" y="1493"/>
                    </a:moveTo>
                    <a:cubicBezTo>
                      <a:pt x="1258" y="1493"/>
                      <a:pt x="1258" y="1466"/>
                      <a:pt x="1258" y="1466"/>
                    </a:cubicBezTo>
                    <a:cubicBezTo>
                      <a:pt x="1258" y="1466"/>
                      <a:pt x="1258" y="1493"/>
                      <a:pt x="1258" y="1493"/>
                    </a:cubicBezTo>
                    <a:close/>
                    <a:moveTo>
                      <a:pt x="1258" y="1466"/>
                    </a:moveTo>
                    <a:cubicBezTo>
                      <a:pt x="1258" y="1466"/>
                      <a:pt x="1284" y="1466"/>
                      <a:pt x="1284" y="1466"/>
                    </a:cubicBezTo>
                    <a:cubicBezTo>
                      <a:pt x="1284" y="1466"/>
                      <a:pt x="1258" y="1466"/>
                      <a:pt x="1258" y="1466"/>
                    </a:cubicBezTo>
                    <a:close/>
                    <a:moveTo>
                      <a:pt x="1284" y="1466"/>
                    </a:moveTo>
                    <a:cubicBezTo>
                      <a:pt x="1284" y="1466"/>
                      <a:pt x="1284" y="1466"/>
                      <a:pt x="1284" y="1466"/>
                    </a:cubicBezTo>
                    <a:cubicBezTo>
                      <a:pt x="1284" y="1466"/>
                      <a:pt x="1284" y="1466"/>
                      <a:pt x="1284" y="1466"/>
                    </a:cubicBezTo>
                    <a:close/>
                    <a:moveTo>
                      <a:pt x="1284" y="1466"/>
                    </a:moveTo>
                    <a:cubicBezTo>
                      <a:pt x="1284" y="1466"/>
                      <a:pt x="1284" y="1466"/>
                      <a:pt x="1284" y="1466"/>
                    </a:cubicBezTo>
                    <a:cubicBezTo>
                      <a:pt x="1284" y="1466"/>
                      <a:pt x="1284" y="1466"/>
                      <a:pt x="1284" y="1466"/>
                    </a:cubicBezTo>
                    <a:close/>
                    <a:moveTo>
                      <a:pt x="1310" y="1440"/>
                    </a:moveTo>
                    <a:cubicBezTo>
                      <a:pt x="1310" y="1440"/>
                      <a:pt x="1310" y="1440"/>
                      <a:pt x="1310" y="1440"/>
                    </a:cubicBezTo>
                    <a:cubicBezTo>
                      <a:pt x="1310" y="1440"/>
                      <a:pt x="1310" y="1440"/>
                      <a:pt x="1310" y="1440"/>
                    </a:cubicBezTo>
                    <a:close/>
                    <a:moveTo>
                      <a:pt x="1310" y="1440"/>
                    </a:moveTo>
                    <a:cubicBezTo>
                      <a:pt x="1310" y="1440"/>
                      <a:pt x="1310" y="1440"/>
                      <a:pt x="1310" y="1440"/>
                    </a:cubicBezTo>
                    <a:cubicBezTo>
                      <a:pt x="1310" y="1440"/>
                      <a:pt x="1310" y="1440"/>
                      <a:pt x="1310" y="1440"/>
                    </a:cubicBezTo>
                    <a:close/>
                    <a:moveTo>
                      <a:pt x="1310" y="1414"/>
                    </a:moveTo>
                    <a:cubicBezTo>
                      <a:pt x="1310" y="1414"/>
                      <a:pt x="1310" y="1414"/>
                      <a:pt x="1336" y="1414"/>
                    </a:cubicBezTo>
                    <a:cubicBezTo>
                      <a:pt x="1310" y="1414"/>
                      <a:pt x="1310" y="1414"/>
                      <a:pt x="1310" y="1414"/>
                    </a:cubicBezTo>
                    <a:close/>
                    <a:moveTo>
                      <a:pt x="1362" y="1388"/>
                    </a:moveTo>
                    <a:lnTo>
                      <a:pt x="1362" y="1388"/>
                    </a:lnTo>
                    <a:lnTo>
                      <a:pt x="1362" y="1388"/>
                    </a:lnTo>
                    <a:close/>
                    <a:moveTo>
                      <a:pt x="1389" y="1362"/>
                    </a:moveTo>
                    <a:cubicBezTo>
                      <a:pt x="1389" y="1362"/>
                      <a:pt x="1389" y="1362"/>
                      <a:pt x="1389" y="1362"/>
                    </a:cubicBezTo>
                    <a:cubicBezTo>
                      <a:pt x="1389" y="1362"/>
                      <a:pt x="1389" y="1362"/>
                      <a:pt x="1389" y="1362"/>
                    </a:cubicBezTo>
                    <a:close/>
                    <a:moveTo>
                      <a:pt x="1389" y="1362"/>
                    </a:moveTo>
                    <a:lnTo>
                      <a:pt x="1389" y="1362"/>
                    </a:lnTo>
                    <a:lnTo>
                      <a:pt x="1389" y="1362"/>
                    </a:lnTo>
                    <a:close/>
                    <a:moveTo>
                      <a:pt x="1389" y="1335"/>
                    </a:moveTo>
                    <a:cubicBezTo>
                      <a:pt x="1389" y="1335"/>
                      <a:pt x="1389" y="1335"/>
                      <a:pt x="1389" y="1335"/>
                    </a:cubicBezTo>
                    <a:cubicBezTo>
                      <a:pt x="1389" y="1335"/>
                      <a:pt x="1389" y="1335"/>
                      <a:pt x="1389" y="1335"/>
                    </a:cubicBezTo>
                    <a:close/>
                    <a:moveTo>
                      <a:pt x="1415" y="1335"/>
                    </a:moveTo>
                    <a:cubicBezTo>
                      <a:pt x="1415" y="1335"/>
                      <a:pt x="1415" y="1335"/>
                      <a:pt x="1415" y="1335"/>
                    </a:cubicBezTo>
                    <a:cubicBezTo>
                      <a:pt x="1415" y="1335"/>
                      <a:pt x="1415" y="1335"/>
                      <a:pt x="1415" y="1335"/>
                    </a:cubicBezTo>
                    <a:close/>
                    <a:moveTo>
                      <a:pt x="1415" y="1335"/>
                    </a:moveTo>
                    <a:cubicBezTo>
                      <a:pt x="1415" y="1309"/>
                      <a:pt x="1415" y="1309"/>
                      <a:pt x="1415" y="1309"/>
                    </a:cubicBezTo>
                    <a:cubicBezTo>
                      <a:pt x="1415" y="1309"/>
                      <a:pt x="1415" y="1309"/>
                      <a:pt x="1415" y="1335"/>
                    </a:cubicBezTo>
                    <a:close/>
                    <a:moveTo>
                      <a:pt x="1415" y="1309"/>
                    </a:moveTo>
                    <a:cubicBezTo>
                      <a:pt x="1415" y="1309"/>
                      <a:pt x="1415" y="1309"/>
                      <a:pt x="1415" y="1309"/>
                    </a:cubicBezTo>
                    <a:cubicBezTo>
                      <a:pt x="1415" y="1309"/>
                      <a:pt x="1415" y="1309"/>
                      <a:pt x="1415" y="1309"/>
                    </a:cubicBezTo>
                    <a:close/>
                    <a:moveTo>
                      <a:pt x="1415" y="1309"/>
                    </a:moveTo>
                    <a:cubicBezTo>
                      <a:pt x="1415" y="1309"/>
                      <a:pt x="1415" y="1309"/>
                      <a:pt x="1415" y="1309"/>
                    </a:cubicBezTo>
                    <a:cubicBezTo>
                      <a:pt x="1546" y="1178"/>
                      <a:pt x="1572" y="707"/>
                      <a:pt x="1572" y="0"/>
                    </a:cubicBezTo>
                    <a:cubicBezTo>
                      <a:pt x="1572" y="707"/>
                      <a:pt x="1546" y="1178"/>
                      <a:pt x="1415" y="1309"/>
                    </a:cubicBezTo>
                    <a:cubicBezTo>
                      <a:pt x="1415" y="1309"/>
                      <a:pt x="1415" y="1309"/>
                      <a:pt x="1415" y="1309"/>
                    </a:cubicBezTo>
                    <a:close/>
                  </a:path>
                </a:pathLst>
              </a:custGeom>
              <a:solidFill>
                <a:srgbClr val="A0DE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 name="Google Shape;1709;p46"/>
              <p:cNvSpPr/>
              <p:nvPr/>
            </p:nvSpPr>
            <p:spPr>
              <a:xfrm>
                <a:off x="4269291" y="2999749"/>
                <a:ext cx="138559" cy="444499"/>
              </a:xfrm>
              <a:custGeom>
                <a:avLst/>
                <a:gdLst/>
                <a:ahLst/>
                <a:cxnLst/>
                <a:rect l="l" t="t" r="r" b="b"/>
                <a:pathLst>
                  <a:path w="8432" h="27050" extrusionOk="0">
                    <a:moveTo>
                      <a:pt x="184" y="1"/>
                    </a:moveTo>
                    <a:cubicBezTo>
                      <a:pt x="184" y="106"/>
                      <a:pt x="184" y="210"/>
                      <a:pt x="210" y="315"/>
                    </a:cubicBezTo>
                    <a:cubicBezTo>
                      <a:pt x="289" y="1755"/>
                      <a:pt x="315" y="3143"/>
                      <a:pt x="341" y="4479"/>
                    </a:cubicBezTo>
                    <a:cubicBezTo>
                      <a:pt x="236" y="4479"/>
                      <a:pt x="105" y="4505"/>
                      <a:pt x="1" y="4531"/>
                    </a:cubicBezTo>
                    <a:cubicBezTo>
                      <a:pt x="262" y="7149"/>
                      <a:pt x="681" y="9794"/>
                      <a:pt x="1048" y="12386"/>
                    </a:cubicBezTo>
                    <a:cubicBezTo>
                      <a:pt x="1729" y="17283"/>
                      <a:pt x="2252" y="22284"/>
                      <a:pt x="3588" y="27049"/>
                    </a:cubicBezTo>
                    <a:cubicBezTo>
                      <a:pt x="4609" y="26945"/>
                      <a:pt x="5892" y="26735"/>
                      <a:pt x="6861" y="26421"/>
                    </a:cubicBezTo>
                    <a:lnTo>
                      <a:pt x="6887" y="26421"/>
                    </a:lnTo>
                    <a:cubicBezTo>
                      <a:pt x="7385" y="26238"/>
                      <a:pt x="7803" y="26054"/>
                      <a:pt x="8091" y="25819"/>
                    </a:cubicBezTo>
                    <a:cubicBezTo>
                      <a:pt x="8091" y="25819"/>
                      <a:pt x="8091" y="25819"/>
                      <a:pt x="8091" y="25793"/>
                    </a:cubicBezTo>
                    <a:lnTo>
                      <a:pt x="8118" y="25793"/>
                    </a:lnTo>
                    <a:cubicBezTo>
                      <a:pt x="8118" y="25793"/>
                      <a:pt x="8118" y="25766"/>
                      <a:pt x="8118" y="25766"/>
                    </a:cubicBezTo>
                    <a:lnTo>
                      <a:pt x="8144" y="25766"/>
                    </a:lnTo>
                    <a:cubicBezTo>
                      <a:pt x="8144" y="25766"/>
                      <a:pt x="8144" y="25740"/>
                      <a:pt x="8170" y="25740"/>
                    </a:cubicBezTo>
                    <a:cubicBezTo>
                      <a:pt x="8170" y="25740"/>
                      <a:pt x="8170" y="25740"/>
                      <a:pt x="8170" y="25714"/>
                    </a:cubicBezTo>
                    <a:lnTo>
                      <a:pt x="8196" y="25714"/>
                    </a:lnTo>
                    <a:cubicBezTo>
                      <a:pt x="8196" y="25714"/>
                      <a:pt x="8222" y="25688"/>
                      <a:pt x="8222" y="25688"/>
                    </a:cubicBezTo>
                    <a:cubicBezTo>
                      <a:pt x="8222" y="25662"/>
                      <a:pt x="8249" y="25662"/>
                      <a:pt x="8249" y="25662"/>
                    </a:cubicBezTo>
                    <a:cubicBezTo>
                      <a:pt x="8249" y="25662"/>
                      <a:pt x="8249" y="25635"/>
                      <a:pt x="8249" y="25635"/>
                    </a:cubicBezTo>
                    <a:lnTo>
                      <a:pt x="8275" y="25635"/>
                    </a:lnTo>
                    <a:cubicBezTo>
                      <a:pt x="8275" y="25609"/>
                      <a:pt x="8275" y="25609"/>
                      <a:pt x="8275" y="25609"/>
                    </a:cubicBezTo>
                    <a:cubicBezTo>
                      <a:pt x="8406" y="25478"/>
                      <a:pt x="8432" y="25007"/>
                      <a:pt x="8432" y="24300"/>
                    </a:cubicBezTo>
                    <a:cubicBezTo>
                      <a:pt x="8432" y="19246"/>
                      <a:pt x="5892" y="1493"/>
                      <a:pt x="3954" y="682"/>
                    </a:cubicBezTo>
                    <a:cubicBezTo>
                      <a:pt x="3300" y="394"/>
                      <a:pt x="1807" y="53"/>
                      <a:pt x="18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 name="Google Shape;1710;p46"/>
              <p:cNvSpPr/>
              <p:nvPr/>
            </p:nvSpPr>
            <p:spPr>
              <a:xfrm>
                <a:off x="3440163" y="1965156"/>
                <a:ext cx="510755" cy="1010747"/>
              </a:xfrm>
              <a:custGeom>
                <a:avLst/>
                <a:gdLst/>
                <a:ahLst/>
                <a:cxnLst/>
                <a:rect l="l" t="t" r="r" b="b"/>
                <a:pathLst>
                  <a:path w="31082" h="61509" extrusionOk="0">
                    <a:moveTo>
                      <a:pt x="11441" y="0"/>
                    </a:moveTo>
                    <a:cubicBezTo>
                      <a:pt x="10178" y="0"/>
                      <a:pt x="8939" y="483"/>
                      <a:pt x="7960" y="1271"/>
                    </a:cubicBezTo>
                    <a:cubicBezTo>
                      <a:pt x="6651" y="2344"/>
                      <a:pt x="5813" y="3915"/>
                      <a:pt x="5263" y="5513"/>
                    </a:cubicBezTo>
                    <a:cubicBezTo>
                      <a:pt x="4478" y="7974"/>
                      <a:pt x="4347" y="10723"/>
                      <a:pt x="5316" y="13132"/>
                    </a:cubicBezTo>
                    <a:cubicBezTo>
                      <a:pt x="6127" y="15175"/>
                      <a:pt x="7672" y="16824"/>
                      <a:pt x="8877" y="18683"/>
                    </a:cubicBezTo>
                    <a:cubicBezTo>
                      <a:pt x="10081" y="20542"/>
                      <a:pt x="10971" y="22847"/>
                      <a:pt x="10291" y="24941"/>
                    </a:cubicBezTo>
                    <a:cubicBezTo>
                      <a:pt x="9898" y="26120"/>
                      <a:pt x="9034" y="27088"/>
                      <a:pt x="8144" y="27979"/>
                    </a:cubicBezTo>
                    <a:cubicBezTo>
                      <a:pt x="6468" y="29628"/>
                      <a:pt x="4582" y="31147"/>
                      <a:pt x="3483" y="33242"/>
                    </a:cubicBezTo>
                    <a:cubicBezTo>
                      <a:pt x="2383" y="35337"/>
                      <a:pt x="2383" y="38243"/>
                      <a:pt x="4216" y="39709"/>
                    </a:cubicBezTo>
                    <a:cubicBezTo>
                      <a:pt x="5106" y="40416"/>
                      <a:pt x="6363" y="40835"/>
                      <a:pt x="6730" y="41883"/>
                    </a:cubicBezTo>
                    <a:cubicBezTo>
                      <a:pt x="7070" y="42799"/>
                      <a:pt x="6546" y="43794"/>
                      <a:pt x="5944" y="44553"/>
                    </a:cubicBezTo>
                    <a:cubicBezTo>
                      <a:pt x="4766" y="46124"/>
                      <a:pt x="3221" y="47381"/>
                      <a:pt x="2043" y="48926"/>
                    </a:cubicBezTo>
                    <a:cubicBezTo>
                      <a:pt x="838" y="50497"/>
                      <a:pt x="0" y="52540"/>
                      <a:pt x="576" y="54425"/>
                    </a:cubicBezTo>
                    <a:cubicBezTo>
                      <a:pt x="1126" y="56284"/>
                      <a:pt x="2933" y="57541"/>
                      <a:pt x="4766" y="58248"/>
                    </a:cubicBezTo>
                    <a:cubicBezTo>
                      <a:pt x="5966" y="58714"/>
                      <a:pt x="7261" y="59022"/>
                      <a:pt x="8537" y="59022"/>
                    </a:cubicBezTo>
                    <a:cubicBezTo>
                      <a:pt x="9266" y="59022"/>
                      <a:pt x="9988" y="58921"/>
                      <a:pt x="10683" y="58693"/>
                    </a:cubicBezTo>
                    <a:cubicBezTo>
                      <a:pt x="11096" y="58541"/>
                      <a:pt x="11509" y="58353"/>
                      <a:pt x="11921" y="58353"/>
                    </a:cubicBezTo>
                    <a:cubicBezTo>
                      <a:pt x="12006" y="58353"/>
                      <a:pt x="12091" y="58361"/>
                      <a:pt x="12176" y="58379"/>
                    </a:cubicBezTo>
                    <a:cubicBezTo>
                      <a:pt x="12857" y="58483"/>
                      <a:pt x="13302" y="59060"/>
                      <a:pt x="13773" y="59531"/>
                    </a:cubicBezTo>
                    <a:cubicBezTo>
                      <a:pt x="15064" y="60860"/>
                      <a:pt x="16921" y="61509"/>
                      <a:pt x="18793" y="61509"/>
                    </a:cubicBezTo>
                    <a:cubicBezTo>
                      <a:pt x="19466" y="61509"/>
                      <a:pt x="20140" y="61425"/>
                      <a:pt x="20791" y="61259"/>
                    </a:cubicBezTo>
                    <a:cubicBezTo>
                      <a:pt x="23226" y="60631"/>
                      <a:pt x="25321" y="58955"/>
                      <a:pt x="26761" y="56886"/>
                    </a:cubicBezTo>
                    <a:cubicBezTo>
                      <a:pt x="28541" y="54399"/>
                      <a:pt x="29484" y="51178"/>
                      <a:pt x="28829" y="48193"/>
                    </a:cubicBezTo>
                    <a:cubicBezTo>
                      <a:pt x="28179" y="45202"/>
                      <a:pt x="25798" y="42547"/>
                      <a:pt x="22790" y="42050"/>
                    </a:cubicBezTo>
                    <a:lnTo>
                      <a:pt x="22790" y="42050"/>
                    </a:lnTo>
                    <a:cubicBezTo>
                      <a:pt x="22968" y="42077"/>
                      <a:pt x="23146" y="42089"/>
                      <a:pt x="23324" y="42089"/>
                    </a:cubicBezTo>
                    <a:cubicBezTo>
                      <a:pt x="24664" y="42089"/>
                      <a:pt x="25970" y="41359"/>
                      <a:pt x="26996" y="40469"/>
                    </a:cubicBezTo>
                    <a:cubicBezTo>
                      <a:pt x="29667" y="38164"/>
                      <a:pt x="31081" y="34158"/>
                      <a:pt x="29562" y="30990"/>
                    </a:cubicBezTo>
                    <a:cubicBezTo>
                      <a:pt x="27939" y="27665"/>
                      <a:pt x="23880" y="26434"/>
                      <a:pt x="20267" y="25544"/>
                    </a:cubicBezTo>
                    <a:cubicBezTo>
                      <a:pt x="21602" y="24444"/>
                      <a:pt x="22964" y="23318"/>
                      <a:pt x="23933" y="21878"/>
                    </a:cubicBezTo>
                    <a:cubicBezTo>
                      <a:pt x="26394" y="18133"/>
                      <a:pt x="25530" y="12949"/>
                      <a:pt x="23016" y="9205"/>
                    </a:cubicBezTo>
                    <a:cubicBezTo>
                      <a:pt x="21576" y="7084"/>
                      <a:pt x="19665" y="5303"/>
                      <a:pt x="17648" y="3706"/>
                    </a:cubicBezTo>
                    <a:cubicBezTo>
                      <a:pt x="16627" y="2894"/>
                      <a:pt x="15554" y="2135"/>
                      <a:pt x="14480" y="1375"/>
                    </a:cubicBezTo>
                    <a:cubicBezTo>
                      <a:pt x="13616" y="799"/>
                      <a:pt x="12883" y="92"/>
                      <a:pt x="11809" y="14"/>
                    </a:cubicBezTo>
                    <a:cubicBezTo>
                      <a:pt x="11687" y="5"/>
                      <a:pt x="11564" y="0"/>
                      <a:pt x="11441"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 name="Google Shape;1711;p46"/>
              <p:cNvSpPr/>
              <p:nvPr/>
            </p:nvSpPr>
            <p:spPr>
              <a:xfrm>
                <a:off x="3659600" y="2775149"/>
                <a:ext cx="80043" cy="198373"/>
              </a:xfrm>
              <a:custGeom>
                <a:avLst/>
                <a:gdLst/>
                <a:ahLst/>
                <a:cxnLst/>
                <a:rect l="l" t="t" r="r" b="b"/>
                <a:pathLst>
                  <a:path w="4871" h="12072" extrusionOk="0">
                    <a:moveTo>
                      <a:pt x="4871" y="1"/>
                    </a:moveTo>
                    <a:lnTo>
                      <a:pt x="4871" y="1"/>
                    </a:lnTo>
                    <a:cubicBezTo>
                      <a:pt x="2435" y="1729"/>
                      <a:pt x="131" y="3902"/>
                      <a:pt x="53" y="6625"/>
                    </a:cubicBezTo>
                    <a:cubicBezTo>
                      <a:pt x="0" y="7751"/>
                      <a:pt x="367" y="9191"/>
                      <a:pt x="917" y="10710"/>
                    </a:cubicBezTo>
                    <a:cubicBezTo>
                      <a:pt x="1807" y="11417"/>
                      <a:pt x="2854" y="11862"/>
                      <a:pt x="3980" y="12072"/>
                    </a:cubicBezTo>
                    <a:cubicBezTo>
                      <a:pt x="4006" y="11443"/>
                      <a:pt x="4059" y="10763"/>
                      <a:pt x="4085" y="10082"/>
                    </a:cubicBezTo>
                    <a:cubicBezTo>
                      <a:pt x="4190" y="8432"/>
                      <a:pt x="4321" y="6704"/>
                      <a:pt x="4478" y="4950"/>
                    </a:cubicBezTo>
                    <a:cubicBezTo>
                      <a:pt x="4583" y="3352"/>
                      <a:pt x="4713" y="1781"/>
                      <a:pt x="4844" y="236"/>
                    </a:cubicBezTo>
                    <a:cubicBezTo>
                      <a:pt x="4844" y="158"/>
                      <a:pt x="4871" y="79"/>
                      <a:pt x="487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 name="Google Shape;1712;p46"/>
              <p:cNvSpPr/>
              <p:nvPr/>
            </p:nvSpPr>
            <p:spPr>
              <a:xfrm>
                <a:off x="3556339" y="1967095"/>
                <a:ext cx="358853" cy="676838"/>
              </a:xfrm>
              <a:custGeom>
                <a:avLst/>
                <a:gdLst/>
                <a:ahLst/>
                <a:cxnLst/>
                <a:rect l="l" t="t" r="r" b="b"/>
                <a:pathLst>
                  <a:path w="21838" h="41189" extrusionOk="0">
                    <a:moveTo>
                      <a:pt x="3247" y="1"/>
                    </a:moveTo>
                    <a:lnTo>
                      <a:pt x="3247" y="1"/>
                    </a:lnTo>
                    <a:cubicBezTo>
                      <a:pt x="3064" y="53"/>
                      <a:pt x="2854" y="105"/>
                      <a:pt x="2671" y="184"/>
                    </a:cubicBezTo>
                    <a:cubicBezTo>
                      <a:pt x="2540" y="367"/>
                      <a:pt x="2409" y="551"/>
                      <a:pt x="2278" y="734"/>
                    </a:cubicBezTo>
                    <a:cubicBezTo>
                      <a:pt x="838" y="3064"/>
                      <a:pt x="209" y="5892"/>
                      <a:pt x="105" y="8589"/>
                    </a:cubicBezTo>
                    <a:cubicBezTo>
                      <a:pt x="0" y="11234"/>
                      <a:pt x="916" y="13878"/>
                      <a:pt x="2173" y="16156"/>
                    </a:cubicBezTo>
                    <a:cubicBezTo>
                      <a:pt x="2776" y="17204"/>
                      <a:pt x="3430" y="18199"/>
                      <a:pt x="4190" y="19115"/>
                    </a:cubicBezTo>
                    <a:cubicBezTo>
                      <a:pt x="4792" y="19848"/>
                      <a:pt x="5446" y="20529"/>
                      <a:pt x="5996" y="21315"/>
                    </a:cubicBezTo>
                    <a:cubicBezTo>
                      <a:pt x="6520" y="22022"/>
                      <a:pt x="6939" y="22833"/>
                      <a:pt x="7096" y="23724"/>
                    </a:cubicBezTo>
                    <a:cubicBezTo>
                      <a:pt x="7279" y="24823"/>
                      <a:pt x="7122" y="25923"/>
                      <a:pt x="6808" y="26970"/>
                    </a:cubicBezTo>
                    <a:cubicBezTo>
                      <a:pt x="6127" y="29432"/>
                      <a:pt x="4713" y="31631"/>
                      <a:pt x="4137" y="34145"/>
                    </a:cubicBezTo>
                    <a:cubicBezTo>
                      <a:pt x="3613" y="36449"/>
                      <a:pt x="3744" y="39146"/>
                      <a:pt x="5027" y="41189"/>
                    </a:cubicBezTo>
                    <a:cubicBezTo>
                      <a:pt x="8536" y="37889"/>
                      <a:pt x="12097" y="35323"/>
                      <a:pt x="13825" y="35219"/>
                    </a:cubicBezTo>
                    <a:cubicBezTo>
                      <a:pt x="15108" y="34564"/>
                      <a:pt x="17256" y="34066"/>
                      <a:pt x="20057" y="33778"/>
                    </a:cubicBezTo>
                    <a:cubicBezTo>
                      <a:pt x="20424" y="32993"/>
                      <a:pt x="20974" y="32260"/>
                      <a:pt x="21524" y="32260"/>
                    </a:cubicBezTo>
                    <a:lnTo>
                      <a:pt x="21838" y="31186"/>
                    </a:lnTo>
                    <a:cubicBezTo>
                      <a:pt x="19298" y="29982"/>
                      <a:pt x="17072" y="28227"/>
                      <a:pt x="15266" y="25975"/>
                    </a:cubicBezTo>
                    <a:cubicBezTo>
                      <a:pt x="14585" y="25766"/>
                      <a:pt x="13878" y="25583"/>
                      <a:pt x="13197" y="25426"/>
                    </a:cubicBezTo>
                    <a:cubicBezTo>
                      <a:pt x="13564" y="25138"/>
                      <a:pt x="13904" y="24850"/>
                      <a:pt x="14244" y="24562"/>
                    </a:cubicBezTo>
                    <a:cubicBezTo>
                      <a:pt x="14192" y="24483"/>
                      <a:pt x="14166" y="24404"/>
                      <a:pt x="14113" y="24326"/>
                    </a:cubicBezTo>
                    <a:cubicBezTo>
                      <a:pt x="12490" y="21786"/>
                      <a:pt x="11390" y="18775"/>
                      <a:pt x="11024" y="15423"/>
                    </a:cubicBezTo>
                    <a:cubicBezTo>
                      <a:pt x="10736" y="15449"/>
                      <a:pt x="10421" y="15502"/>
                      <a:pt x="10107" y="15528"/>
                    </a:cubicBezTo>
                    <a:cubicBezTo>
                      <a:pt x="9505" y="15606"/>
                      <a:pt x="8903" y="15685"/>
                      <a:pt x="8379" y="15685"/>
                    </a:cubicBezTo>
                    <a:cubicBezTo>
                      <a:pt x="7960" y="15685"/>
                      <a:pt x="7567" y="15633"/>
                      <a:pt x="7305" y="15502"/>
                    </a:cubicBezTo>
                    <a:cubicBezTo>
                      <a:pt x="5970" y="14821"/>
                      <a:pt x="3797" y="10370"/>
                      <a:pt x="3037" y="7646"/>
                    </a:cubicBezTo>
                    <a:cubicBezTo>
                      <a:pt x="2357" y="5264"/>
                      <a:pt x="2383" y="2593"/>
                      <a:pt x="324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 name="Google Shape;1713;p46"/>
              <p:cNvSpPr/>
              <p:nvPr/>
            </p:nvSpPr>
            <p:spPr>
              <a:xfrm>
                <a:off x="3448329" y="3862030"/>
                <a:ext cx="1005143" cy="116194"/>
              </a:xfrm>
              <a:custGeom>
                <a:avLst/>
                <a:gdLst/>
                <a:ahLst/>
                <a:cxnLst/>
                <a:rect l="l" t="t" r="r" b="b"/>
                <a:pathLst>
                  <a:path w="61168" h="7071" extrusionOk="0">
                    <a:moveTo>
                      <a:pt x="30584" y="0"/>
                    </a:moveTo>
                    <a:cubicBezTo>
                      <a:pt x="13695" y="0"/>
                      <a:pt x="1" y="1571"/>
                      <a:pt x="1" y="3535"/>
                    </a:cubicBezTo>
                    <a:cubicBezTo>
                      <a:pt x="1" y="5499"/>
                      <a:pt x="13695" y="7070"/>
                      <a:pt x="30584" y="7070"/>
                    </a:cubicBezTo>
                    <a:cubicBezTo>
                      <a:pt x="47473" y="7070"/>
                      <a:pt x="61167" y="5499"/>
                      <a:pt x="61167" y="3535"/>
                    </a:cubicBezTo>
                    <a:cubicBezTo>
                      <a:pt x="61167" y="1571"/>
                      <a:pt x="47473" y="0"/>
                      <a:pt x="3058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 name="Google Shape;1714;p46"/>
              <p:cNvSpPr/>
              <p:nvPr/>
            </p:nvSpPr>
            <p:spPr>
              <a:xfrm>
                <a:off x="3994772" y="3277722"/>
                <a:ext cx="16" cy="871"/>
              </a:xfrm>
              <a:custGeom>
                <a:avLst/>
                <a:gdLst/>
                <a:ahLst/>
                <a:cxnLst/>
                <a:rect l="l" t="t" r="r" b="b"/>
                <a:pathLst>
                  <a:path w="1" h="53" extrusionOk="0">
                    <a:moveTo>
                      <a:pt x="1" y="0"/>
                    </a:moveTo>
                    <a:lnTo>
                      <a:pt x="1" y="52"/>
                    </a:lnTo>
                    <a:lnTo>
                      <a:pt x="1" y="0"/>
                    </a:ln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 name="Google Shape;1715;p46"/>
              <p:cNvSpPr/>
              <p:nvPr/>
            </p:nvSpPr>
            <p:spPr>
              <a:xfrm>
                <a:off x="3990910" y="3210595"/>
                <a:ext cx="231074" cy="624336"/>
              </a:xfrm>
              <a:custGeom>
                <a:avLst/>
                <a:gdLst/>
                <a:ahLst/>
                <a:cxnLst/>
                <a:rect l="l" t="t" r="r" b="b"/>
                <a:pathLst>
                  <a:path w="14062" h="37994" extrusionOk="0">
                    <a:moveTo>
                      <a:pt x="14061" y="0"/>
                    </a:moveTo>
                    <a:lnTo>
                      <a:pt x="13983" y="26"/>
                    </a:lnTo>
                    <a:cubicBezTo>
                      <a:pt x="11548" y="550"/>
                      <a:pt x="9060" y="786"/>
                      <a:pt x="6599" y="917"/>
                    </a:cubicBezTo>
                    <a:cubicBezTo>
                      <a:pt x="4713" y="1021"/>
                      <a:pt x="2828" y="1074"/>
                      <a:pt x="943" y="1074"/>
                    </a:cubicBezTo>
                    <a:cubicBezTo>
                      <a:pt x="1074" y="7568"/>
                      <a:pt x="26" y="31081"/>
                      <a:pt x="0" y="37994"/>
                    </a:cubicBezTo>
                    <a:lnTo>
                      <a:pt x="10107" y="37994"/>
                    </a:lnTo>
                    <a:cubicBezTo>
                      <a:pt x="10107" y="37994"/>
                      <a:pt x="12097" y="19089"/>
                      <a:pt x="13302" y="10448"/>
                    </a:cubicBezTo>
                    <a:cubicBezTo>
                      <a:pt x="13616" y="8301"/>
                      <a:pt x="13904" y="4530"/>
                      <a:pt x="14061"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 name="Google Shape;1716;p46"/>
              <p:cNvSpPr/>
              <p:nvPr/>
            </p:nvSpPr>
            <p:spPr>
              <a:xfrm>
                <a:off x="4004237" y="3228227"/>
                <a:ext cx="3040" cy="144162"/>
              </a:xfrm>
              <a:custGeom>
                <a:avLst/>
                <a:gdLst/>
                <a:ahLst/>
                <a:cxnLst/>
                <a:rect l="l" t="t" r="r" b="b"/>
                <a:pathLst>
                  <a:path w="185" h="8773" extrusionOk="0">
                    <a:moveTo>
                      <a:pt x="1" y="8773"/>
                    </a:moveTo>
                    <a:cubicBezTo>
                      <a:pt x="106" y="5002"/>
                      <a:pt x="184" y="1808"/>
                      <a:pt x="132" y="1"/>
                    </a:cubicBezTo>
                    <a:lnTo>
                      <a:pt x="132" y="1"/>
                    </a:lnTo>
                    <a:cubicBezTo>
                      <a:pt x="184" y="1808"/>
                      <a:pt x="106" y="5002"/>
                      <a:pt x="1" y="8773"/>
                    </a:cubicBezTo>
                    <a:lnTo>
                      <a:pt x="1" y="8773"/>
                    </a:ln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 name="Google Shape;1717;p46"/>
              <p:cNvSpPr/>
              <p:nvPr/>
            </p:nvSpPr>
            <p:spPr>
              <a:xfrm>
                <a:off x="4219813" y="3210595"/>
                <a:ext cx="2169" cy="53373"/>
              </a:xfrm>
              <a:custGeom>
                <a:avLst/>
                <a:gdLst/>
                <a:ahLst/>
                <a:cxnLst/>
                <a:rect l="l" t="t" r="r" b="b"/>
                <a:pathLst>
                  <a:path w="132" h="3248" extrusionOk="0">
                    <a:moveTo>
                      <a:pt x="0" y="3247"/>
                    </a:moveTo>
                    <a:cubicBezTo>
                      <a:pt x="53" y="2226"/>
                      <a:pt x="105" y="1126"/>
                      <a:pt x="131" y="0"/>
                    </a:cubicBezTo>
                    <a:lnTo>
                      <a:pt x="131" y="0"/>
                    </a:lnTo>
                    <a:cubicBezTo>
                      <a:pt x="105" y="1126"/>
                      <a:pt x="53" y="2226"/>
                      <a:pt x="0" y="3247"/>
                    </a:cubicBezTo>
                    <a:close/>
                  </a:path>
                </a:pathLst>
              </a:custGeom>
              <a:solidFill>
                <a:srgbClr val="6A27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 name="Google Shape;1718;p46"/>
              <p:cNvSpPr/>
              <p:nvPr/>
            </p:nvSpPr>
            <p:spPr>
              <a:xfrm>
                <a:off x="4004237" y="3210595"/>
                <a:ext cx="217747" cy="161794"/>
              </a:xfrm>
              <a:custGeom>
                <a:avLst/>
                <a:gdLst/>
                <a:ahLst/>
                <a:cxnLst/>
                <a:rect l="l" t="t" r="r" b="b"/>
                <a:pathLst>
                  <a:path w="13251" h="9846" extrusionOk="0">
                    <a:moveTo>
                      <a:pt x="13250" y="0"/>
                    </a:moveTo>
                    <a:lnTo>
                      <a:pt x="13172" y="26"/>
                    </a:lnTo>
                    <a:cubicBezTo>
                      <a:pt x="10737" y="550"/>
                      <a:pt x="8249" y="786"/>
                      <a:pt x="5788" y="917"/>
                    </a:cubicBezTo>
                    <a:cubicBezTo>
                      <a:pt x="4033" y="1021"/>
                      <a:pt x="2279" y="1074"/>
                      <a:pt x="525" y="1074"/>
                    </a:cubicBezTo>
                    <a:lnTo>
                      <a:pt x="132" y="1074"/>
                    </a:lnTo>
                    <a:cubicBezTo>
                      <a:pt x="184" y="2881"/>
                      <a:pt x="106" y="6075"/>
                      <a:pt x="1" y="9846"/>
                    </a:cubicBezTo>
                    <a:cubicBezTo>
                      <a:pt x="1965" y="9793"/>
                      <a:pt x="3902" y="9715"/>
                      <a:pt x="5814" y="9558"/>
                    </a:cubicBezTo>
                    <a:cubicBezTo>
                      <a:pt x="7699" y="9400"/>
                      <a:pt x="9558" y="9191"/>
                      <a:pt x="11417" y="8877"/>
                    </a:cubicBezTo>
                    <a:cubicBezTo>
                      <a:pt x="11836" y="8798"/>
                      <a:pt x="12281" y="8720"/>
                      <a:pt x="12727" y="8641"/>
                    </a:cubicBezTo>
                    <a:cubicBezTo>
                      <a:pt x="12857" y="7175"/>
                      <a:pt x="12988" y="5342"/>
                      <a:pt x="13119" y="3247"/>
                    </a:cubicBezTo>
                    <a:cubicBezTo>
                      <a:pt x="13172" y="2226"/>
                      <a:pt x="13224" y="1126"/>
                      <a:pt x="13250" y="0"/>
                    </a:cubicBezTo>
                    <a:close/>
                  </a:path>
                </a:pathLst>
              </a:custGeom>
              <a:solidFill>
                <a:srgbClr val="C421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 name="Google Shape;1719;p46"/>
              <p:cNvSpPr/>
              <p:nvPr/>
            </p:nvSpPr>
            <p:spPr>
              <a:xfrm>
                <a:off x="3990910" y="3578470"/>
                <a:ext cx="194495" cy="256462"/>
              </a:xfrm>
              <a:custGeom>
                <a:avLst/>
                <a:gdLst/>
                <a:ahLst/>
                <a:cxnLst/>
                <a:rect l="l" t="t" r="r" b="b"/>
                <a:pathLst>
                  <a:path w="11836" h="15607" extrusionOk="0">
                    <a:moveTo>
                      <a:pt x="11836" y="1"/>
                    </a:moveTo>
                    <a:cubicBezTo>
                      <a:pt x="9745" y="131"/>
                      <a:pt x="7655" y="189"/>
                      <a:pt x="5561" y="189"/>
                    </a:cubicBezTo>
                    <a:cubicBezTo>
                      <a:pt x="3851" y="189"/>
                      <a:pt x="2138" y="150"/>
                      <a:pt x="419" y="79"/>
                    </a:cubicBezTo>
                    <a:cubicBezTo>
                      <a:pt x="393" y="839"/>
                      <a:pt x="367" y="1572"/>
                      <a:pt x="367" y="2305"/>
                    </a:cubicBezTo>
                    <a:cubicBezTo>
                      <a:pt x="341" y="2410"/>
                      <a:pt x="341" y="2488"/>
                      <a:pt x="341" y="2567"/>
                    </a:cubicBezTo>
                    <a:cubicBezTo>
                      <a:pt x="341" y="2986"/>
                      <a:pt x="314" y="3379"/>
                      <a:pt x="314" y="3771"/>
                    </a:cubicBezTo>
                    <a:cubicBezTo>
                      <a:pt x="314" y="3876"/>
                      <a:pt x="288" y="3981"/>
                      <a:pt x="288" y="4086"/>
                    </a:cubicBezTo>
                    <a:cubicBezTo>
                      <a:pt x="131" y="8956"/>
                      <a:pt x="0" y="13250"/>
                      <a:pt x="0" y="15607"/>
                    </a:cubicBezTo>
                    <a:lnTo>
                      <a:pt x="10107" y="15607"/>
                    </a:lnTo>
                    <a:cubicBezTo>
                      <a:pt x="10107" y="15607"/>
                      <a:pt x="10683" y="10082"/>
                      <a:pt x="11417" y="3667"/>
                    </a:cubicBezTo>
                    <a:cubicBezTo>
                      <a:pt x="11417" y="3562"/>
                      <a:pt x="11443" y="3483"/>
                      <a:pt x="11443" y="3379"/>
                    </a:cubicBezTo>
                    <a:cubicBezTo>
                      <a:pt x="11495" y="3012"/>
                      <a:pt x="11521" y="2619"/>
                      <a:pt x="11574" y="2253"/>
                    </a:cubicBezTo>
                    <a:cubicBezTo>
                      <a:pt x="11574" y="2174"/>
                      <a:pt x="11574" y="2096"/>
                      <a:pt x="11600" y="2017"/>
                    </a:cubicBezTo>
                    <a:cubicBezTo>
                      <a:pt x="11678" y="1336"/>
                      <a:pt x="11757" y="682"/>
                      <a:pt x="1183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1" name="Google Shape;1720;p46"/>
              <p:cNvSpPr/>
              <p:nvPr/>
            </p:nvSpPr>
            <p:spPr>
              <a:xfrm>
                <a:off x="3996497" y="3611615"/>
                <a:ext cx="185030" cy="12259"/>
              </a:xfrm>
              <a:custGeom>
                <a:avLst/>
                <a:gdLst/>
                <a:ahLst/>
                <a:cxnLst/>
                <a:rect l="l" t="t" r="r" b="b"/>
                <a:pathLst>
                  <a:path w="11260" h="746" extrusionOk="0">
                    <a:moveTo>
                      <a:pt x="11260" y="0"/>
                    </a:moveTo>
                    <a:lnTo>
                      <a:pt x="11260" y="0"/>
                    </a:lnTo>
                    <a:cubicBezTo>
                      <a:pt x="10867" y="52"/>
                      <a:pt x="10448" y="105"/>
                      <a:pt x="10055" y="157"/>
                    </a:cubicBezTo>
                    <a:cubicBezTo>
                      <a:pt x="8101" y="383"/>
                      <a:pt x="6146" y="497"/>
                      <a:pt x="4192" y="497"/>
                    </a:cubicBezTo>
                    <a:cubicBezTo>
                      <a:pt x="3659" y="497"/>
                      <a:pt x="3126" y="488"/>
                      <a:pt x="2593" y="471"/>
                    </a:cubicBezTo>
                    <a:cubicBezTo>
                      <a:pt x="1729" y="419"/>
                      <a:pt x="865" y="367"/>
                      <a:pt x="27" y="288"/>
                    </a:cubicBezTo>
                    <a:cubicBezTo>
                      <a:pt x="1" y="393"/>
                      <a:pt x="1" y="471"/>
                      <a:pt x="1" y="550"/>
                    </a:cubicBezTo>
                    <a:cubicBezTo>
                      <a:pt x="1432" y="680"/>
                      <a:pt x="2868" y="745"/>
                      <a:pt x="4303" y="745"/>
                    </a:cubicBezTo>
                    <a:cubicBezTo>
                      <a:pt x="6621" y="745"/>
                      <a:pt x="8937" y="575"/>
                      <a:pt x="11234" y="236"/>
                    </a:cubicBezTo>
                    <a:cubicBezTo>
                      <a:pt x="11234" y="157"/>
                      <a:pt x="11234" y="79"/>
                      <a:pt x="1126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2" name="Google Shape;1721;p46"/>
              <p:cNvSpPr/>
              <p:nvPr/>
            </p:nvSpPr>
            <p:spPr>
              <a:xfrm>
                <a:off x="3995643" y="3633980"/>
                <a:ext cx="183305" cy="15052"/>
              </a:xfrm>
              <a:custGeom>
                <a:avLst/>
                <a:gdLst/>
                <a:ahLst/>
                <a:cxnLst/>
                <a:rect l="l" t="t" r="r" b="b"/>
                <a:pathLst>
                  <a:path w="11155" h="916" extrusionOk="0">
                    <a:moveTo>
                      <a:pt x="11155" y="1"/>
                    </a:moveTo>
                    <a:lnTo>
                      <a:pt x="11155" y="1"/>
                    </a:lnTo>
                    <a:cubicBezTo>
                      <a:pt x="10631" y="79"/>
                      <a:pt x="10134" y="158"/>
                      <a:pt x="9610" y="236"/>
                    </a:cubicBezTo>
                    <a:cubicBezTo>
                      <a:pt x="7829" y="472"/>
                      <a:pt x="6023" y="603"/>
                      <a:pt x="4216" y="603"/>
                    </a:cubicBezTo>
                    <a:cubicBezTo>
                      <a:pt x="3326" y="603"/>
                      <a:pt x="2435" y="577"/>
                      <a:pt x="1519" y="524"/>
                    </a:cubicBezTo>
                    <a:cubicBezTo>
                      <a:pt x="1100" y="498"/>
                      <a:pt x="655" y="472"/>
                      <a:pt x="210" y="420"/>
                    </a:cubicBezTo>
                    <a:cubicBezTo>
                      <a:pt x="157" y="420"/>
                      <a:pt x="79" y="420"/>
                      <a:pt x="26" y="393"/>
                    </a:cubicBezTo>
                    <a:cubicBezTo>
                      <a:pt x="26" y="498"/>
                      <a:pt x="0" y="603"/>
                      <a:pt x="0" y="708"/>
                    </a:cubicBezTo>
                    <a:cubicBezTo>
                      <a:pt x="105" y="734"/>
                      <a:pt x="210" y="734"/>
                      <a:pt x="314" y="734"/>
                    </a:cubicBezTo>
                    <a:cubicBezTo>
                      <a:pt x="838" y="786"/>
                      <a:pt x="1336" y="839"/>
                      <a:pt x="1859" y="865"/>
                    </a:cubicBezTo>
                    <a:cubicBezTo>
                      <a:pt x="2532" y="899"/>
                      <a:pt x="3206" y="916"/>
                      <a:pt x="3880" y="916"/>
                    </a:cubicBezTo>
                    <a:cubicBezTo>
                      <a:pt x="6303" y="916"/>
                      <a:pt x="8732" y="698"/>
                      <a:pt x="11129" y="289"/>
                    </a:cubicBezTo>
                    <a:cubicBezTo>
                      <a:pt x="11129" y="184"/>
                      <a:pt x="11155" y="105"/>
                      <a:pt x="1115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3" name="Google Shape;1722;p46"/>
              <p:cNvSpPr/>
              <p:nvPr/>
            </p:nvSpPr>
            <p:spPr>
              <a:xfrm>
                <a:off x="3966377" y="3825797"/>
                <a:ext cx="299499" cy="94372"/>
              </a:xfrm>
              <a:custGeom>
                <a:avLst/>
                <a:gdLst/>
                <a:ahLst/>
                <a:cxnLst/>
                <a:rect l="l" t="t" r="r" b="b"/>
                <a:pathLst>
                  <a:path w="18226" h="5743" extrusionOk="0">
                    <a:moveTo>
                      <a:pt x="9125" y="1"/>
                    </a:moveTo>
                    <a:cubicBezTo>
                      <a:pt x="6156" y="1"/>
                      <a:pt x="1732" y="101"/>
                      <a:pt x="1415" y="189"/>
                    </a:cubicBezTo>
                    <a:cubicBezTo>
                      <a:pt x="970" y="320"/>
                      <a:pt x="1" y="4431"/>
                      <a:pt x="498" y="5347"/>
                    </a:cubicBezTo>
                    <a:cubicBezTo>
                      <a:pt x="676" y="5643"/>
                      <a:pt x="2678" y="5742"/>
                      <a:pt x="5282" y="5742"/>
                    </a:cubicBezTo>
                    <a:cubicBezTo>
                      <a:pt x="9589" y="5742"/>
                      <a:pt x="15540" y="5472"/>
                      <a:pt x="17597" y="5374"/>
                    </a:cubicBezTo>
                    <a:cubicBezTo>
                      <a:pt x="17989" y="5347"/>
                      <a:pt x="18225" y="4955"/>
                      <a:pt x="18042" y="4588"/>
                    </a:cubicBezTo>
                    <a:cubicBezTo>
                      <a:pt x="17701" y="3907"/>
                      <a:pt x="16863" y="2912"/>
                      <a:pt x="15266" y="1865"/>
                    </a:cubicBezTo>
                    <a:cubicBezTo>
                      <a:pt x="12648" y="137"/>
                      <a:pt x="11784" y="84"/>
                      <a:pt x="11784" y="84"/>
                    </a:cubicBezTo>
                    <a:cubicBezTo>
                      <a:pt x="11664" y="25"/>
                      <a:pt x="10566" y="1"/>
                      <a:pt x="912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4" name="Google Shape;1723;p46"/>
              <p:cNvSpPr/>
              <p:nvPr/>
            </p:nvSpPr>
            <p:spPr>
              <a:xfrm>
                <a:off x="4150107" y="3852861"/>
                <a:ext cx="76608" cy="25470"/>
              </a:xfrm>
              <a:custGeom>
                <a:avLst/>
                <a:gdLst/>
                <a:ahLst/>
                <a:cxnLst/>
                <a:rect l="l" t="t" r="r" b="b"/>
                <a:pathLst>
                  <a:path w="4662" h="1550" extrusionOk="0">
                    <a:moveTo>
                      <a:pt x="3494" y="1"/>
                    </a:moveTo>
                    <a:cubicBezTo>
                      <a:pt x="3113" y="1"/>
                      <a:pt x="2731" y="41"/>
                      <a:pt x="2357" y="113"/>
                    </a:cubicBezTo>
                    <a:cubicBezTo>
                      <a:pt x="1781" y="244"/>
                      <a:pt x="1205" y="454"/>
                      <a:pt x="655" y="742"/>
                    </a:cubicBezTo>
                    <a:cubicBezTo>
                      <a:pt x="446" y="846"/>
                      <a:pt x="0" y="1056"/>
                      <a:pt x="131" y="1370"/>
                    </a:cubicBezTo>
                    <a:cubicBezTo>
                      <a:pt x="188" y="1502"/>
                      <a:pt x="275" y="1549"/>
                      <a:pt x="374" y="1549"/>
                    </a:cubicBezTo>
                    <a:cubicBezTo>
                      <a:pt x="548" y="1549"/>
                      <a:pt x="757" y="1401"/>
                      <a:pt x="891" y="1318"/>
                    </a:cubicBezTo>
                    <a:cubicBezTo>
                      <a:pt x="1911" y="745"/>
                      <a:pt x="3026" y="504"/>
                      <a:pt x="4191" y="504"/>
                    </a:cubicBezTo>
                    <a:cubicBezTo>
                      <a:pt x="4252" y="504"/>
                      <a:pt x="4312" y="505"/>
                      <a:pt x="4373" y="506"/>
                    </a:cubicBezTo>
                    <a:cubicBezTo>
                      <a:pt x="4609" y="506"/>
                      <a:pt x="4661" y="113"/>
                      <a:pt x="4426" y="87"/>
                    </a:cubicBezTo>
                    <a:cubicBezTo>
                      <a:pt x="4119" y="28"/>
                      <a:pt x="3807" y="1"/>
                      <a:pt x="3494"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5" name="Google Shape;1724;p46"/>
              <p:cNvSpPr/>
              <p:nvPr/>
            </p:nvSpPr>
            <p:spPr>
              <a:xfrm>
                <a:off x="4121186" y="3840455"/>
                <a:ext cx="78416" cy="28757"/>
              </a:xfrm>
              <a:custGeom>
                <a:avLst/>
                <a:gdLst/>
                <a:ahLst/>
                <a:cxnLst/>
                <a:rect l="l" t="t" r="r" b="b"/>
                <a:pathLst>
                  <a:path w="4772" h="1750" extrusionOk="0">
                    <a:moveTo>
                      <a:pt x="4254" y="0"/>
                    </a:moveTo>
                    <a:cubicBezTo>
                      <a:pt x="3571" y="0"/>
                      <a:pt x="2891" y="104"/>
                      <a:pt x="2232" y="292"/>
                    </a:cubicBezTo>
                    <a:cubicBezTo>
                      <a:pt x="1865" y="397"/>
                      <a:pt x="1525" y="528"/>
                      <a:pt x="1158" y="685"/>
                    </a:cubicBezTo>
                    <a:cubicBezTo>
                      <a:pt x="896" y="790"/>
                      <a:pt x="556" y="947"/>
                      <a:pt x="294" y="1156"/>
                    </a:cubicBezTo>
                    <a:cubicBezTo>
                      <a:pt x="242" y="1182"/>
                      <a:pt x="216" y="1209"/>
                      <a:pt x="163" y="1235"/>
                    </a:cubicBezTo>
                    <a:cubicBezTo>
                      <a:pt x="1" y="1420"/>
                      <a:pt x="126" y="1750"/>
                      <a:pt x="357" y="1750"/>
                    </a:cubicBezTo>
                    <a:cubicBezTo>
                      <a:pt x="387" y="1750"/>
                      <a:pt x="418" y="1744"/>
                      <a:pt x="451" y="1732"/>
                    </a:cubicBezTo>
                    <a:cubicBezTo>
                      <a:pt x="792" y="1601"/>
                      <a:pt x="1080" y="1392"/>
                      <a:pt x="1420" y="1235"/>
                    </a:cubicBezTo>
                    <a:cubicBezTo>
                      <a:pt x="1734" y="1078"/>
                      <a:pt x="2048" y="947"/>
                      <a:pt x="2389" y="842"/>
                    </a:cubicBezTo>
                    <a:cubicBezTo>
                      <a:pt x="3070" y="633"/>
                      <a:pt x="3777" y="502"/>
                      <a:pt x="4484" y="475"/>
                    </a:cubicBezTo>
                    <a:cubicBezTo>
                      <a:pt x="4772" y="449"/>
                      <a:pt x="4772" y="4"/>
                      <a:pt x="4484" y="4"/>
                    </a:cubicBezTo>
                    <a:cubicBezTo>
                      <a:pt x="4407" y="1"/>
                      <a:pt x="4330" y="0"/>
                      <a:pt x="4254"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 name="Google Shape;1725;p46"/>
              <p:cNvSpPr/>
              <p:nvPr/>
            </p:nvSpPr>
            <p:spPr>
              <a:xfrm>
                <a:off x="4106216" y="3827358"/>
                <a:ext cx="69296" cy="24139"/>
              </a:xfrm>
              <a:custGeom>
                <a:avLst/>
                <a:gdLst/>
                <a:ahLst/>
                <a:cxnLst/>
                <a:rect l="l" t="t" r="r" b="b"/>
                <a:pathLst>
                  <a:path w="4217" h="1469" extrusionOk="0">
                    <a:moveTo>
                      <a:pt x="3274" y="0"/>
                    </a:moveTo>
                    <a:cubicBezTo>
                      <a:pt x="2794" y="0"/>
                      <a:pt x="2314" y="53"/>
                      <a:pt x="1834" y="173"/>
                    </a:cubicBezTo>
                    <a:cubicBezTo>
                      <a:pt x="1467" y="277"/>
                      <a:pt x="1127" y="435"/>
                      <a:pt x="786" y="592"/>
                    </a:cubicBezTo>
                    <a:cubicBezTo>
                      <a:pt x="524" y="696"/>
                      <a:pt x="1" y="906"/>
                      <a:pt x="1" y="1246"/>
                    </a:cubicBezTo>
                    <a:cubicBezTo>
                      <a:pt x="27" y="1325"/>
                      <a:pt x="53" y="1403"/>
                      <a:pt x="105" y="1430"/>
                    </a:cubicBezTo>
                    <a:cubicBezTo>
                      <a:pt x="169" y="1457"/>
                      <a:pt x="227" y="1468"/>
                      <a:pt x="282" y="1468"/>
                    </a:cubicBezTo>
                    <a:cubicBezTo>
                      <a:pt x="386" y="1468"/>
                      <a:pt x="483" y="1428"/>
                      <a:pt x="603" y="1377"/>
                    </a:cubicBezTo>
                    <a:cubicBezTo>
                      <a:pt x="734" y="1272"/>
                      <a:pt x="891" y="1194"/>
                      <a:pt x="1048" y="1115"/>
                    </a:cubicBezTo>
                    <a:cubicBezTo>
                      <a:pt x="1362" y="958"/>
                      <a:pt x="1676" y="827"/>
                      <a:pt x="1991" y="723"/>
                    </a:cubicBezTo>
                    <a:cubicBezTo>
                      <a:pt x="2645" y="513"/>
                      <a:pt x="3352" y="356"/>
                      <a:pt x="4033" y="330"/>
                    </a:cubicBezTo>
                    <a:cubicBezTo>
                      <a:pt x="4216" y="330"/>
                      <a:pt x="4216" y="68"/>
                      <a:pt x="4033" y="42"/>
                    </a:cubicBezTo>
                    <a:cubicBezTo>
                      <a:pt x="3780" y="15"/>
                      <a:pt x="3527" y="0"/>
                      <a:pt x="3274"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7" name="Google Shape;1726;p46"/>
              <p:cNvSpPr/>
              <p:nvPr/>
            </p:nvSpPr>
            <p:spPr>
              <a:xfrm>
                <a:off x="3678958" y="3210595"/>
                <a:ext cx="299926" cy="624336"/>
              </a:xfrm>
              <a:custGeom>
                <a:avLst/>
                <a:gdLst/>
                <a:ahLst/>
                <a:cxnLst/>
                <a:rect l="l" t="t" r="r" b="b"/>
                <a:pathLst>
                  <a:path w="18252" h="37994" extrusionOk="0">
                    <a:moveTo>
                      <a:pt x="18251" y="0"/>
                    </a:moveTo>
                    <a:lnTo>
                      <a:pt x="18146" y="26"/>
                    </a:lnTo>
                    <a:cubicBezTo>
                      <a:pt x="15659" y="550"/>
                      <a:pt x="13145" y="786"/>
                      <a:pt x="10658" y="917"/>
                    </a:cubicBezTo>
                    <a:cubicBezTo>
                      <a:pt x="8772" y="1021"/>
                      <a:pt x="6887" y="1074"/>
                      <a:pt x="5002" y="1074"/>
                    </a:cubicBezTo>
                    <a:cubicBezTo>
                      <a:pt x="4426" y="7568"/>
                      <a:pt x="786" y="31081"/>
                      <a:pt x="1" y="37994"/>
                    </a:cubicBezTo>
                    <a:lnTo>
                      <a:pt x="10108" y="37994"/>
                    </a:lnTo>
                    <a:cubicBezTo>
                      <a:pt x="10108" y="37994"/>
                      <a:pt x="14166" y="19089"/>
                      <a:pt x="16340" y="10448"/>
                    </a:cubicBezTo>
                    <a:cubicBezTo>
                      <a:pt x="16889" y="8301"/>
                      <a:pt x="17570" y="4530"/>
                      <a:pt x="18251"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 name="Google Shape;1727;p46"/>
              <p:cNvSpPr/>
              <p:nvPr/>
            </p:nvSpPr>
            <p:spPr>
              <a:xfrm>
                <a:off x="3743504" y="3211450"/>
                <a:ext cx="234935" cy="160940"/>
              </a:xfrm>
              <a:custGeom>
                <a:avLst/>
                <a:gdLst/>
                <a:ahLst/>
                <a:cxnLst/>
                <a:rect l="l" t="t" r="r" b="b"/>
                <a:pathLst>
                  <a:path w="14297" h="9794" extrusionOk="0">
                    <a:moveTo>
                      <a:pt x="0" y="9794"/>
                    </a:moveTo>
                    <a:cubicBezTo>
                      <a:pt x="53" y="9401"/>
                      <a:pt x="105" y="9034"/>
                      <a:pt x="157" y="8668"/>
                    </a:cubicBezTo>
                    <a:cubicBezTo>
                      <a:pt x="105" y="9034"/>
                      <a:pt x="53" y="9401"/>
                      <a:pt x="0" y="9794"/>
                    </a:cubicBezTo>
                    <a:lnTo>
                      <a:pt x="0" y="9794"/>
                    </a:lnTo>
                    <a:close/>
                    <a:moveTo>
                      <a:pt x="14297" y="1"/>
                    </a:moveTo>
                    <a:cubicBezTo>
                      <a:pt x="14297" y="1"/>
                      <a:pt x="14297" y="1"/>
                      <a:pt x="14297" y="1"/>
                    </a:cubicBezTo>
                    <a:cubicBezTo>
                      <a:pt x="14297" y="1"/>
                      <a:pt x="14297" y="1"/>
                      <a:pt x="14297"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 name="Google Shape;1728;p46"/>
              <p:cNvSpPr/>
              <p:nvPr/>
            </p:nvSpPr>
            <p:spPr>
              <a:xfrm>
                <a:off x="3743504" y="3210595"/>
                <a:ext cx="235379" cy="161794"/>
              </a:xfrm>
              <a:custGeom>
                <a:avLst/>
                <a:gdLst/>
                <a:ahLst/>
                <a:cxnLst/>
                <a:rect l="l" t="t" r="r" b="b"/>
                <a:pathLst>
                  <a:path w="14324" h="9846" extrusionOk="0">
                    <a:moveTo>
                      <a:pt x="14323" y="0"/>
                    </a:moveTo>
                    <a:lnTo>
                      <a:pt x="14218" y="26"/>
                    </a:lnTo>
                    <a:cubicBezTo>
                      <a:pt x="11731" y="550"/>
                      <a:pt x="9217" y="786"/>
                      <a:pt x="6730" y="917"/>
                    </a:cubicBezTo>
                    <a:cubicBezTo>
                      <a:pt x="4975" y="1021"/>
                      <a:pt x="3221" y="1074"/>
                      <a:pt x="1467" y="1074"/>
                    </a:cubicBezTo>
                    <a:lnTo>
                      <a:pt x="1074" y="1074"/>
                    </a:lnTo>
                    <a:cubicBezTo>
                      <a:pt x="943" y="2697"/>
                      <a:pt x="576" y="5447"/>
                      <a:pt x="157" y="8720"/>
                    </a:cubicBezTo>
                    <a:cubicBezTo>
                      <a:pt x="105" y="9086"/>
                      <a:pt x="53" y="9453"/>
                      <a:pt x="0" y="9846"/>
                    </a:cubicBezTo>
                    <a:cubicBezTo>
                      <a:pt x="1938" y="9793"/>
                      <a:pt x="3876" y="9715"/>
                      <a:pt x="5839" y="9558"/>
                    </a:cubicBezTo>
                    <a:cubicBezTo>
                      <a:pt x="7725" y="9400"/>
                      <a:pt x="9610" y="9191"/>
                      <a:pt x="11495" y="8877"/>
                    </a:cubicBezTo>
                    <a:cubicBezTo>
                      <a:pt x="11940" y="8798"/>
                      <a:pt x="12385" y="8720"/>
                      <a:pt x="12831" y="8641"/>
                    </a:cubicBezTo>
                    <a:cubicBezTo>
                      <a:pt x="13276" y="6468"/>
                      <a:pt x="13799" y="3483"/>
                      <a:pt x="14297" y="53"/>
                    </a:cubicBezTo>
                    <a:cubicBezTo>
                      <a:pt x="14323" y="26"/>
                      <a:pt x="14323" y="26"/>
                      <a:pt x="14323" y="0"/>
                    </a:cubicBezTo>
                    <a:close/>
                  </a:path>
                </a:pathLst>
              </a:custGeom>
              <a:solidFill>
                <a:srgbClr val="C421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 name="Google Shape;1729;p46"/>
              <p:cNvSpPr/>
              <p:nvPr/>
            </p:nvSpPr>
            <p:spPr>
              <a:xfrm>
                <a:off x="3678958" y="3578470"/>
                <a:ext cx="222463" cy="256462"/>
              </a:xfrm>
              <a:custGeom>
                <a:avLst/>
                <a:gdLst/>
                <a:ahLst/>
                <a:cxnLst/>
                <a:rect l="l" t="t" r="r" b="b"/>
                <a:pathLst>
                  <a:path w="13538" h="15607" extrusionOk="0">
                    <a:moveTo>
                      <a:pt x="13538" y="1"/>
                    </a:moveTo>
                    <a:cubicBezTo>
                      <a:pt x="11448" y="131"/>
                      <a:pt x="9350" y="189"/>
                      <a:pt x="7257" y="189"/>
                    </a:cubicBezTo>
                    <a:cubicBezTo>
                      <a:pt x="5548" y="189"/>
                      <a:pt x="3843" y="150"/>
                      <a:pt x="2148" y="79"/>
                    </a:cubicBezTo>
                    <a:cubicBezTo>
                      <a:pt x="2043" y="839"/>
                      <a:pt x="1912" y="1572"/>
                      <a:pt x="1833" y="2305"/>
                    </a:cubicBezTo>
                    <a:cubicBezTo>
                      <a:pt x="1807" y="2410"/>
                      <a:pt x="1781" y="2488"/>
                      <a:pt x="1781" y="2567"/>
                    </a:cubicBezTo>
                    <a:cubicBezTo>
                      <a:pt x="1729" y="2986"/>
                      <a:pt x="1676" y="3379"/>
                      <a:pt x="1624" y="3771"/>
                    </a:cubicBezTo>
                    <a:cubicBezTo>
                      <a:pt x="1598" y="3876"/>
                      <a:pt x="1572" y="3981"/>
                      <a:pt x="1572" y="4086"/>
                    </a:cubicBezTo>
                    <a:cubicBezTo>
                      <a:pt x="865" y="8956"/>
                      <a:pt x="262" y="13250"/>
                      <a:pt x="1" y="15607"/>
                    </a:cubicBezTo>
                    <a:lnTo>
                      <a:pt x="10108" y="15607"/>
                    </a:lnTo>
                    <a:cubicBezTo>
                      <a:pt x="10108" y="15607"/>
                      <a:pt x="11286" y="10082"/>
                      <a:pt x="12726" y="3667"/>
                    </a:cubicBezTo>
                    <a:cubicBezTo>
                      <a:pt x="12752" y="3562"/>
                      <a:pt x="12779" y="3483"/>
                      <a:pt x="12779" y="3379"/>
                    </a:cubicBezTo>
                    <a:cubicBezTo>
                      <a:pt x="12883" y="3012"/>
                      <a:pt x="12962" y="2619"/>
                      <a:pt x="13040" y="2253"/>
                    </a:cubicBezTo>
                    <a:cubicBezTo>
                      <a:pt x="13067" y="2174"/>
                      <a:pt x="13067" y="2096"/>
                      <a:pt x="13093" y="2017"/>
                    </a:cubicBezTo>
                    <a:cubicBezTo>
                      <a:pt x="13250" y="1336"/>
                      <a:pt x="13381" y="682"/>
                      <a:pt x="1353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 name="Google Shape;1730;p46"/>
              <p:cNvSpPr/>
              <p:nvPr/>
            </p:nvSpPr>
            <p:spPr>
              <a:xfrm>
                <a:off x="3708224" y="3611615"/>
                <a:ext cx="185884" cy="12259"/>
              </a:xfrm>
              <a:custGeom>
                <a:avLst/>
                <a:gdLst/>
                <a:ahLst/>
                <a:cxnLst/>
                <a:rect l="l" t="t" r="r" b="b"/>
                <a:pathLst>
                  <a:path w="11312" h="746" extrusionOk="0">
                    <a:moveTo>
                      <a:pt x="11312" y="0"/>
                    </a:moveTo>
                    <a:cubicBezTo>
                      <a:pt x="10919" y="52"/>
                      <a:pt x="10500" y="105"/>
                      <a:pt x="10081" y="157"/>
                    </a:cubicBezTo>
                    <a:cubicBezTo>
                      <a:pt x="8127" y="383"/>
                      <a:pt x="6156" y="497"/>
                      <a:pt x="4207" y="497"/>
                    </a:cubicBezTo>
                    <a:cubicBezTo>
                      <a:pt x="3676" y="497"/>
                      <a:pt x="3146" y="488"/>
                      <a:pt x="2619" y="471"/>
                    </a:cubicBezTo>
                    <a:cubicBezTo>
                      <a:pt x="1754" y="419"/>
                      <a:pt x="890" y="367"/>
                      <a:pt x="52" y="288"/>
                    </a:cubicBezTo>
                    <a:cubicBezTo>
                      <a:pt x="26" y="393"/>
                      <a:pt x="0" y="471"/>
                      <a:pt x="0" y="550"/>
                    </a:cubicBezTo>
                    <a:cubicBezTo>
                      <a:pt x="1422" y="680"/>
                      <a:pt x="2851" y="745"/>
                      <a:pt x="4285" y="745"/>
                    </a:cubicBezTo>
                    <a:cubicBezTo>
                      <a:pt x="6602" y="745"/>
                      <a:pt x="8931" y="575"/>
                      <a:pt x="11259" y="236"/>
                    </a:cubicBezTo>
                    <a:cubicBezTo>
                      <a:pt x="11286" y="157"/>
                      <a:pt x="11286" y="79"/>
                      <a:pt x="11312"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2" name="Google Shape;1731;p46"/>
              <p:cNvSpPr/>
              <p:nvPr/>
            </p:nvSpPr>
            <p:spPr>
              <a:xfrm>
                <a:off x="3704773" y="3633980"/>
                <a:ext cx="184175" cy="15052"/>
              </a:xfrm>
              <a:custGeom>
                <a:avLst/>
                <a:gdLst/>
                <a:ahLst/>
                <a:cxnLst/>
                <a:rect l="l" t="t" r="r" b="b"/>
                <a:pathLst>
                  <a:path w="11208" h="916" extrusionOk="0">
                    <a:moveTo>
                      <a:pt x="11208" y="1"/>
                    </a:moveTo>
                    <a:lnTo>
                      <a:pt x="11208" y="1"/>
                    </a:lnTo>
                    <a:cubicBezTo>
                      <a:pt x="10710" y="79"/>
                      <a:pt x="10186" y="158"/>
                      <a:pt x="9663" y="236"/>
                    </a:cubicBezTo>
                    <a:cubicBezTo>
                      <a:pt x="7830" y="472"/>
                      <a:pt x="6023" y="603"/>
                      <a:pt x="4216" y="603"/>
                    </a:cubicBezTo>
                    <a:cubicBezTo>
                      <a:pt x="3326" y="603"/>
                      <a:pt x="2436" y="577"/>
                      <a:pt x="1545" y="524"/>
                    </a:cubicBezTo>
                    <a:cubicBezTo>
                      <a:pt x="1100" y="498"/>
                      <a:pt x="681" y="472"/>
                      <a:pt x="236" y="420"/>
                    </a:cubicBezTo>
                    <a:cubicBezTo>
                      <a:pt x="184" y="420"/>
                      <a:pt x="105" y="420"/>
                      <a:pt x="53" y="393"/>
                    </a:cubicBezTo>
                    <a:cubicBezTo>
                      <a:pt x="27" y="498"/>
                      <a:pt x="1" y="603"/>
                      <a:pt x="1" y="708"/>
                    </a:cubicBezTo>
                    <a:cubicBezTo>
                      <a:pt x="105" y="734"/>
                      <a:pt x="210" y="734"/>
                      <a:pt x="315" y="734"/>
                    </a:cubicBezTo>
                    <a:cubicBezTo>
                      <a:pt x="812" y="786"/>
                      <a:pt x="1310" y="839"/>
                      <a:pt x="1807" y="865"/>
                    </a:cubicBezTo>
                    <a:cubicBezTo>
                      <a:pt x="2480" y="899"/>
                      <a:pt x="3155" y="916"/>
                      <a:pt x="3832" y="916"/>
                    </a:cubicBezTo>
                    <a:cubicBezTo>
                      <a:pt x="6264" y="916"/>
                      <a:pt x="8717" y="698"/>
                      <a:pt x="11155" y="289"/>
                    </a:cubicBezTo>
                    <a:cubicBezTo>
                      <a:pt x="11181" y="184"/>
                      <a:pt x="11208" y="105"/>
                      <a:pt x="11208"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3" name="Google Shape;1732;p46"/>
              <p:cNvSpPr/>
              <p:nvPr/>
            </p:nvSpPr>
            <p:spPr>
              <a:xfrm>
                <a:off x="3654441" y="3825797"/>
                <a:ext cx="299482" cy="94372"/>
              </a:xfrm>
              <a:custGeom>
                <a:avLst/>
                <a:gdLst/>
                <a:ahLst/>
                <a:cxnLst/>
                <a:rect l="l" t="t" r="r" b="b"/>
                <a:pathLst>
                  <a:path w="18225" h="5743" extrusionOk="0">
                    <a:moveTo>
                      <a:pt x="9126" y="1"/>
                    </a:moveTo>
                    <a:cubicBezTo>
                      <a:pt x="6159" y="1"/>
                      <a:pt x="1740" y="101"/>
                      <a:pt x="1440" y="189"/>
                    </a:cubicBezTo>
                    <a:cubicBezTo>
                      <a:pt x="969" y="320"/>
                      <a:pt x="0" y="4431"/>
                      <a:pt x="524" y="5347"/>
                    </a:cubicBezTo>
                    <a:cubicBezTo>
                      <a:pt x="691" y="5643"/>
                      <a:pt x="2688" y="5742"/>
                      <a:pt x="5288" y="5742"/>
                    </a:cubicBezTo>
                    <a:cubicBezTo>
                      <a:pt x="9588" y="5742"/>
                      <a:pt x="15540" y="5472"/>
                      <a:pt x="17596" y="5374"/>
                    </a:cubicBezTo>
                    <a:cubicBezTo>
                      <a:pt x="17989" y="5347"/>
                      <a:pt x="18224" y="4955"/>
                      <a:pt x="18067" y="4588"/>
                    </a:cubicBezTo>
                    <a:cubicBezTo>
                      <a:pt x="17701" y="3907"/>
                      <a:pt x="16863" y="2912"/>
                      <a:pt x="15266" y="1865"/>
                    </a:cubicBezTo>
                    <a:cubicBezTo>
                      <a:pt x="12647" y="137"/>
                      <a:pt x="11783" y="84"/>
                      <a:pt x="11783" y="84"/>
                    </a:cubicBezTo>
                    <a:cubicBezTo>
                      <a:pt x="11663" y="25"/>
                      <a:pt x="10565" y="1"/>
                      <a:pt x="912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4" name="Google Shape;1733;p46"/>
              <p:cNvSpPr/>
              <p:nvPr/>
            </p:nvSpPr>
            <p:spPr>
              <a:xfrm>
                <a:off x="3838155" y="3852861"/>
                <a:ext cx="76608" cy="25470"/>
              </a:xfrm>
              <a:custGeom>
                <a:avLst/>
                <a:gdLst/>
                <a:ahLst/>
                <a:cxnLst/>
                <a:rect l="l" t="t" r="r" b="b"/>
                <a:pathLst>
                  <a:path w="4662" h="1550" extrusionOk="0">
                    <a:moveTo>
                      <a:pt x="3506" y="1"/>
                    </a:moveTo>
                    <a:cubicBezTo>
                      <a:pt x="3132" y="1"/>
                      <a:pt x="2758" y="41"/>
                      <a:pt x="2384" y="113"/>
                    </a:cubicBezTo>
                    <a:cubicBezTo>
                      <a:pt x="1781" y="244"/>
                      <a:pt x="1205" y="454"/>
                      <a:pt x="682" y="742"/>
                    </a:cubicBezTo>
                    <a:cubicBezTo>
                      <a:pt x="446" y="846"/>
                      <a:pt x="1" y="1056"/>
                      <a:pt x="158" y="1370"/>
                    </a:cubicBezTo>
                    <a:cubicBezTo>
                      <a:pt x="205" y="1502"/>
                      <a:pt x="290" y="1549"/>
                      <a:pt x="387" y="1549"/>
                    </a:cubicBezTo>
                    <a:cubicBezTo>
                      <a:pt x="560" y="1549"/>
                      <a:pt x="774" y="1401"/>
                      <a:pt x="891" y="1318"/>
                    </a:cubicBezTo>
                    <a:cubicBezTo>
                      <a:pt x="1911" y="745"/>
                      <a:pt x="3026" y="504"/>
                      <a:pt x="4191" y="504"/>
                    </a:cubicBezTo>
                    <a:cubicBezTo>
                      <a:pt x="4252" y="504"/>
                      <a:pt x="4313" y="505"/>
                      <a:pt x="4374" y="506"/>
                    </a:cubicBezTo>
                    <a:cubicBezTo>
                      <a:pt x="4609" y="506"/>
                      <a:pt x="4662" y="113"/>
                      <a:pt x="4426" y="87"/>
                    </a:cubicBezTo>
                    <a:cubicBezTo>
                      <a:pt x="4119" y="28"/>
                      <a:pt x="3813" y="1"/>
                      <a:pt x="3506"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5" name="Google Shape;1734;p46"/>
              <p:cNvSpPr/>
              <p:nvPr/>
            </p:nvSpPr>
            <p:spPr>
              <a:xfrm>
                <a:off x="3809250" y="3840455"/>
                <a:ext cx="78843" cy="28757"/>
              </a:xfrm>
              <a:custGeom>
                <a:avLst/>
                <a:gdLst/>
                <a:ahLst/>
                <a:cxnLst/>
                <a:rect l="l" t="t" r="r" b="b"/>
                <a:pathLst>
                  <a:path w="4798" h="1750" extrusionOk="0">
                    <a:moveTo>
                      <a:pt x="4253" y="0"/>
                    </a:moveTo>
                    <a:cubicBezTo>
                      <a:pt x="3570" y="0"/>
                      <a:pt x="2890" y="104"/>
                      <a:pt x="2231" y="292"/>
                    </a:cubicBezTo>
                    <a:cubicBezTo>
                      <a:pt x="1865" y="397"/>
                      <a:pt x="1524" y="528"/>
                      <a:pt x="1184" y="685"/>
                    </a:cubicBezTo>
                    <a:cubicBezTo>
                      <a:pt x="896" y="790"/>
                      <a:pt x="555" y="947"/>
                      <a:pt x="293" y="1156"/>
                    </a:cubicBezTo>
                    <a:cubicBezTo>
                      <a:pt x="267" y="1182"/>
                      <a:pt x="215" y="1209"/>
                      <a:pt x="163" y="1235"/>
                    </a:cubicBezTo>
                    <a:cubicBezTo>
                      <a:pt x="0" y="1420"/>
                      <a:pt x="125" y="1750"/>
                      <a:pt x="356" y="1750"/>
                    </a:cubicBezTo>
                    <a:cubicBezTo>
                      <a:pt x="386" y="1750"/>
                      <a:pt x="418" y="1744"/>
                      <a:pt x="451" y="1732"/>
                    </a:cubicBezTo>
                    <a:cubicBezTo>
                      <a:pt x="791" y="1601"/>
                      <a:pt x="1105" y="1392"/>
                      <a:pt x="1419" y="1235"/>
                    </a:cubicBezTo>
                    <a:cubicBezTo>
                      <a:pt x="1734" y="1078"/>
                      <a:pt x="2048" y="947"/>
                      <a:pt x="2388" y="842"/>
                    </a:cubicBezTo>
                    <a:cubicBezTo>
                      <a:pt x="3069" y="633"/>
                      <a:pt x="3776" y="502"/>
                      <a:pt x="4483" y="475"/>
                    </a:cubicBezTo>
                    <a:cubicBezTo>
                      <a:pt x="4771" y="449"/>
                      <a:pt x="4797" y="4"/>
                      <a:pt x="4483" y="4"/>
                    </a:cubicBezTo>
                    <a:cubicBezTo>
                      <a:pt x="4406" y="1"/>
                      <a:pt x="4330" y="0"/>
                      <a:pt x="4253"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6" name="Google Shape;1735;p46"/>
              <p:cNvSpPr/>
              <p:nvPr/>
            </p:nvSpPr>
            <p:spPr>
              <a:xfrm>
                <a:off x="3794264" y="3827358"/>
                <a:ext cx="69723" cy="24139"/>
              </a:xfrm>
              <a:custGeom>
                <a:avLst/>
                <a:gdLst/>
                <a:ahLst/>
                <a:cxnLst/>
                <a:rect l="l" t="t" r="r" b="b"/>
                <a:pathLst>
                  <a:path w="4243" h="1469" extrusionOk="0">
                    <a:moveTo>
                      <a:pt x="3283" y="0"/>
                    </a:moveTo>
                    <a:cubicBezTo>
                      <a:pt x="2797" y="0"/>
                      <a:pt x="2323" y="53"/>
                      <a:pt x="1860" y="173"/>
                    </a:cubicBezTo>
                    <a:cubicBezTo>
                      <a:pt x="1493" y="277"/>
                      <a:pt x="1127" y="435"/>
                      <a:pt x="787" y="592"/>
                    </a:cubicBezTo>
                    <a:cubicBezTo>
                      <a:pt x="525" y="696"/>
                      <a:pt x="1" y="906"/>
                      <a:pt x="27" y="1246"/>
                    </a:cubicBezTo>
                    <a:cubicBezTo>
                      <a:pt x="27" y="1325"/>
                      <a:pt x="53" y="1403"/>
                      <a:pt x="132" y="1430"/>
                    </a:cubicBezTo>
                    <a:cubicBezTo>
                      <a:pt x="187" y="1457"/>
                      <a:pt x="241" y="1468"/>
                      <a:pt x="296" y="1468"/>
                    </a:cubicBezTo>
                    <a:cubicBezTo>
                      <a:pt x="399" y="1468"/>
                      <a:pt x="501" y="1428"/>
                      <a:pt x="603" y="1377"/>
                    </a:cubicBezTo>
                    <a:cubicBezTo>
                      <a:pt x="760" y="1272"/>
                      <a:pt x="917" y="1194"/>
                      <a:pt x="1075" y="1115"/>
                    </a:cubicBezTo>
                    <a:cubicBezTo>
                      <a:pt x="1363" y="958"/>
                      <a:pt x="1677" y="827"/>
                      <a:pt x="1991" y="723"/>
                    </a:cubicBezTo>
                    <a:cubicBezTo>
                      <a:pt x="2646" y="513"/>
                      <a:pt x="3353" y="356"/>
                      <a:pt x="4060" y="330"/>
                    </a:cubicBezTo>
                    <a:cubicBezTo>
                      <a:pt x="4243" y="330"/>
                      <a:pt x="4217" y="68"/>
                      <a:pt x="4060" y="42"/>
                    </a:cubicBezTo>
                    <a:cubicBezTo>
                      <a:pt x="3797" y="15"/>
                      <a:pt x="3538" y="0"/>
                      <a:pt x="3283"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7" name="Google Shape;1736;p46"/>
              <p:cNvSpPr/>
              <p:nvPr/>
            </p:nvSpPr>
            <p:spPr>
              <a:xfrm>
                <a:off x="3641952" y="2950616"/>
                <a:ext cx="669099" cy="388875"/>
              </a:xfrm>
              <a:custGeom>
                <a:avLst/>
                <a:gdLst/>
                <a:ahLst/>
                <a:cxnLst/>
                <a:rect l="l" t="t" r="r" b="b"/>
                <a:pathLst>
                  <a:path w="40718" h="23665" extrusionOk="0">
                    <a:moveTo>
                      <a:pt x="36081" y="1"/>
                    </a:moveTo>
                    <a:cubicBezTo>
                      <a:pt x="36064" y="1"/>
                      <a:pt x="36047" y="3"/>
                      <a:pt x="36030" y="6"/>
                    </a:cubicBezTo>
                    <a:cubicBezTo>
                      <a:pt x="35559" y="111"/>
                      <a:pt x="35088" y="215"/>
                      <a:pt x="34590" y="294"/>
                    </a:cubicBezTo>
                    <a:cubicBezTo>
                      <a:pt x="34486" y="320"/>
                      <a:pt x="34381" y="320"/>
                      <a:pt x="34276" y="346"/>
                    </a:cubicBezTo>
                    <a:cubicBezTo>
                      <a:pt x="32574" y="634"/>
                      <a:pt x="30846" y="818"/>
                      <a:pt x="29144" y="975"/>
                    </a:cubicBezTo>
                    <a:lnTo>
                      <a:pt x="29013" y="975"/>
                    </a:lnTo>
                    <a:cubicBezTo>
                      <a:pt x="28856" y="1001"/>
                      <a:pt x="28699" y="1027"/>
                      <a:pt x="28542" y="1027"/>
                    </a:cubicBezTo>
                    <a:cubicBezTo>
                      <a:pt x="28175" y="1053"/>
                      <a:pt x="27835" y="1080"/>
                      <a:pt x="27468" y="1106"/>
                    </a:cubicBezTo>
                    <a:cubicBezTo>
                      <a:pt x="27363" y="1106"/>
                      <a:pt x="27285" y="1132"/>
                      <a:pt x="27180" y="1132"/>
                    </a:cubicBezTo>
                    <a:cubicBezTo>
                      <a:pt x="25065" y="1270"/>
                      <a:pt x="22958" y="1335"/>
                      <a:pt x="20858" y="1335"/>
                    </a:cubicBezTo>
                    <a:cubicBezTo>
                      <a:pt x="18979" y="1335"/>
                      <a:pt x="17107" y="1283"/>
                      <a:pt x="15240" y="1184"/>
                    </a:cubicBezTo>
                    <a:lnTo>
                      <a:pt x="14873" y="1184"/>
                    </a:lnTo>
                    <a:cubicBezTo>
                      <a:pt x="14114" y="1132"/>
                      <a:pt x="13381" y="1080"/>
                      <a:pt x="12622" y="1027"/>
                    </a:cubicBezTo>
                    <a:cubicBezTo>
                      <a:pt x="11757" y="949"/>
                      <a:pt x="10867" y="870"/>
                      <a:pt x="10003" y="792"/>
                    </a:cubicBezTo>
                    <a:cubicBezTo>
                      <a:pt x="9925" y="765"/>
                      <a:pt x="9872" y="765"/>
                      <a:pt x="9794" y="765"/>
                    </a:cubicBezTo>
                    <a:cubicBezTo>
                      <a:pt x="9087" y="687"/>
                      <a:pt x="8406" y="608"/>
                      <a:pt x="7699" y="530"/>
                    </a:cubicBezTo>
                    <a:cubicBezTo>
                      <a:pt x="7684" y="528"/>
                      <a:pt x="7668" y="527"/>
                      <a:pt x="7653" y="527"/>
                    </a:cubicBezTo>
                    <a:cubicBezTo>
                      <a:pt x="7460" y="527"/>
                      <a:pt x="7278" y="676"/>
                      <a:pt x="7254" y="870"/>
                    </a:cubicBezTo>
                    <a:cubicBezTo>
                      <a:pt x="6992" y="2860"/>
                      <a:pt x="6730" y="4457"/>
                      <a:pt x="6521" y="5321"/>
                    </a:cubicBezTo>
                    <a:cubicBezTo>
                      <a:pt x="5185" y="10611"/>
                      <a:pt x="1415" y="19592"/>
                      <a:pt x="1" y="21608"/>
                    </a:cubicBezTo>
                    <a:cubicBezTo>
                      <a:pt x="1048" y="21948"/>
                      <a:pt x="2357" y="22263"/>
                      <a:pt x="3876" y="22524"/>
                    </a:cubicBezTo>
                    <a:cubicBezTo>
                      <a:pt x="3955" y="22551"/>
                      <a:pt x="4007" y="22551"/>
                      <a:pt x="4085" y="22577"/>
                    </a:cubicBezTo>
                    <a:cubicBezTo>
                      <a:pt x="7870" y="23244"/>
                      <a:pt x="12875" y="23665"/>
                      <a:pt x="18260" y="23665"/>
                    </a:cubicBezTo>
                    <a:cubicBezTo>
                      <a:pt x="25766" y="23665"/>
                      <a:pt x="34009" y="22848"/>
                      <a:pt x="40717" y="20744"/>
                    </a:cubicBezTo>
                    <a:cubicBezTo>
                      <a:pt x="39487" y="16554"/>
                      <a:pt x="38361" y="11108"/>
                      <a:pt x="37366" y="5662"/>
                    </a:cubicBezTo>
                    <a:cubicBezTo>
                      <a:pt x="37340" y="5505"/>
                      <a:pt x="37313" y="5374"/>
                      <a:pt x="37287" y="5217"/>
                    </a:cubicBezTo>
                    <a:cubicBezTo>
                      <a:pt x="36973" y="3515"/>
                      <a:pt x="36606" y="1839"/>
                      <a:pt x="36318" y="189"/>
                    </a:cubicBezTo>
                    <a:cubicBezTo>
                      <a:pt x="36296" y="75"/>
                      <a:pt x="36193" y="1"/>
                      <a:pt x="3608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8" name="Google Shape;1737;p46"/>
              <p:cNvSpPr/>
              <p:nvPr/>
            </p:nvSpPr>
            <p:spPr>
              <a:xfrm>
                <a:off x="3705628" y="2963187"/>
                <a:ext cx="100715" cy="358426"/>
              </a:xfrm>
              <a:custGeom>
                <a:avLst/>
                <a:gdLst/>
                <a:ahLst/>
                <a:cxnLst/>
                <a:rect l="l" t="t" r="r" b="b"/>
                <a:pathLst>
                  <a:path w="6129" h="21812" extrusionOk="0">
                    <a:moveTo>
                      <a:pt x="5919" y="0"/>
                    </a:moveTo>
                    <a:cubicBezTo>
                      <a:pt x="5735" y="1231"/>
                      <a:pt x="5552" y="2488"/>
                      <a:pt x="5316" y="3718"/>
                    </a:cubicBezTo>
                    <a:cubicBezTo>
                      <a:pt x="4688" y="7044"/>
                      <a:pt x="3876" y="10317"/>
                      <a:pt x="2881" y="13590"/>
                    </a:cubicBezTo>
                    <a:cubicBezTo>
                      <a:pt x="2410" y="15213"/>
                      <a:pt x="1860" y="16837"/>
                      <a:pt x="1284" y="18460"/>
                    </a:cubicBezTo>
                    <a:cubicBezTo>
                      <a:pt x="865" y="19560"/>
                      <a:pt x="420" y="20660"/>
                      <a:pt x="1" y="21759"/>
                    </a:cubicBezTo>
                    <a:cubicBezTo>
                      <a:pt x="80" y="21786"/>
                      <a:pt x="132" y="21786"/>
                      <a:pt x="210" y="21812"/>
                    </a:cubicBezTo>
                    <a:cubicBezTo>
                      <a:pt x="394" y="21419"/>
                      <a:pt x="551" y="21026"/>
                      <a:pt x="708" y="20634"/>
                    </a:cubicBezTo>
                    <a:cubicBezTo>
                      <a:pt x="1048" y="19717"/>
                      <a:pt x="1415" y="18827"/>
                      <a:pt x="1729" y="17910"/>
                    </a:cubicBezTo>
                    <a:cubicBezTo>
                      <a:pt x="3850" y="12097"/>
                      <a:pt x="5343" y="6049"/>
                      <a:pt x="6128" y="27"/>
                    </a:cubicBezTo>
                    <a:cubicBezTo>
                      <a:pt x="6050" y="0"/>
                      <a:pt x="5997" y="0"/>
                      <a:pt x="5919" y="0"/>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 name="Google Shape;1738;p46"/>
              <p:cNvSpPr/>
              <p:nvPr/>
            </p:nvSpPr>
            <p:spPr>
              <a:xfrm>
                <a:off x="3777306" y="2970072"/>
                <a:ext cx="115093" cy="154712"/>
              </a:xfrm>
              <a:custGeom>
                <a:avLst/>
                <a:gdLst/>
                <a:ahLst/>
                <a:cxnLst/>
                <a:rect l="l" t="t" r="r" b="b"/>
                <a:pathLst>
                  <a:path w="7004" h="9415" extrusionOk="0">
                    <a:moveTo>
                      <a:pt x="6636" y="0"/>
                    </a:moveTo>
                    <a:lnTo>
                      <a:pt x="6610" y="79"/>
                    </a:lnTo>
                    <a:cubicBezTo>
                      <a:pt x="6060" y="1859"/>
                      <a:pt x="5196" y="3614"/>
                      <a:pt x="4070" y="5159"/>
                    </a:cubicBezTo>
                    <a:cubicBezTo>
                      <a:pt x="2944" y="6730"/>
                      <a:pt x="1557" y="8065"/>
                      <a:pt x="64" y="9270"/>
                    </a:cubicBezTo>
                    <a:cubicBezTo>
                      <a:pt x="0" y="9333"/>
                      <a:pt x="40" y="9415"/>
                      <a:pt x="100" y="9415"/>
                    </a:cubicBezTo>
                    <a:cubicBezTo>
                      <a:pt x="113" y="9415"/>
                      <a:pt x="128" y="9410"/>
                      <a:pt x="143" y="9400"/>
                    </a:cubicBezTo>
                    <a:cubicBezTo>
                      <a:pt x="1085" y="8824"/>
                      <a:pt x="1949" y="8091"/>
                      <a:pt x="2709" y="7280"/>
                    </a:cubicBezTo>
                    <a:cubicBezTo>
                      <a:pt x="4070" y="5892"/>
                      <a:pt x="5196" y="4268"/>
                      <a:pt x="6008" y="2540"/>
                    </a:cubicBezTo>
                    <a:cubicBezTo>
                      <a:pt x="6401" y="1728"/>
                      <a:pt x="6741" y="864"/>
                      <a:pt x="7003" y="0"/>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 name="Google Shape;1739;p46"/>
              <p:cNvSpPr/>
              <p:nvPr/>
            </p:nvSpPr>
            <p:spPr>
              <a:xfrm>
                <a:off x="4205188" y="2955447"/>
                <a:ext cx="50776" cy="88210"/>
              </a:xfrm>
              <a:custGeom>
                <a:avLst/>
                <a:gdLst/>
                <a:ahLst/>
                <a:cxnLst/>
                <a:rect l="l" t="t" r="r" b="b"/>
                <a:pathLst>
                  <a:path w="3090" h="5368" extrusionOk="0">
                    <a:moveTo>
                      <a:pt x="314" y="0"/>
                    </a:moveTo>
                    <a:cubicBezTo>
                      <a:pt x="210" y="26"/>
                      <a:pt x="105" y="26"/>
                      <a:pt x="0" y="52"/>
                    </a:cubicBezTo>
                    <a:cubicBezTo>
                      <a:pt x="288" y="890"/>
                      <a:pt x="681" y="1702"/>
                      <a:pt x="1100" y="2461"/>
                    </a:cubicBezTo>
                    <a:cubicBezTo>
                      <a:pt x="1650" y="3509"/>
                      <a:pt x="2330" y="4478"/>
                      <a:pt x="3090" y="5368"/>
                    </a:cubicBezTo>
                    <a:cubicBezTo>
                      <a:pt x="3064" y="5211"/>
                      <a:pt x="3037" y="5080"/>
                      <a:pt x="3011" y="4923"/>
                    </a:cubicBezTo>
                    <a:cubicBezTo>
                      <a:pt x="2383" y="4085"/>
                      <a:pt x="1807" y="3221"/>
                      <a:pt x="1309" y="2278"/>
                    </a:cubicBezTo>
                    <a:cubicBezTo>
                      <a:pt x="916" y="1545"/>
                      <a:pt x="602" y="786"/>
                      <a:pt x="314" y="0"/>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1" name="Google Shape;1740;p46"/>
              <p:cNvSpPr/>
              <p:nvPr/>
            </p:nvSpPr>
            <p:spPr>
              <a:xfrm>
                <a:off x="4085133" y="2966621"/>
                <a:ext cx="37877" cy="123540"/>
              </a:xfrm>
              <a:custGeom>
                <a:avLst/>
                <a:gdLst/>
                <a:ahLst/>
                <a:cxnLst/>
                <a:rect l="l" t="t" r="r" b="b"/>
                <a:pathLst>
                  <a:path w="2305" h="7518" extrusionOk="0">
                    <a:moveTo>
                      <a:pt x="2043" y="1"/>
                    </a:moveTo>
                    <a:cubicBezTo>
                      <a:pt x="2095" y="891"/>
                      <a:pt x="2122" y="1781"/>
                      <a:pt x="2095" y="2672"/>
                    </a:cubicBezTo>
                    <a:cubicBezTo>
                      <a:pt x="2095" y="3483"/>
                      <a:pt x="2069" y="4295"/>
                      <a:pt x="2017" y="5107"/>
                    </a:cubicBezTo>
                    <a:cubicBezTo>
                      <a:pt x="1964" y="5788"/>
                      <a:pt x="2017" y="6835"/>
                      <a:pt x="1231" y="7201"/>
                    </a:cubicBezTo>
                    <a:cubicBezTo>
                      <a:pt x="1109" y="7259"/>
                      <a:pt x="1002" y="7284"/>
                      <a:pt x="910" y="7284"/>
                    </a:cubicBezTo>
                    <a:cubicBezTo>
                      <a:pt x="409" y="7284"/>
                      <a:pt x="323" y="6544"/>
                      <a:pt x="367" y="6102"/>
                    </a:cubicBezTo>
                    <a:cubicBezTo>
                      <a:pt x="420" y="5369"/>
                      <a:pt x="524" y="4635"/>
                      <a:pt x="577" y="3902"/>
                    </a:cubicBezTo>
                    <a:cubicBezTo>
                      <a:pt x="655" y="2645"/>
                      <a:pt x="629" y="1389"/>
                      <a:pt x="498" y="132"/>
                    </a:cubicBezTo>
                    <a:cubicBezTo>
                      <a:pt x="393" y="132"/>
                      <a:pt x="315" y="158"/>
                      <a:pt x="210" y="158"/>
                    </a:cubicBezTo>
                    <a:cubicBezTo>
                      <a:pt x="236" y="315"/>
                      <a:pt x="262" y="498"/>
                      <a:pt x="262" y="655"/>
                    </a:cubicBezTo>
                    <a:cubicBezTo>
                      <a:pt x="420" y="2331"/>
                      <a:pt x="367" y="4033"/>
                      <a:pt x="158" y="5709"/>
                    </a:cubicBezTo>
                    <a:cubicBezTo>
                      <a:pt x="79" y="6233"/>
                      <a:pt x="1" y="6887"/>
                      <a:pt x="367" y="7280"/>
                    </a:cubicBezTo>
                    <a:cubicBezTo>
                      <a:pt x="512" y="7446"/>
                      <a:pt x="698" y="7517"/>
                      <a:pt x="894" y="7517"/>
                    </a:cubicBezTo>
                    <a:cubicBezTo>
                      <a:pt x="1194" y="7517"/>
                      <a:pt x="1517" y="7350"/>
                      <a:pt x="1755" y="7097"/>
                    </a:cubicBezTo>
                    <a:cubicBezTo>
                      <a:pt x="2279" y="6547"/>
                      <a:pt x="2226" y="5683"/>
                      <a:pt x="2252" y="5002"/>
                    </a:cubicBezTo>
                    <a:cubicBezTo>
                      <a:pt x="2279" y="4112"/>
                      <a:pt x="2305" y="3221"/>
                      <a:pt x="2279" y="2331"/>
                    </a:cubicBezTo>
                    <a:cubicBezTo>
                      <a:pt x="2252" y="1572"/>
                      <a:pt x="2226" y="786"/>
                      <a:pt x="2174" y="1"/>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2" name="Google Shape;1741;p46"/>
              <p:cNvSpPr/>
              <p:nvPr/>
            </p:nvSpPr>
            <p:spPr>
              <a:xfrm>
                <a:off x="3720269" y="2519081"/>
                <a:ext cx="554630" cy="576551"/>
              </a:xfrm>
              <a:custGeom>
                <a:avLst/>
                <a:gdLst/>
                <a:ahLst/>
                <a:cxnLst/>
                <a:rect l="l" t="t" r="r" b="b"/>
                <a:pathLst>
                  <a:path w="33752" h="35086" extrusionOk="0">
                    <a:moveTo>
                      <a:pt x="13653" y="1"/>
                    </a:moveTo>
                    <a:cubicBezTo>
                      <a:pt x="13518" y="1"/>
                      <a:pt x="13383" y="2"/>
                      <a:pt x="13250" y="4"/>
                    </a:cubicBezTo>
                    <a:cubicBezTo>
                      <a:pt x="7934" y="135"/>
                      <a:pt x="4137" y="1078"/>
                      <a:pt x="2933" y="2230"/>
                    </a:cubicBezTo>
                    <a:cubicBezTo>
                      <a:pt x="2750" y="2387"/>
                      <a:pt x="2645" y="2570"/>
                      <a:pt x="2566" y="2727"/>
                    </a:cubicBezTo>
                    <a:cubicBezTo>
                      <a:pt x="2462" y="3015"/>
                      <a:pt x="2252" y="4639"/>
                      <a:pt x="1990" y="7074"/>
                    </a:cubicBezTo>
                    <a:cubicBezTo>
                      <a:pt x="1859" y="8147"/>
                      <a:pt x="1728" y="9430"/>
                      <a:pt x="1598" y="10792"/>
                    </a:cubicBezTo>
                    <a:cubicBezTo>
                      <a:pt x="1467" y="12363"/>
                      <a:pt x="1309" y="14065"/>
                      <a:pt x="1152" y="15819"/>
                    </a:cubicBezTo>
                    <a:cubicBezTo>
                      <a:pt x="1021" y="17364"/>
                      <a:pt x="891" y="18935"/>
                      <a:pt x="786" y="20533"/>
                    </a:cubicBezTo>
                    <a:cubicBezTo>
                      <a:pt x="629" y="22287"/>
                      <a:pt x="498" y="24015"/>
                      <a:pt x="393" y="25665"/>
                    </a:cubicBezTo>
                    <a:cubicBezTo>
                      <a:pt x="314" y="27053"/>
                      <a:pt x="236" y="28388"/>
                      <a:pt x="157" y="29619"/>
                    </a:cubicBezTo>
                    <a:cubicBezTo>
                      <a:pt x="79" y="31268"/>
                      <a:pt x="26" y="32761"/>
                      <a:pt x="0" y="33913"/>
                    </a:cubicBezTo>
                    <a:cubicBezTo>
                      <a:pt x="1498" y="34127"/>
                      <a:pt x="8520" y="35086"/>
                      <a:pt x="17256" y="35086"/>
                    </a:cubicBezTo>
                    <a:cubicBezTo>
                      <a:pt x="22418" y="35086"/>
                      <a:pt x="28179" y="34751"/>
                      <a:pt x="33752" y="33730"/>
                    </a:cubicBezTo>
                    <a:cubicBezTo>
                      <a:pt x="33726" y="32394"/>
                      <a:pt x="33700" y="31006"/>
                      <a:pt x="33621" y="29566"/>
                    </a:cubicBezTo>
                    <a:cubicBezTo>
                      <a:pt x="33542" y="28126"/>
                      <a:pt x="33438" y="26660"/>
                      <a:pt x="33307" y="25193"/>
                    </a:cubicBezTo>
                    <a:cubicBezTo>
                      <a:pt x="33176" y="23596"/>
                      <a:pt x="32993" y="21973"/>
                      <a:pt x="32809" y="20402"/>
                    </a:cubicBezTo>
                    <a:cubicBezTo>
                      <a:pt x="32600" y="18647"/>
                      <a:pt x="32364" y="16919"/>
                      <a:pt x="32102" y="15296"/>
                    </a:cubicBezTo>
                    <a:cubicBezTo>
                      <a:pt x="31840" y="13646"/>
                      <a:pt x="31552" y="12075"/>
                      <a:pt x="31264" y="10661"/>
                    </a:cubicBezTo>
                    <a:cubicBezTo>
                      <a:pt x="30950" y="9142"/>
                      <a:pt x="30610" y="7781"/>
                      <a:pt x="30296" y="6655"/>
                    </a:cubicBezTo>
                    <a:cubicBezTo>
                      <a:pt x="29824" y="5084"/>
                      <a:pt x="29353" y="3906"/>
                      <a:pt x="28882" y="3303"/>
                    </a:cubicBezTo>
                    <a:cubicBezTo>
                      <a:pt x="28698" y="3041"/>
                      <a:pt x="28044" y="2701"/>
                      <a:pt x="27101" y="2361"/>
                    </a:cubicBezTo>
                    <a:cubicBezTo>
                      <a:pt x="24151" y="1267"/>
                      <a:pt x="18237" y="1"/>
                      <a:pt x="1365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3" name="Google Shape;1742;p46"/>
              <p:cNvSpPr/>
              <p:nvPr/>
            </p:nvSpPr>
            <p:spPr>
              <a:xfrm>
                <a:off x="3864759" y="2524964"/>
                <a:ext cx="260833" cy="206310"/>
              </a:xfrm>
              <a:custGeom>
                <a:avLst/>
                <a:gdLst/>
                <a:ahLst/>
                <a:cxnLst/>
                <a:rect l="l" t="t" r="r" b="b"/>
                <a:pathLst>
                  <a:path w="15873" h="12555" extrusionOk="0">
                    <a:moveTo>
                      <a:pt x="4411" y="0"/>
                    </a:moveTo>
                    <a:cubicBezTo>
                      <a:pt x="1578" y="0"/>
                      <a:pt x="1" y="781"/>
                      <a:pt x="2283" y="3233"/>
                    </a:cubicBezTo>
                    <a:cubicBezTo>
                      <a:pt x="5137" y="6297"/>
                      <a:pt x="9065" y="9649"/>
                      <a:pt x="11186" y="11377"/>
                    </a:cubicBezTo>
                    <a:cubicBezTo>
                      <a:pt x="12102" y="12110"/>
                      <a:pt x="12652" y="12555"/>
                      <a:pt x="12652" y="12555"/>
                    </a:cubicBezTo>
                    <a:cubicBezTo>
                      <a:pt x="12652" y="12555"/>
                      <a:pt x="13019" y="11953"/>
                      <a:pt x="13464" y="10984"/>
                    </a:cubicBezTo>
                    <a:cubicBezTo>
                      <a:pt x="14459" y="8863"/>
                      <a:pt x="15873" y="5066"/>
                      <a:pt x="14852" y="2395"/>
                    </a:cubicBezTo>
                    <a:cubicBezTo>
                      <a:pt x="14223" y="667"/>
                      <a:pt x="11369" y="746"/>
                      <a:pt x="8122" y="301"/>
                    </a:cubicBezTo>
                    <a:cubicBezTo>
                      <a:pt x="6798" y="118"/>
                      <a:pt x="5510" y="0"/>
                      <a:pt x="441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4" name="Google Shape;1743;p46"/>
              <p:cNvSpPr/>
              <p:nvPr/>
            </p:nvSpPr>
            <p:spPr>
              <a:xfrm>
                <a:off x="3898396" y="2447287"/>
                <a:ext cx="203960" cy="132446"/>
              </a:xfrm>
              <a:custGeom>
                <a:avLst/>
                <a:gdLst/>
                <a:ahLst/>
                <a:cxnLst/>
                <a:rect l="l" t="t" r="r" b="b"/>
                <a:pathLst>
                  <a:path w="12412" h="8060" extrusionOk="0">
                    <a:moveTo>
                      <a:pt x="1624" y="0"/>
                    </a:moveTo>
                    <a:lnTo>
                      <a:pt x="472" y="3849"/>
                    </a:lnTo>
                    <a:cubicBezTo>
                      <a:pt x="472" y="3849"/>
                      <a:pt x="1" y="6232"/>
                      <a:pt x="4897" y="7515"/>
                    </a:cubicBezTo>
                    <a:cubicBezTo>
                      <a:pt x="6383" y="7917"/>
                      <a:pt x="7527" y="8060"/>
                      <a:pt x="8402" y="8060"/>
                    </a:cubicBezTo>
                    <a:cubicBezTo>
                      <a:pt x="10548" y="8060"/>
                      <a:pt x="11077" y="7201"/>
                      <a:pt x="11077" y="7201"/>
                    </a:cubicBezTo>
                    <a:lnTo>
                      <a:pt x="12412" y="2331"/>
                    </a:lnTo>
                    <a:lnTo>
                      <a:pt x="1624" y="0"/>
                    </a:ln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5" name="Google Shape;1744;p46"/>
              <p:cNvSpPr/>
              <p:nvPr/>
            </p:nvSpPr>
            <p:spPr>
              <a:xfrm>
                <a:off x="3916044" y="2479560"/>
                <a:ext cx="182023" cy="49067"/>
              </a:xfrm>
              <a:custGeom>
                <a:avLst/>
                <a:gdLst/>
                <a:ahLst/>
                <a:cxnLst/>
                <a:rect l="l" t="t" r="r" b="b"/>
                <a:pathLst>
                  <a:path w="11077" h="2986" extrusionOk="0">
                    <a:moveTo>
                      <a:pt x="0" y="0"/>
                    </a:moveTo>
                    <a:lnTo>
                      <a:pt x="0" y="0"/>
                    </a:lnTo>
                    <a:cubicBezTo>
                      <a:pt x="498" y="733"/>
                      <a:pt x="1231" y="1336"/>
                      <a:pt x="2069" y="1781"/>
                    </a:cubicBezTo>
                    <a:cubicBezTo>
                      <a:pt x="3221" y="2409"/>
                      <a:pt x="4530" y="2697"/>
                      <a:pt x="5839" y="2880"/>
                    </a:cubicBezTo>
                    <a:cubicBezTo>
                      <a:pt x="6363" y="2933"/>
                      <a:pt x="6887" y="2985"/>
                      <a:pt x="7410" y="2985"/>
                    </a:cubicBezTo>
                    <a:cubicBezTo>
                      <a:pt x="7986" y="2985"/>
                      <a:pt x="8536" y="2933"/>
                      <a:pt x="9060" y="2802"/>
                    </a:cubicBezTo>
                    <a:cubicBezTo>
                      <a:pt x="9636" y="2671"/>
                      <a:pt x="10369" y="2383"/>
                      <a:pt x="10893" y="1964"/>
                    </a:cubicBezTo>
                    <a:lnTo>
                      <a:pt x="11076" y="1309"/>
                    </a:lnTo>
                    <a:lnTo>
                      <a:pt x="11076" y="1309"/>
                    </a:lnTo>
                    <a:cubicBezTo>
                      <a:pt x="10971" y="1336"/>
                      <a:pt x="10893" y="1362"/>
                      <a:pt x="10788" y="1362"/>
                    </a:cubicBezTo>
                    <a:cubicBezTo>
                      <a:pt x="10291" y="1440"/>
                      <a:pt x="9793" y="1493"/>
                      <a:pt x="9269" y="1545"/>
                    </a:cubicBezTo>
                    <a:cubicBezTo>
                      <a:pt x="8641" y="1597"/>
                      <a:pt x="8039" y="1624"/>
                      <a:pt x="7437" y="1624"/>
                    </a:cubicBezTo>
                    <a:cubicBezTo>
                      <a:pt x="4792" y="1624"/>
                      <a:pt x="2278" y="1074"/>
                      <a:pt x="0" y="0"/>
                    </a:cubicBezTo>
                    <a:close/>
                  </a:path>
                </a:pathLst>
              </a:custGeom>
              <a:solidFill>
                <a:srgbClr val="C421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6" name="Google Shape;1745;p46"/>
              <p:cNvSpPr/>
              <p:nvPr/>
            </p:nvSpPr>
            <p:spPr>
              <a:xfrm>
                <a:off x="3885924" y="2497193"/>
                <a:ext cx="24106" cy="24977"/>
              </a:xfrm>
              <a:custGeom>
                <a:avLst/>
                <a:gdLst/>
                <a:ahLst/>
                <a:cxnLst/>
                <a:rect l="l" t="t" r="r" b="b"/>
                <a:pathLst>
                  <a:path w="1467" h="1520" extrusionOk="0">
                    <a:moveTo>
                      <a:pt x="1467" y="1"/>
                    </a:moveTo>
                    <a:cubicBezTo>
                      <a:pt x="917" y="1"/>
                      <a:pt x="367" y="734"/>
                      <a:pt x="0" y="1519"/>
                    </a:cubicBezTo>
                    <a:cubicBezTo>
                      <a:pt x="393" y="1493"/>
                      <a:pt x="838" y="1467"/>
                      <a:pt x="1257" y="1441"/>
                    </a:cubicBezTo>
                    <a:cubicBezTo>
                      <a:pt x="1179" y="1074"/>
                      <a:pt x="1231" y="812"/>
                      <a:pt x="1231" y="812"/>
                    </a:cubicBezTo>
                    <a:lnTo>
                      <a:pt x="1467" y="1"/>
                    </a:lnTo>
                    <a:close/>
                  </a:path>
                </a:pathLst>
              </a:custGeom>
              <a:solidFill>
                <a:srgbClr val="6E2B2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7" name="Google Shape;1746;p46"/>
              <p:cNvSpPr/>
              <p:nvPr/>
            </p:nvSpPr>
            <p:spPr>
              <a:xfrm>
                <a:off x="3873008" y="2520855"/>
                <a:ext cx="84792" cy="112316"/>
              </a:xfrm>
              <a:custGeom>
                <a:avLst/>
                <a:gdLst/>
                <a:ahLst/>
                <a:cxnLst/>
                <a:rect l="l" t="t" r="r" b="b"/>
                <a:pathLst>
                  <a:path w="5160" h="6835" extrusionOk="0">
                    <a:moveTo>
                      <a:pt x="2043" y="1"/>
                    </a:moveTo>
                    <a:cubicBezTo>
                      <a:pt x="1624" y="27"/>
                      <a:pt x="1179" y="53"/>
                      <a:pt x="786" y="79"/>
                    </a:cubicBezTo>
                    <a:cubicBezTo>
                      <a:pt x="393" y="865"/>
                      <a:pt x="158" y="1703"/>
                      <a:pt x="236" y="1886"/>
                    </a:cubicBezTo>
                    <a:cubicBezTo>
                      <a:pt x="1519" y="4714"/>
                      <a:pt x="3457" y="6128"/>
                      <a:pt x="5159" y="6835"/>
                    </a:cubicBezTo>
                    <a:cubicBezTo>
                      <a:pt x="3981" y="5735"/>
                      <a:pt x="2802" y="4609"/>
                      <a:pt x="1781" y="3483"/>
                    </a:cubicBezTo>
                    <a:cubicBezTo>
                      <a:pt x="1" y="1598"/>
                      <a:pt x="551" y="708"/>
                      <a:pt x="2200" y="394"/>
                    </a:cubicBezTo>
                    <a:cubicBezTo>
                      <a:pt x="2122" y="237"/>
                      <a:pt x="2095" y="106"/>
                      <a:pt x="2043" y="1"/>
                    </a:cubicBezTo>
                    <a:close/>
                  </a:path>
                </a:pathLst>
              </a:custGeom>
              <a:solidFill>
                <a:srgbClr val="3C409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8" name="Google Shape;1747;p46"/>
              <p:cNvSpPr/>
              <p:nvPr/>
            </p:nvSpPr>
            <p:spPr>
              <a:xfrm>
                <a:off x="4090293" y="2528168"/>
                <a:ext cx="11634" cy="11207"/>
              </a:xfrm>
              <a:custGeom>
                <a:avLst/>
                <a:gdLst/>
                <a:ahLst/>
                <a:cxnLst/>
                <a:rect l="l" t="t" r="r" b="b"/>
                <a:pathLst>
                  <a:path w="708" h="682" extrusionOk="0">
                    <a:moveTo>
                      <a:pt x="315" y="1"/>
                    </a:moveTo>
                    <a:cubicBezTo>
                      <a:pt x="263" y="1"/>
                      <a:pt x="210" y="27"/>
                      <a:pt x="184" y="106"/>
                    </a:cubicBezTo>
                    <a:cubicBezTo>
                      <a:pt x="132" y="237"/>
                      <a:pt x="53" y="368"/>
                      <a:pt x="1" y="525"/>
                    </a:cubicBezTo>
                    <a:cubicBezTo>
                      <a:pt x="236" y="577"/>
                      <a:pt x="472" y="629"/>
                      <a:pt x="708" y="682"/>
                    </a:cubicBezTo>
                    <a:cubicBezTo>
                      <a:pt x="629" y="446"/>
                      <a:pt x="525" y="237"/>
                      <a:pt x="446" y="80"/>
                    </a:cubicBezTo>
                    <a:cubicBezTo>
                      <a:pt x="420" y="27"/>
                      <a:pt x="367" y="1"/>
                      <a:pt x="315" y="1"/>
                    </a:cubicBezTo>
                    <a:close/>
                  </a:path>
                </a:pathLst>
              </a:custGeom>
              <a:solidFill>
                <a:srgbClr val="B4CEE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9" name="Google Shape;1748;p46"/>
              <p:cNvSpPr/>
              <p:nvPr/>
            </p:nvSpPr>
            <p:spPr>
              <a:xfrm>
                <a:off x="4086431" y="2536779"/>
                <a:ext cx="28839" cy="51220"/>
              </a:xfrm>
              <a:custGeom>
                <a:avLst/>
                <a:gdLst/>
                <a:ahLst/>
                <a:cxnLst/>
                <a:rect l="l" t="t" r="r" b="b"/>
                <a:pathLst>
                  <a:path w="1755" h="3117" extrusionOk="0">
                    <a:moveTo>
                      <a:pt x="236" y="1"/>
                    </a:moveTo>
                    <a:cubicBezTo>
                      <a:pt x="157" y="132"/>
                      <a:pt x="105" y="289"/>
                      <a:pt x="0" y="446"/>
                    </a:cubicBezTo>
                    <a:cubicBezTo>
                      <a:pt x="681" y="708"/>
                      <a:pt x="1152" y="1100"/>
                      <a:pt x="1362" y="1676"/>
                    </a:cubicBezTo>
                    <a:cubicBezTo>
                      <a:pt x="1545" y="2122"/>
                      <a:pt x="1650" y="2619"/>
                      <a:pt x="1676" y="3117"/>
                    </a:cubicBezTo>
                    <a:cubicBezTo>
                      <a:pt x="1728" y="2933"/>
                      <a:pt x="1755" y="2750"/>
                      <a:pt x="1755" y="2645"/>
                    </a:cubicBezTo>
                    <a:cubicBezTo>
                      <a:pt x="1755" y="2279"/>
                      <a:pt x="1336" y="1048"/>
                      <a:pt x="943" y="158"/>
                    </a:cubicBezTo>
                    <a:cubicBezTo>
                      <a:pt x="707" y="105"/>
                      <a:pt x="471" y="53"/>
                      <a:pt x="236" y="1"/>
                    </a:cubicBezTo>
                    <a:close/>
                  </a:path>
                </a:pathLst>
              </a:custGeom>
              <a:solidFill>
                <a:srgbClr val="3C409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0" name="Google Shape;1749;p46"/>
              <p:cNvSpPr/>
              <p:nvPr/>
            </p:nvSpPr>
            <p:spPr>
              <a:xfrm>
                <a:off x="3873008" y="2527313"/>
                <a:ext cx="240966" cy="120927"/>
              </a:xfrm>
              <a:custGeom>
                <a:avLst/>
                <a:gdLst/>
                <a:ahLst/>
                <a:cxnLst/>
                <a:rect l="l" t="t" r="r" b="b"/>
                <a:pathLst>
                  <a:path w="14664" h="7359" extrusionOk="0">
                    <a:moveTo>
                      <a:pt x="2200" y="1"/>
                    </a:moveTo>
                    <a:cubicBezTo>
                      <a:pt x="551" y="315"/>
                      <a:pt x="1" y="1205"/>
                      <a:pt x="1781" y="3090"/>
                    </a:cubicBezTo>
                    <a:cubicBezTo>
                      <a:pt x="2802" y="4216"/>
                      <a:pt x="3981" y="5342"/>
                      <a:pt x="5159" y="6442"/>
                    </a:cubicBezTo>
                    <a:cubicBezTo>
                      <a:pt x="6730" y="7097"/>
                      <a:pt x="8092" y="7201"/>
                      <a:pt x="8563" y="7358"/>
                    </a:cubicBezTo>
                    <a:lnTo>
                      <a:pt x="8615" y="7358"/>
                    </a:lnTo>
                    <a:cubicBezTo>
                      <a:pt x="9270" y="7358"/>
                      <a:pt x="11260" y="3954"/>
                      <a:pt x="11260" y="3954"/>
                    </a:cubicBezTo>
                    <a:cubicBezTo>
                      <a:pt x="11260" y="3954"/>
                      <a:pt x="12936" y="6704"/>
                      <a:pt x="13407" y="6704"/>
                    </a:cubicBezTo>
                    <a:lnTo>
                      <a:pt x="13433" y="6704"/>
                    </a:lnTo>
                    <a:cubicBezTo>
                      <a:pt x="13826" y="6651"/>
                      <a:pt x="14481" y="4740"/>
                      <a:pt x="14664" y="3693"/>
                    </a:cubicBezTo>
                    <a:cubicBezTo>
                      <a:pt x="14638" y="3195"/>
                      <a:pt x="14533" y="2698"/>
                      <a:pt x="14350" y="2252"/>
                    </a:cubicBezTo>
                    <a:cubicBezTo>
                      <a:pt x="14140" y="1676"/>
                      <a:pt x="13669" y="1284"/>
                      <a:pt x="12988" y="1022"/>
                    </a:cubicBezTo>
                    <a:cubicBezTo>
                      <a:pt x="12988" y="1048"/>
                      <a:pt x="12962" y="1074"/>
                      <a:pt x="12962" y="1100"/>
                    </a:cubicBezTo>
                    <a:lnTo>
                      <a:pt x="12622" y="2331"/>
                    </a:lnTo>
                    <a:cubicBezTo>
                      <a:pt x="12622" y="2331"/>
                      <a:pt x="12072" y="3195"/>
                      <a:pt x="9925" y="3195"/>
                    </a:cubicBezTo>
                    <a:cubicBezTo>
                      <a:pt x="9034" y="3195"/>
                      <a:pt x="7908" y="3038"/>
                      <a:pt x="6442" y="2645"/>
                    </a:cubicBezTo>
                    <a:cubicBezTo>
                      <a:pt x="3614" y="1912"/>
                      <a:pt x="2567" y="786"/>
                      <a:pt x="2200"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1" name="Google Shape;1750;p46"/>
              <p:cNvSpPr/>
              <p:nvPr/>
            </p:nvSpPr>
            <p:spPr>
              <a:xfrm>
                <a:off x="3905281" y="2497193"/>
                <a:ext cx="180725" cy="82639"/>
              </a:xfrm>
              <a:custGeom>
                <a:avLst/>
                <a:gdLst/>
                <a:ahLst/>
                <a:cxnLst/>
                <a:rect l="l" t="t" r="r" b="b"/>
                <a:pathLst>
                  <a:path w="10998" h="5029" extrusionOk="0">
                    <a:moveTo>
                      <a:pt x="289" y="1"/>
                    </a:moveTo>
                    <a:lnTo>
                      <a:pt x="53" y="812"/>
                    </a:lnTo>
                    <a:cubicBezTo>
                      <a:pt x="53" y="812"/>
                      <a:pt x="1" y="1074"/>
                      <a:pt x="79" y="1441"/>
                    </a:cubicBezTo>
                    <a:cubicBezTo>
                      <a:pt x="131" y="1546"/>
                      <a:pt x="158" y="1677"/>
                      <a:pt x="236" y="1834"/>
                    </a:cubicBezTo>
                    <a:cubicBezTo>
                      <a:pt x="603" y="2619"/>
                      <a:pt x="1650" y="3745"/>
                      <a:pt x="4478" y="4478"/>
                    </a:cubicBezTo>
                    <a:cubicBezTo>
                      <a:pt x="5944" y="4871"/>
                      <a:pt x="7070" y="5028"/>
                      <a:pt x="7961" y="5028"/>
                    </a:cubicBezTo>
                    <a:cubicBezTo>
                      <a:pt x="10108" y="5028"/>
                      <a:pt x="10658" y="4164"/>
                      <a:pt x="10658" y="4164"/>
                    </a:cubicBezTo>
                    <a:lnTo>
                      <a:pt x="10998" y="2933"/>
                    </a:lnTo>
                    <a:lnTo>
                      <a:pt x="10998" y="2933"/>
                    </a:lnTo>
                    <a:cubicBezTo>
                      <a:pt x="10684" y="3483"/>
                      <a:pt x="10212" y="4033"/>
                      <a:pt x="9479" y="4085"/>
                    </a:cubicBezTo>
                    <a:cubicBezTo>
                      <a:pt x="9217" y="4112"/>
                      <a:pt x="8956" y="4138"/>
                      <a:pt x="8694" y="4138"/>
                    </a:cubicBezTo>
                    <a:cubicBezTo>
                      <a:pt x="4269" y="4138"/>
                      <a:pt x="1781" y="1022"/>
                      <a:pt x="681" y="158"/>
                    </a:cubicBezTo>
                    <a:cubicBezTo>
                      <a:pt x="550" y="53"/>
                      <a:pt x="419" y="1"/>
                      <a:pt x="289" y="1"/>
                    </a:cubicBezTo>
                    <a:close/>
                  </a:path>
                </a:pathLst>
              </a:custGeom>
              <a:solidFill>
                <a:srgbClr val="A87E6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2" name="Google Shape;1751;p46"/>
              <p:cNvSpPr/>
              <p:nvPr/>
            </p:nvSpPr>
            <p:spPr>
              <a:xfrm>
                <a:off x="3869951" y="2487054"/>
                <a:ext cx="246175" cy="150965"/>
              </a:xfrm>
              <a:custGeom>
                <a:avLst/>
                <a:gdLst/>
                <a:ahLst/>
                <a:cxnLst/>
                <a:rect l="l" t="t" r="r" b="b"/>
                <a:pathLst>
                  <a:path w="14981" h="9187" extrusionOk="0">
                    <a:moveTo>
                      <a:pt x="2219" y="1"/>
                    </a:moveTo>
                    <a:cubicBezTo>
                      <a:pt x="1121" y="1"/>
                      <a:pt x="0" y="2968"/>
                      <a:pt x="187" y="3341"/>
                    </a:cubicBezTo>
                    <a:cubicBezTo>
                      <a:pt x="2674" y="8787"/>
                      <a:pt x="7649" y="8892"/>
                      <a:pt x="8670" y="9180"/>
                    </a:cubicBezTo>
                    <a:cubicBezTo>
                      <a:pt x="8686" y="9185"/>
                      <a:pt x="8702" y="9187"/>
                      <a:pt x="8720" y="9187"/>
                    </a:cubicBezTo>
                    <a:cubicBezTo>
                      <a:pt x="9402" y="9187"/>
                      <a:pt x="11420" y="5750"/>
                      <a:pt x="11420" y="5750"/>
                    </a:cubicBezTo>
                    <a:cubicBezTo>
                      <a:pt x="11420" y="5750"/>
                      <a:pt x="13126" y="8501"/>
                      <a:pt x="13600" y="8501"/>
                    </a:cubicBezTo>
                    <a:cubicBezTo>
                      <a:pt x="13607" y="8501"/>
                      <a:pt x="13613" y="8500"/>
                      <a:pt x="13619" y="8499"/>
                    </a:cubicBezTo>
                    <a:cubicBezTo>
                      <a:pt x="14091" y="8447"/>
                      <a:pt x="14929" y="5776"/>
                      <a:pt x="14955" y="4990"/>
                    </a:cubicBezTo>
                    <a:cubicBezTo>
                      <a:pt x="14981" y="4519"/>
                      <a:pt x="14248" y="2634"/>
                      <a:pt x="13855" y="1875"/>
                    </a:cubicBezTo>
                    <a:cubicBezTo>
                      <a:pt x="13833" y="1831"/>
                      <a:pt x="13793" y="1810"/>
                      <a:pt x="13750" y="1810"/>
                    </a:cubicBezTo>
                    <a:cubicBezTo>
                      <a:pt x="13690" y="1810"/>
                      <a:pt x="13624" y="1851"/>
                      <a:pt x="13593" y="1927"/>
                    </a:cubicBezTo>
                    <a:cubicBezTo>
                      <a:pt x="13331" y="2529"/>
                      <a:pt x="12808" y="3943"/>
                      <a:pt x="11603" y="4048"/>
                    </a:cubicBezTo>
                    <a:cubicBezTo>
                      <a:pt x="11316" y="4072"/>
                      <a:pt x="11036" y="4083"/>
                      <a:pt x="10763" y="4083"/>
                    </a:cubicBezTo>
                    <a:cubicBezTo>
                      <a:pt x="6264" y="4083"/>
                      <a:pt x="3733" y="986"/>
                      <a:pt x="2622" y="146"/>
                    </a:cubicBezTo>
                    <a:cubicBezTo>
                      <a:pt x="2490" y="46"/>
                      <a:pt x="2355" y="1"/>
                      <a:pt x="221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3" name="Google Shape;1752;p46"/>
              <p:cNvSpPr/>
              <p:nvPr/>
            </p:nvSpPr>
            <p:spPr>
              <a:xfrm>
                <a:off x="4048555" y="2625416"/>
                <a:ext cx="37450" cy="105858"/>
              </a:xfrm>
              <a:custGeom>
                <a:avLst/>
                <a:gdLst/>
                <a:ahLst/>
                <a:cxnLst/>
                <a:rect l="l" t="t" r="r" b="b"/>
                <a:pathLst>
                  <a:path w="2279" h="6442" extrusionOk="0">
                    <a:moveTo>
                      <a:pt x="865" y="1"/>
                    </a:moveTo>
                    <a:cubicBezTo>
                      <a:pt x="786" y="1"/>
                      <a:pt x="656" y="577"/>
                      <a:pt x="498" y="1519"/>
                    </a:cubicBezTo>
                    <a:cubicBezTo>
                      <a:pt x="341" y="2436"/>
                      <a:pt x="184" y="3745"/>
                      <a:pt x="1" y="5264"/>
                    </a:cubicBezTo>
                    <a:cubicBezTo>
                      <a:pt x="917" y="5997"/>
                      <a:pt x="1467" y="6442"/>
                      <a:pt x="1467" y="6442"/>
                    </a:cubicBezTo>
                    <a:cubicBezTo>
                      <a:pt x="1467" y="6442"/>
                      <a:pt x="1834" y="5840"/>
                      <a:pt x="2279" y="4871"/>
                    </a:cubicBezTo>
                    <a:cubicBezTo>
                      <a:pt x="2017" y="3483"/>
                      <a:pt x="1755" y="2279"/>
                      <a:pt x="1520" y="1441"/>
                    </a:cubicBezTo>
                    <a:cubicBezTo>
                      <a:pt x="1284" y="551"/>
                      <a:pt x="1048" y="1"/>
                      <a:pt x="86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4" name="Google Shape;1753;p46"/>
              <p:cNvSpPr/>
              <p:nvPr/>
            </p:nvSpPr>
            <p:spPr>
              <a:xfrm>
                <a:off x="4025319" y="2579372"/>
                <a:ext cx="67570" cy="69033"/>
              </a:xfrm>
              <a:custGeom>
                <a:avLst/>
                <a:gdLst/>
                <a:ahLst/>
                <a:cxnLst/>
                <a:rect l="l" t="t" r="r" b="b"/>
                <a:pathLst>
                  <a:path w="4112" h="4201" extrusionOk="0">
                    <a:moveTo>
                      <a:pt x="2097" y="0"/>
                    </a:moveTo>
                    <a:cubicBezTo>
                      <a:pt x="2088" y="0"/>
                      <a:pt x="2079" y="0"/>
                      <a:pt x="2070" y="1"/>
                    </a:cubicBezTo>
                    <a:cubicBezTo>
                      <a:pt x="1546" y="27"/>
                      <a:pt x="1" y="2934"/>
                      <a:pt x="210" y="3222"/>
                    </a:cubicBezTo>
                    <a:cubicBezTo>
                      <a:pt x="431" y="3516"/>
                      <a:pt x="1363" y="4200"/>
                      <a:pt x="2298" y="4200"/>
                    </a:cubicBezTo>
                    <a:cubicBezTo>
                      <a:pt x="2362" y="4200"/>
                      <a:pt x="2425" y="4197"/>
                      <a:pt x="2488" y="4190"/>
                    </a:cubicBezTo>
                    <a:cubicBezTo>
                      <a:pt x="3457" y="4059"/>
                      <a:pt x="4112" y="3274"/>
                      <a:pt x="4086" y="3012"/>
                    </a:cubicBezTo>
                    <a:cubicBezTo>
                      <a:pt x="4034" y="2727"/>
                      <a:pt x="3057" y="0"/>
                      <a:pt x="2097"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5" name="Google Shape;1754;p46"/>
              <p:cNvSpPr/>
              <p:nvPr/>
            </p:nvSpPr>
            <p:spPr>
              <a:xfrm>
                <a:off x="4109848" y="2538931"/>
                <a:ext cx="238206" cy="525380"/>
              </a:xfrm>
              <a:custGeom>
                <a:avLst/>
                <a:gdLst/>
                <a:ahLst/>
                <a:cxnLst/>
                <a:rect l="l" t="t" r="r" b="b"/>
                <a:pathLst>
                  <a:path w="14496" h="31972" extrusionOk="0">
                    <a:moveTo>
                      <a:pt x="144" y="1"/>
                    </a:moveTo>
                    <a:cubicBezTo>
                      <a:pt x="48" y="1"/>
                      <a:pt x="0" y="17"/>
                      <a:pt x="15" y="53"/>
                    </a:cubicBezTo>
                    <a:cubicBezTo>
                      <a:pt x="7740" y="19010"/>
                      <a:pt x="10018" y="31972"/>
                      <a:pt x="10018" y="31972"/>
                    </a:cubicBezTo>
                    <a:lnTo>
                      <a:pt x="14495" y="31396"/>
                    </a:lnTo>
                    <a:cubicBezTo>
                      <a:pt x="14495" y="31396"/>
                      <a:pt x="8892" y="7646"/>
                      <a:pt x="4859" y="1441"/>
                    </a:cubicBezTo>
                    <a:cubicBezTo>
                      <a:pt x="4535" y="977"/>
                      <a:pt x="886" y="1"/>
                      <a:pt x="14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6" name="Google Shape;1755;p46"/>
              <p:cNvSpPr/>
              <p:nvPr/>
            </p:nvSpPr>
            <p:spPr>
              <a:xfrm>
                <a:off x="3612719" y="3196545"/>
                <a:ext cx="78728" cy="59847"/>
              </a:xfrm>
              <a:custGeom>
                <a:avLst/>
                <a:gdLst/>
                <a:ahLst/>
                <a:cxnLst/>
                <a:rect l="l" t="t" r="r" b="b"/>
                <a:pathLst>
                  <a:path w="4791" h="3642" extrusionOk="0">
                    <a:moveTo>
                      <a:pt x="1009" y="0"/>
                    </a:moveTo>
                    <a:cubicBezTo>
                      <a:pt x="843" y="0"/>
                      <a:pt x="706" y="42"/>
                      <a:pt x="628" y="148"/>
                    </a:cubicBezTo>
                    <a:cubicBezTo>
                      <a:pt x="261" y="620"/>
                      <a:pt x="1596" y="1719"/>
                      <a:pt x="1596" y="1719"/>
                    </a:cubicBezTo>
                    <a:cubicBezTo>
                      <a:pt x="1596" y="1719"/>
                      <a:pt x="1077" y="1554"/>
                      <a:pt x="692" y="1554"/>
                    </a:cubicBezTo>
                    <a:cubicBezTo>
                      <a:pt x="264" y="1554"/>
                      <a:pt x="0" y="1757"/>
                      <a:pt x="785" y="2610"/>
                    </a:cubicBezTo>
                    <a:cubicBezTo>
                      <a:pt x="1576" y="3442"/>
                      <a:pt x="2632" y="3642"/>
                      <a:pt x="3460" y="3642"/>
                    </a:cubicBezTo>
                    <a:cubicBezTo>
                      <a:pt x="4221" y="3642"/>
                      <a:pt x="4791" y="3474"/>
                      <a:pt x="4791" y="3474"/>
                    </a:cubicBezTo>
                    <a:lnTo>
                      <a:pt x="2644" y="567"/>
                    </a:lnTo>
                    <a:cubicBezTo>
                      <a:pt x="2644" y="567"/>
                      <a:pt x="1623" y="0"/>
                      <a:pt x="1009"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7" name="Google Shape;1756;p46"/>
              <p:cNvSpPr/>
              <p:nvPr/>
            </p:nvSpPr>
            <p:spPr>
              <a:xfrm>
                <a:off x="3628757" y="3106281"/>
                <a:ext cx="158212" cy="148747"/>
              </a:xfrm>
              <a:custGeom>
                <a:avLst/>
                <a:gdLst/>
                <a:ahLst/>
                <a:cxnLst/>
                <a:rect l="l" t="t" r="r" b="b"/>
                <a:pathLst>
                  <a:path w="9628" h="9052" extrusionOk="0">
                    <a:moveTo>
                      <a:pt x="5647" y="0"/>
                    </a:moveTo>
                    <a:cubicBezTo>
                      <a:pt x="4049" y="0"/>
                      <a:pt x="1" y="3337"/>
                      <a:pt x="71" y="3756"/>
                    </a:cubicBezTo>
                    <a:cubicBezTo>
                      <a:pt x="123" y="4227"/>
                      <a:pt x="2558" y="8888"/>
                      <a:pt x="3553" y="9045"/>
                    </a:cubicBezTo>
                    <a:cubicBezTo>
                      <a:pt x="3580" y="9050"/>
                      <a:pt x="3611" y="9052"/>
                      <a:pt x="3644" y="9052"/>
                    </a:cubicBezTo>
                    <a:cubicBezTo>
                      <a:pt x="4803" y="9052"/>
                      <a:pt x="9241" y="6406"/>
                      <a:pt x="9445" y="4751"/>
                    </a:cubicBezTo>
                    <a:cubicBezTo>
                      <a:pt x="9628" y="3075"/>
                      <a:pt x="6119" y="169"/>
                      <a:pt x="6119" y="169"/>
                    </a:cubicBezTo>
                    <a:cubicBezTo>
                      <a:pt x="6009" y="53"/>
                      <a:pt x="5847" y="0"/>
                      <a:pt x="5647"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8" name="Google Shape;1757;p46"/>
              <p:cNvSpPr/>
              <p:nvPr/>
            </p:nvSpPr>
            <p:spPr>
              <a:xfrm>
                <a:off x="3646422" y="3203217"/>
                <a:ext cx="28165" cy="40210"/>
              </a:xfrm>
              <a:custGeom>
                <a:avLst/>
                <a:gdLst/>
                <a:ahLst/>
                <a:cxnLst/>
                <a:rect l="l" t="t" r="r" b="b"/>
                <a:pathLst>
                  <a:path w="1714" h="2447" extrusionOk="0">
                    <a:moveTo>
                      <a:pt x="126" y="1"/>
                    </a:moveTo>
                    <a:cubicBezTo>
                      <a:pt x="68" y="1"/>
                      <a:pt x="0" y="52"/>
                      <a:pt x="17" y="135"/>
                    </a:cubicBezTo>
                    <a:cubicBezTo>
                      <a:pt x="174" y="580"/>
                      <a:pt x="383" y="999"/>
                      <a:pt x="645" y="1392"/>
                    </a:cubicBezTo>
                    <a:cubicBezTo>
                      <a:pt x="776" y="1601"/>
                      <a:pt x="933" y="1785"/>
                      <a:pt x="1064" y="1968"/>
                    </a:cubicBezTo>
                    <a:cubicBezTo>
                      <a:pt x="1169" y="2073"/>
                      <a:pt x="1247" y="2151"/>
                      <a:pt x="1326" y="2230"/>
                    </a:cubicBezTo>
                    <a:cubicBezTo>
                      <a:pt x="1405" y="2308"/>
                      <a:pt x="1483" y="2413"/>
                      <a:pt x="1614" y="2439"/>
                    </a:cubicBezTo>
                    <a:cubicBezTo>
                      <a:pt x="1624" y="2444"/>
                      <a:pt x="1633" y="2446"/>
                      <a:pt x="1642" y="2446"/>
                    </a:cubicBezTo>
                    <a:cubicBezTo>
                      <a:pt x="1683" y="2446"/>
                      <a:pt x="1714" y="2404"/>
                      <a:pt x="1693" y="2361"/>
                    </a:cubicBezTo>
                    <a:cubicBezTo>
                      <a:pt x="1640" y="2282"/>
                      <a:pt x="1562" y="2204"/>
                      <a:pt x="1483" y="2125"/>
                    </a:cubicBezTo>
                    <a:cubicBezTo>
                      <a:pt x="1405" y="2047"/>
                      <a:pt x="1326" y="1942"/>
                      <a:pt x="1247" y="1863"/>
                    </a:cubicBezTo>
                    <a:cubicBezTo>
                      <a:pt x="1090" y="1680"/>
                      <a:pt x="959" y="1497"/>
                      <a:pt x="828" y="1313"/>
                    </a:cubicBezTo>
                    <a:cubicBezTo>
                      <a:pt x="567" y="921"/>
                      <a:pt x="357" y="502"/>
                      <a:pt x="200" y="57"/>
                    </a:cubicBezTo>
                    <a:cubicBezTo>
                      <a:pt x="190" y="18"/>
                      <a:pt x="160" y="1"/>
                      <a:pt x="126" y="1"/>
                    </a:cubicBezTo>
                    <a:close/>
                  </a:path>
                </a:pathLst>
              </a:custGeom>
              <a:solidFill>
                <a:srgbClr val="C6322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9" name="Google Shape;1758;p46"/>
              <p:cNvSpPr/>
              <p:nvPr/>
            </p:nvSpPr>
            <p:spPr>
              <a:xfrm>
                <a:off x="3452207" y="2545603"/>
                <a:ext cx="388990" cy="659403"/>
              </a:xfrm>
              <a:custGeom>
                <a:avLst/>
                <a:gdLst/>
                <a:ahLst/>
                <a:cxnLst/>
                <a:rect l="l" t="t" r="r" b="b"/>
                <a:pathLst>
                  <a:path w="23672" h="40128" extrusionOk="0">
                    <a:moveTo>
                      <a:pt x="20297" y="0"/>
                    </a:moveTo>
                    <a:cubicBezTo>
                      <a:pt x="17141" y="0"/>
                      <a:pt x="6900" y="9226"/>
                      <a:pt x="3457" y="15593"/>
                    </a:cubicBezTo>
                    <a:cubicBezTo>
                      <a:pt x="0" y="21982"/>
                      <a:pt x="4321" y="29628"/>
                      <a:pt x="9034" y="37955"/>
                    </a:cubicBezTo>
                    <a:cubicBezTo>
                      <a:pt x="9086" y="38033"/>
                      <a:pt x="9139" y="38112"/>
                      <a:pt x="9165" y="38164"/>
                    </a:cubicBezTo>
                    <a:cubicBezTo>
                      <a:pt x="9532" y="38819"/>
                      <a:pt x="9898" y="39473"/>
                      <a:pt x="10265" y="40128"/>
                    </a:cubicBezTo>
                    <a:lnTo>
                      <a:pt x="18041" y="33503"/>
                    </a:lnTo>
                    <a:cubicBezTo>
                      <a:pt x="18041" y="33503"/>
                      <a:pt x="17518" y="32692"/>
                      <a:pt x="16811" y="31435"/>
                    </a:cubicBezTo>
                    <a:cubicBezTo>
                      <a:pt x="16758" y="31356"/>
                      <a:pt x="16706" y="31278"/>
                      <a:pt x="16654" y="31173"/>
                    </a:cubicBezTo>
                    <a:cubicBezTo>
                      <a:pt x="15030" y="28293"/>
                      <a:pt x="12569" y="23422"/>
                      <a:pt x="12674" y="20594"/>
                    </a:cubicBezTo>
                    <a:cubicBezTo>
                      <a:pt x="12805" y="16379"/>
                      <a:pt x="18225" y="13446"/>
                      <a:pt x="21262" y="11535"/>
                    </a:cubicBezTo>
                    <a:cubicBezTo>
                      <a:pt x="23671" y="10016"/>
                      <a:pt x="23200" y="1270"/>
                      <a:pt x="20765" y="92"/>
                    </a:cubicBezTo>
                    <a:cubicBezTo>
                      <a:pt x="20633" y="30"/>
                      <a:pt x="20477" y="0"/>
                      <a:pt x="2029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0" name="Google Shape;1759;p46"/>
              <p:cNvSpPr/>
              <p:nvPr/>
            </p:nvSpPr>
            <p:spPr>
              <a:xfrm>
                <a:off x="3600658" y="3057838"/>
                <a:ext cx="127796" cy="114912"/>
              </a:xfrm>
              <a:custGeom>
                <a:avLst/>
                <a:gdLst/>
                <a:ahLst/>
                <a:cxnLst/>
                <a:rect l="l" t="t" r="r" b="b"/>
                <a:pathLst>
                  <a:path w="7777" h="6993" extrusionOk="0">
                    <a:moveTo>
                      <a:pt x="7620" y="1"/>
                    </a:moveTo>
                    <a:cubicBezTo>
                      <a:pt x="7593" y="27"/>
                      <a:pt x="7541" y="79"/>
                      <a:pt x="7489" y="106"/>
                    </a:cubicBezTo>
                    <a:cubicBezTo>
                      <a:pt x="6729" y="655"/>
                      <a:pt x="5996" y="1232"/>
                      <a:pt x="5263" y="1808"/>
                    </a:cubicBezTo>
                    <a:cubicBezTo>
                      <a:pt x="3849" y="2986"/>
                      <a:pt x="2488" y="4217"/>
                      <a:pt x="1204" y="5526"/>
                    </a:cubicBezTo>
                    <a:cubicBezTo>
                      <a:pt x="812" y="5945"/>
                      <a:pt x="393" y="6364"/>
                      <a:pt x="0" y="6783"/>
                    </a:cubicBezTo>
                    <a:cubicBezTo>
                      <a:pt x="52" y="6861"/>
                      <a:pt x="105" y="6940"/>
                      <a:pt x="131" y="6992"/>
                    </a:cubicBezTo>
                    <a:cubicBezTo>
                      <a:pt x="1440" y="5630"/>
                      <a:pt x="2802" y="4269"/>
                      <a:pt x="4268" y="3012"/>
                    </a:cubicBezTo>
                    <a:cubicBezTo>
                      <a:pt x="5158" y="2253"/>
                      <a:pt x="6075" y="1520"/>
                      <a:pt x="7017" y="813"/>
                    </a:cubicBezTo>
                    <a:cubicBezTo>
                      <a:pt x="7253" y="629"/>
                      <a:pt x="7515" y="446"/>
                      <a:pt x="7777" y="263"/>
                    </a:cubicBezTo>
                    <a:cubicBezTo>
                      <a:pt x="7724" y="184"/>
                      <a:pt x="7672" y="106"/>
                      <a:pt x="7620"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1" name="Google Shape;1760;p46"/>
              <p:cNvSpPr/>
              <p:nvPr/>
            </p:nvSpPr>
            <p:spPr>
              <a:xfrm>
                <a:off x="3739626" y="2775149"/>
                <a:ext cx="16" cy="16"/>
              </a:xfrm>
              <a:custGeom>
                <a:avLst/>
                <a:gdLst/>
                <a:ahLst/>
                <a:cxnLst/>
                <a:rect l="l" t="t" r="r" b="b"/>
                <a:pathLst>
                  <a:path w="1" h="1" extrusionOk="0">
                    <a:moveTo>
                      <a:pt x="1" y="1"/>
                    </a:moveTo>
                    <a:lnTo>
                      <a:pt x="1" y="1"/>
                    </a:lnTo>
                    <a:lnTo>
                      <a:pt x="1" y="1"/>
                    </a:lnTo>
                    <a:lnTo>
                      <a:pt x="1" y="1"/>
                    </a:lnTo>
                    <a:close/>
                  </a:path>
                </a:pathLst>
              </a:custGeom>
              <a:solidFill>
                <a:srgbClr val="6820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2" name="Google Shape;1761;p46"/>
              <p:cNvSpPr/>
              <p:nvPr/>
            </p:nvSpPr>
            <p:spPr>
              <a:xfrm>
                <a:off x="3739626" y="2735136"/>
                <a:ext cx="61983" cy="40030"/>
              </a:xfrm>
              <a:custGeom>
                <a:avLst/>
                <a:gdLst/>
                <a:ahLst/>
                <a:cxnLst/>
                <a:rect l="l" t="t" r="r" b="b"/>
                <a:pathLst>
                  <a:path w="3772" h="2436" extrusionOk="0">
                    <a:moveTo>
                      <a:pt x="3771" y="1"/>
                    </a:moveTo>
                    <a:lnTo>
                      <a:pt x="3771" y="1"/>
                    </a:lnTo>
                    <a:cubicBezTo>
                      <a:pt x="3038" y="262"/>
                      <a:pt x="2383" y="603"/>
                      <a:pt x="1755" y="996"/>
                    </a:cubicBezTo>
                    <a:cubicBezTo>
                      <a:pt x="1126" y="1415"/>
                      <a:pt x="498" y="1860"/>
                      <a:pt x="1" y="2436"/>
                    </a:cubicBezTo>
                    <a:cubicBezTo>
                      <a:pt x="1336" y="1493"/>
                      <a:pt x="2698" y="681"/>
                      <a:pt x="3771" y="1"/>
                    </a:cubicBezTo>
                    <a:close/>
                  </a:path>
                </a:pathLst>
              </a:custGeom>
              <a:solidFill>
                <a:srgbClr val="3633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3" name="Google Shape;1762;p46"/>
              <p:cNvSpPr/>
              <p:nvPr/>
            </p:nvSpPr>
            <p:spPr>
              <a:xfrm>
                <a:off x="4113528" y="1833531"/>
                <a:ext cx="239257" cy="277906"/>
              </a:xfrm>
              <a:custGeom>
                <a:avLst/>
                <a:gdLst/>
                <a:ahLst/>
                <a:cxnLst/>
                <a:rect l="l" t="t" r="r" b="b"/>
                <a:pathLst>
                  <a:path w="14560" h="16912" extrusionOk="0">
                    <a:moveTo>
                      <a:pt x="3925" y="1"/>
                    </a:moveTo>
                    <a:cubicBezTo>
                      <a:pt x="2703" y="1"/>
                      <a:pt x="1497" y="337"/>
                      <a:pt x="996" y="1425"/>
                    </a:cubicBezTo>
                    <a:cubicBezTo>
                      <a:pt x="1" y="3546"/>
                      <a:pt x="1074" y="6558"/>
                      <a:pt x="1834" y="8312"/>
                    </a:cubicBezTo>
                    <a:cubicBezTo>
                      <a:pt x="2855" y="10669"/>
                      <a:pt x="4426" y="12737"/>
                      <a:pt x="6023" y="14753"/>
                    </a:cubicBezTo>
                    <a:cubicBezTo>
                      <a:pt x="6854" y="15792"/>
                      <a:pt x="7949" y="16912"/>
                      <a:pt x="9417" y="16912"/>
                    </a:cubicBezTo>
                    <a:cubicBezTo>
                      <a:pt x="9614" y="16912"/>
                      <a:pt x="9818" y="16891"/>
                      <a:pt x="10029" y="16848"/>
                    </a:cubicBezTo>
                    <a:cubicBezTo>
                      <a:pt x="11024" y="16665"/>
                      <a:pt x="11915" y="15984"/>
                      <a:pt x="12491" y="15172"/>
                    </a:cubicBezTo>
                    <a:cubicBezTo>
                      <a:pt x="13067" y="14361"/>
                      <a:pt x="13355" y="13470"/>
                      <a:pt x="13538" y="12580"/>
                    </a:cubicBezTo>
                    <a:cubicBezTo>
                      <a:pt x="14559" y="7317"/>
                      <a:pt x="11679" y="2290"/>
                      <a:pt x="6599" y="457"/>
                    </a:cubicBezTo>
                    <a:cubicBezTo>
                      <a:pt x="5959" y="231"/>
                      <a:pt x="4937" y="1"/>
                      <a:pt x="392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4" name="Google Shape;1763;p46"/>
              <p:cNvSpPr/>
              <p:nvPr/>
            </p:nvSpPr>
            <p:spPr>
              <a:xfrm>
                <a:off x="3719842" y="1826679"/>
                <a:ext cx="604979" cy="679796"/>
              </a:xfrm>
              <a:custGeom>
                <a:avLst/>
                <a:gdLst/>
                <a:ahLst/>
                <a:cxnLst/>
                <a:rect l="l" t="t" r="r" b="b"/>
                <a:pathLst>
                  <a:path w="36816" h="41369" extrusionOk="0">
                    <a:moveTo>
                      <a:pt x="20888" y="0"/>
                    </a:moveTo>
                    <a:cubicBezTo>
                      <a:pt x="20214" y="0"/>
                      <a:pt x="19518" y="38"/>
                      <a:pt x="18800" y="114"/>
                    </a:cubicBezTo>
                    <a:cubicBezTo>
                      <a:pt x="7960" y="1266"/>
                      <a:pt x="0" y="11897"/>
                      <a:pt x="1021" y="23471"/>
                    </a:cubicBezTo>
                    <a:cubicBezTo>
                      <a:pt x="1335" y="27032"/>
                      <a:pt x="2461" y="30200"/>
                      <a:pt x="4163" y="32871"/>
                    </a:cubicBezTo>
                    <a:cubicBezTo>
                      <a:pt x="7482" y="38100"/>
                      <a:pt x="13087" y="41369"/>
                      <a:pt x="19369" y="41369"/>
                    </a:cubicBezTo>
                    <a:cubicBezTo>
                      <a:pt x="19977" y="41369"/>
                      <a:pt x="20591" y="41338"/>
                      <a:pt x="21209" y="41276"/>
                    </a:cubicBezTo>
                    <a:cubicBezTo>
                      <a:pt x="21733" y="41224"/>
                      <a:pt x="22231" y="41171"/>
                      <a:pt x="22728" y="41093"/>
                    </a:cubicBezTo>
                    <a:cubicBezTo>
                      <a:pt x="28017" y="40360"/>
                      <a:pt x="31369" y="38658"/>
                      <a:pt x="33490" y="36301"/>
                    </a:cubicBezTo>
                    <a:cubicBezTo>
                      <a:pt x="35951" y="33525"/>
                      <a:pt x="36711" y="29781"/>
                      <a:pt x="36789" y="25487"/>
                    </a:cubicBezTo>
                    <a:cubicBezTo>
                      <a:pt x="36815" y="23628"/>
                      <a:pt x="36711" y="21690"/>
                      <a:pt x="36553" y="19674"/>
                    </a:cubicBezTo>
                    <a:cubicBezTo>
                      <a:pt x="35673" y="7475"/>
                      <a:pt x="30388" y="0"/>
                      <a:pt x="20888"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5" name="Google Shape;1764;p46"/>
              <p:cNvSpPr/>
              <p:nvPr/>
            </p:nvSpPr>
            <p:spPr>
              <a:xfrm>
                <a:off x="3593329" y="1733556"/>
                <a:ext cx="645863" cy="537573"/>
              </a:xfrm>
              <a:custGeom>
                <a:avLst/>
                <a:gdLst/>
                <a:ahLst/>
                <a:cxnLst/>
                <a:rect l="l" t="t" r="r" b="b"/>
                <a:pathLst>
                  <a:path w="39304" h="32714" extrusionOk="0">
                    <a:moveTo>
                      <a:pt x="26925" y="0"/>
                    </a:moveTo>
                    <a:cubicBezTo>
                      <a:pt x="25670" y="0"/>
                      <a:pt x="24404" y="115"/>
                      <a:pt x="23148" y="309"/>
                    </a:cubicBezTo>
                    <a:cubicBezTo>
                      <a:pt x="22991" y="335"/>
                      <a:pt x="22834" y="361"/>
                      <a:pt x="22677" y="387"/>
                    </a:cubicBezTo>
                    <a:cubicBezTo>
                      <a:pt x="18408" y="1120"/>
                      <a:pt x="13931" y="2404"/>
                      <a:pt x="10003" y="4577"/>
                    </a:cubicBezTo>
                    <a:cubicBezTo>
                      <a:pt x="8694" y="5310"/>
                      <a:pt x="7411" y="6148"/>
                      <a:pt x="6259" y="7091"/>
                    </a:cubicBezTo>
                    <a:cubicBezTo>
                      <a:pt x="4217" y="8714"/>
                      <a:pt x="2488" y="10756"/>
                      <a:pt x="1441" y="13139"/>
                    </a:cubicBezTo>
                    <a:cubicBezTo>
                      <a:pt x="132" y="16046"/>
                      <a:pt x="1" y="19135"/>
                      <a:pt x="786" y="21858"/>
                    </a:cubicBezTo>
                    <a:cubicBezTo>
                      <a:pt x="1546" y="24582"/>
                      <a:pt x="3719" y="29033"/>
                      <a:pt x="5054" y="29714"/>
                    </a:cubicBezTo>
                    <a:cubicBezTo>
                      <a:pt x="5320" y="29841"/>
                      <a:pt x="5687" y="29886"/>
                      <a:pt x="6107" y="29886"/>
                    </a:cubicBezTo>
                    <a:cubicBezTo>
                      <a:pt x="6640" y="29886"/>
                      <a:pt x="7256" y="29813"/>
                      <a:pt x="7856" y="29740"/>
                    </a:cubicBezTo>
                    <a:cubicBezTo>
                      <a:pt x="8464" y="29676"/>
                      <a:pt x="9052" y="29602"/>
                      <a:pt x="9543" y="29602"/>
                    </a:cubicBezTo>
                    <a:cubicBezTo>
                      <a:pt x="9856" y="29602"/>
                      <a:pt x="10130" y="29632"/>
                      <a:pt x="10344" y="29714"/>
                    </a:cubicBezTo>
                    <a:cubicBezTo>
                      <a:pt x="11705" y="30211"/>
                      <a:pt x="12726" y="30944"/>
                      <a:pt x="13303" y="31966"/>
                    </a:cubicBezTo>
                    <a:cubicBezTo>
                      <a:pt x="13543" y="32372"/>
                      <a:pt x="13822" y="32713"/>
                      <a:pt x="14325" y="32713"/>
                    </a:cubicBezTo>
                    <a:cubicBezTo>
                      <a:pt x="14534" y="32713"/>
                      <a:pt x="14783" y="32654"/>
                      <a:pt x="15083" y="32515"/>
                    </a:cubicBezTo>
                    <a:cubicBezTo>
                      <a:pt x="15764" y="32201"/>
                      <a:pt x="16392" y="31651"/>
                      <a:pt x="16680" y="31075"/>
                    </a:cubicBezTo>
                    <a:cubicBezTo>
                      <a:pt x="17571" y="30028"/>
                      <a:pt x="16890" y="28509"/>
                      <a:pt x="16785" y="27226"/>
                    </a:cubicBezTo>
                    <a:cubicBezTo>
                      <a:pt x="16864" y="26545"/>
                      <a:pt x="16995" y="25865"/>
                      <a:pt x="17335" y="25184"/>
                    </a:cubicBezTo>
                    <a:cubicBezTo>
                      <a:pt x="17859" y="24110"/>
                      <a:pt x="18801" y="23351"/>
                      <a:pt x="19927" y="22906"/>
                    </a:cubicBezTo>
                    <a:cubicBezTo>
                      <a:pt x="20922" y="22513"/>
                      <a:pt x="21917" y="22330"/>
                      <a:pt x="22860" y="22042"/>
                    </a:cubicBezTo>
                    <a:cubicBezTo>
                      <a:pt x="23907" y="21754"/>
                      <a:pt x="28594" y="20497"/>
                      <a:pt x="31998" y="18114"/>
                    </a:cubicBezTo>
                    <a:cubicBezTo>
                      <a:pt x="34041" y="16674"/>
                      <a:pt x="36057" y="14998"/>
                      <a:pt x="37575" y="12956"/>
                    </a:cubicBezTo>
                    <a:cubicBezTo>
                      <a:pt x="38570" y="11620"/>
                      <a:pt x="39304" y="9997"/>
                      <a:pt x="39277" y="8321"/>
                    </a:cubicBezTo>
                    <a:cubicBezTo>
                      <a:pt x="39225" y="4315"/>
                      <a:pt x="35036" y="1644"/>
                      <a:pt x="31684" y="649"/>
                    </a:cubicBezTo>
                    <a:cubicBezTo>
                      <a:pt x="30148" y="191"/>
                      <a:pt x="28546" y="0"/>
                      <a:pt x="26925"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6" name="Google Shape;1765;p46"/>
              <p:cNvSpPr/>
              <p:nvPr/>
            </p:nvSpPr>
            <p:spPr>
              <a:xfrm>
                <a:off x="3757702" y="1738617"/>
                <a:ext cx="411355" cy="231074"/>
              </a:xfrm>
              <a:custGeom>
                <a:avLst/>
                <a:gdLst/>
                <a:ahLst/>
                <a:cxnLst/>
                <a:rect l="l" t="t" r="r" b="b"/>
                <a:pathLst>
                  <a:path w="25033" h="14062" extrusionOk="0">
                    <a:moveTo>
                      <a:pt x="13145" y="1"/>
                    </a:moveTo>
                    <a:cubicBezTo>
                      <a:pt x="12988" y="27"/>
                      <a:pt x="12831" y="53"/>
                      <a:pt x="12674" y="79"/>
                    </a:cubicBezTo>
                    <a:cubicBezTo>
                      <a:pt x="8405" y="812"/>
                      <a:pt x="3928" y="2096"/>
                      <a:pt x="0" y="4269"/>
                    </a:cubicBezTo>
                    <a:cubicBezTo>
                      <a:pt x="498" y="6730"/>
                      <a:pt x="2697" y="8851"/>
                      <a:pt x="5211" y="8930"/>
                    </a:cubicBezTo>
                    <a:lnTo>
                      <a:pt x="6573" y="8930"/>
                    </a:lnTo>
                    <a:cubicBezTo>
                      <a:pt x="7227" y="8930"/>
                      <a:pt x="7856" y="8982"/>
                      <a:pt x="8353" y="9401"/>
                    </a:cubicBezTo>
                    <a:cubicBezTo>
                      <a:pt x="8720" y="9689"/>
                      <a:pt x="8929" y="10082"/>
                      <a:pt x="9191" y="10448"/>
                    </a:cubicBezTo>
                    <a:cubicBezTo>
                      <a:pt x="10186" y="11836"/>
                      <a:pt x="11914" y="12648"/>
                      <a:pt x="13616" y="12648"/>
                    </a:cubicBezTo>
                    <a:cubicBezTo>
                      <a:pt x="14271" y="12648"/>
                      <a:pt x="14925" y="12517"/>
                      <a:pt x="15554" y="12281"/>
                    </a:cubicBezTo>
                    <a:cubicBezTo>
                      <a:pt x="15711" y="12203"/>
                      <a:pt x="15920" y="12124"/>
                      <a:pt x="16104" y="12124"/>
                    </a:cubicBezTo>
                    <a:cubicBezTo>
                      <a:pt x="16208" y="12124"/>
                      <a:pt x="16287" y="12150"/>
                      <a:pt x="16366" y="12203"/>
                    </a:cubicBezTo>
                    <a:cubicBezTo>
                      <a:pt x="16549" y="12334"/>
                      <a:pt x="16601" y="12543"/>
                      <a:pt x="16654" y="12753"/>
                    </a:cubicBezTo>
                    <a:cubicBezTo>
                      <a:pt x="16942" y="13486"/>
                      <a:pt x="17753" y="13957"/>
                      <a:pt x="18539" y="14036"/>
                    </a:cubicBezTo>
                    <a:cubicBezTo>
                      <a:pt x="18644" y="14036"/>
                      <a:pt x="18774" y="14062"/>
                      <a:pt x="18879" y="14062"/>
                    </a:cubicBezTo>
                    <a:cubicBezTo>
                      <a:pt x="19560" y="14062"/>
                      <a:pt x="20241" y="13852"/>
                      <a:pt x="20869" y="13669"/>
                    </a:cubicBezTo>
                    <a:cubicBezTo>
                      <a:pt x="21943" y="13329"/>
                      <a:pt x="23016" y="12910"/>
                      <a:pt x="23828" y="12098"/>
                    </a:cubicBezTo>
                    <a:cubicBezTo>
                      <a:pt x="24614" y="11312"/>
                      <a:pt x="25033" y="10029"/>
                      <a:pt x="24535" y="9034"/>
                    </a:cubicBezTo>
                    <a:cubicBezTo>
                      <a:pt x="24168" y="8223"/>
                      <a:pt x="23331" y="7751"/>
                      <a:pt x="22545" y="7332"/>
                    </a:cubicBezTo>
                    <a:cubicBezTo>
                      <a:pt x="19639" y="5683"/>
                      <a:pt x="16784" y="3797"/>
                      <a:pt x="14454" y="1389"/>
                    </a:cubicBezTo>
                    <a:cubicBezTo>
                      <a:pt x="14061" y="970"/>
                      <a:pt x="13564" y="524"/>
                      <a:pt x="1314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7" name="Google Shape;1766;p46"/>
              <p:cNvSpPr/>
              <p:nvPr/>
            </p:nvSpPr>
            <p:spPr>
              <a:xfrm>
                <a:off x="4023463" y="2036309"/>
                <a:ext cx="592" cy="509"/>
              </a:xfrm>
              <a:custGeom>
                <a:avLst/>
                <a:gdLst/>
                <a:ahLst/>
                <a:cxnLst/>
                <a:rect l="l" t="t" r="r" b="b"/>
                <a:pathLst>
                  <a:path w="36" h="31" extrusionOk="0">
                    <a:moveTo>
                      <a:pt x="3" y="0"/>
                    </a:moveTo>
                    <a:cubicBezTo>
                      <a:pt x="1" y="0"/>
                      <a:pt x="9" y="15"/>
                      <a:pt x="9" y="30"/>
                    </a:cubicBezTo>
                    <a:lnTo>
                      <a:pt x="35" y="30"/>
                    </a:lnTo>
                    <a:cubicBezTo>
                      <a:pt x="13" y="8"/>
                      <a:pt x="5" y="0"/>
                      <a:pt x="3" y="0"/>
                    </a:cubicBezTo>
                    <a:close/>
                  </a:path>
                </a:pathLst>
              </a:custGeom>
              <a:solidFill>
                <a:srgbClr val="F0395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8" name="Google Shape;1767;p46"/>
              <p:cNvSpPr/>
              <p:nvPr/>
            </p:nvSpPr>
            <p:spPr>
              <a:xfrm>
                <a:off x="3622168" y="2191498"/>
                <a:ext cx="176847" cy="180018"/>
              </a:xfrm>
              <a:custGeom>
                <a:avLst/>
                <a:gdLst/>
                <a:ahLst/>
                <a:cxnLst/>
                <a:rect l="l" t="t" r="r" b="b"/>
                <a:pathLst>
                  <a:path w="10762" h="10955" extrusionOk="0">
                    <a:moveTo>
                      <a:pt x="4178" y="1"/>
                    </a:moveTo>
                    <a:cubicBezTo>
                      <a:pt x="3382" y="1"/>
                      <a:pt x="2603" y="158"/>
                      <a:pt x="1938" y="537"/>
                    </a:cubicBezTo>
                    <a:cubicBezTo>
                      <a:pt x="1257" y="929"/>
                      <a:pt x="681" y="1558"/>
                      <a:pt x="367" y="2500"/>
                    </a:cubicBezTo>
                    <a:cubicBezTo>
                      <a:pt x="0" y="3522"/>
                      <a:pt x="79" y="4621"/>
                      <a:pt x="341" y="5616"/>
                    </a:cubicBezTo>
                    <a:cubicBezTo>
                      <a:pt x="917" y="7737"/>
                      <a:pt x="2383" y="9413"/>
                      <a:pt x="4321" y="10277"/>
                    </a:cubicBezTo>
                    <a:cubicBezTo>
                      <a:pt x="5115" y="10642"/>
                      <a:pt x="6169" y="10955"/>
                      <a:pt x="7208" y="10955"/>
                    </a:cubicBezTo>
                    <a:cubicBezTo>
                      <a:pt x="8257" y="10955"/>
                      <a:pt x="9292" y="10635"/>
                      <a:pt x="10029" y="9727"/>
                    </a:cubicBezTo>
                    <a:cubicBezTo>
                      <a:pt x="10683" y="8942"/>
                      <a:pt x="10762" y="7868"/>
                      <a:pt x="10657" y="6899"/>
                    </a:cubicBezTo>
                    <a:cubicBezTo>
                      <a:pt x="10448" y="4831"/>
                      <a:pt x="9846" y="2343"/>
                      <a:pt x="8144" y="1191"/>
                    </a:cubicBezTo>
                    <a:cubicBezTo>
                      <a:pt x="7160" y="530"/>
                      <a:pt x="5640" y="1"/>
                      <a:pt x="4178" y="1"/>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9" name="Google Shape;1768;p46"/>
              <p:cNvSpPr/>
              <p:nvPr/>
            </p:nvSpPr>
            <p:spPr>
              <a:xfrm>
                <a:off x="3641952" y="2237903"/>
                <a:ext cx="109145" cy="63232"/>
              </a:xfrm>
              <a:custGeom>
                <a:avLst/>
                <a:gdLst/>
                <a:ahLst/>
                <a:cxnLst/>
                <a:rect l="l" t="t" r="r" b="b"/>
                <a:pathLst>
                  <a:path w="6642" h="3848" extrusionOk="0">
                    <a:moveTo>
                      <a:pt x="2271" y="1"/>
                    </a:moveTo>
                    <a:cubicBezTo>
                      <a:pt x="1997" y="1"/>
                      <a:pt x="1725" y="38"/>
                      <a:pt x="1467" y="121"/>
                    </a:cubicBezTo>
                    <a:cubicBezTo>
                      <a:pt x="1127" y="226"/>
                      <a:pt x="812" y="383"/>
                      <a:pt x="551" y="619"/>
                    </a:cubicBezTo>
                    <a:cubicBezTo>
                      <a:pt x="315" y="855"/>
                      <a:pt x="1" y="1247"/>
                      <a:pt x="79" y="1588"/>
                    </a:cubicBezTo>
                    <a:cubicBezTo>
                      <a:pt x="120" y="1750"/>
                      <a:pt x="239" y="1850"/>
                      <a:pt x="388" y="1850"/>
                    </a:cubicBezTo>
                    <a:cubicBezTo>
                      <a:pt x="431" y="1850"/>
                      <a:pt x="477" y="1841"/>
                      <a:pt x="524" y="1823"/>
                    </a:cubicBezTo>
                    <a:cubicBezTo>
                      <a:pt x="760" y="1719"/>
                      <a:pt x="891" y="1457"/>
                      <a:pt x="1074" y="1274"/>
                    </a:cubicBezTo>
                    <a:cubicBezTo>
                      <a:pt x="1284" y="1116"/>
                      <a:pt x="1519" y="986"/>
                      <a:pt x="1781" y="907"/>
                    </a:cubicBezTo>
                    <a:cubicBezTo>
                      <a:pt x="1938" y="855"/>
                      <a:pt x="2095" y="828"/>
                      <a:pt x="2253" y="828"/>
                    </a:cubicBezTo>
                    <a:cubicBezTo>
                      <a:pt x="1991" y="1274"/>
                      <a:pt x="1886" y="1745"/>
                      <a:pt x="1938" y="2269"/>
                    </a:cubicBezTo>
                    <a:cubicBezTo>
                      <a:pt x="1991" y="2557"/>
                      <a:pt x="2069" y="2871"/>
                      <a:pt x="2226" y="3133"/>
                    </a:cubicBezTo>
                    <a:cubicBezTo>
                      <a:pt x="2305" y="3290"/>
                      <a:pt x="2383" y="3421"/>
                      <a:pt x="2514" y="3552"/>
                    </a:cubicBezTo>
                    <a:cubicBezTo>
                      <a:pt x="2541" y="3604"/>
                      <a:pt x="2593" y="3656"/>
                      <a:pt x="2672" y="3709"/>
                    </a:cubicBezTo>
                    <a:cubicBezTo>
                      <a:pt x="2750" y="3787"/>
                      <a:pt x="2829" y="3813"/>
                      <a:pt x="2960" y="3840"/>
                    </a:cubicBezTo>
                    <a:cubicBezTo>
                      <a:pt x="2976" y="3845"/>
                      <a:pt x="2993" y="3848"/>
                      <a:pt x="3010" y="3848"/>
                    </a:cubicBezTo>
                    <a:cubicBezTo>
                      <a:pt x="3153" y="3848"/>
                      <a:pt x="3294" y="3666"/>
                      <a:pt x="3248" y="3525"/>
                    </a:cubicBezTo>
                    <a:cubicBezTo>
                      <a:pt x="3221" y="3447"/>
                      <a:pt x="3221" y="3368"/>
                      <a:pt x="3169" y="3290"/>
                    </a:cubicBezTo>
                    <a:cubicBezTo>
                      <a:pt x="3117" y="3237"/>
                      <a:pt x="3090" y="3185"/>
                      <a:pt x="3038" y="3133"/>
                    </a:cubicBezTo>
                    <a:cubicBezTo>
                      <a:pt x="2960" y="3054"/>
                      <a:pt x="2907" y="2949"/>
                      <a:pt x="2855" y="2871"/>
                    </a:cubicBezTo>
                    <a:cubicBezTo>
                      <a:pt x="2750" y="2635"/>
                      <a:pt x="2672" y="2400"/>
                      <a:pt x="2619" y="2164"/>
                    </a:cubicBezTo>
                    <a:cubicBezTo>
                      <a:pt x="2567" y="1719"/>
                      <a:pt x="2645" y="1274"/>
                      <a:pt x="2855" y="881"/>
                    </a:cubicBezTo>
                    <a:cubicBezTo>
                      <a:pt x="3143" y="933"/>
                      <a:pt x="3431" y="1038"/>
                      <a:pt x="3719" y="1169"/>
                    </a:cubicBezTo>
                    <a:cubicBezTo>
                      <a:pt x="4740" y="1640"/>
                      <a:pt x="5709" y="2583"/>
                      <a:pt x="6180" y="3604"/>
                    </a:cubicBezTo>
                    <a:cubicBezTo>
                      <a:pt x="6225" y="3694"/>
                      <a:pt x="6297" y="3731"/>
                      <a:pt x="6369" y="3731"/>
                    </a:cubicBezTo>
                    <a:cubicBezTo>
                      <a:pt x="6507" y="3731"/>
                      <a:pt x="6642" y="3593"/>
                      <a:pt x="6573" y="3421"/>
                    </a:cubicBezTo>
                    <a:cubicBezTo>
                      <a:pt x="6311" y="2740"/>
                      <a:pt x="6023" y="2112"/>
                      <a:pt x="5526" y="1588"/>
                    </a:cubicBezTo>
                    <a:cubicBezTo>
                      <a:pt x="5002" y="1038"/>
                      <a:pt x="4400" y="619"/>
                      <a:pt x="3745" y="331"/>
                    </a:cubicBezTo>
                    <a:cubicBezTo>
                      <a:pt x="3287" y="128"/>
                      <a:pt x="2775" y="1"/>
                      <a:pt x="2271"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0" name="Google Shape;1769;p46"/>
              <p:cNvSpPr/>
              <p:nvPr/>
            </p:nvSpPr>
            <p:spPr>
              <a:xfrm>
                <a:off x="3788250" y="2299263"/>
                <a:ext cx="319283" cy="206984"/>
              </a:xfrm>
              <a:custGeom>
                <a:avLst/>
                <a:gdLst/>
                <a:ahLst/>
                <a:cxnLst/>
                <a:rect l="l" t="t" r="r" b="b"/>
                <a:pathLst>
                  <a:path w="19430" h="12596" extrusionOk="0">
                    <a:moveTo>
                      <a:pt x="7306" y="1"/>
                    </a:moveTo>
                    <a:cubicBezTo>
                      <a:pt x="7149" y="1"/>
                      <a:pt x="6965" y="1"/>
                      <a:pt x="6782" y="27"/>
                    </a:cubicBezTo>
                    <a:cubicBezTo>
                      <a:pt x="4530" y="132"/>
                      <a:pt x="2252" y="1101"/>
                      <a:pt x="812" y="2855"/>
                    </a:cubicBezTo>
                    <a:cubicBezTo>
                      <a:pt x="472" y="3248"/>
                      <a:pt x="210" y="3667"/>
                      <a:pt x="0" y="4112"/>
                    </a:cubicBezTo>
                    <a:cubicBezTo>
                      <a:pt x="53" y="4190"/>
                      <a:pt x="79" y="4269"/>
                      <a:pt x="131" y="4348"/>
                    </a:cubicBezTo>
                    <a:cubicBezTo>
                      <a:pt x="3483" y="9453"/>
                      <a:pt x="9008" y="12596"/>
                      <a:pt x="15214" y="12596"/>
                    </a:cubicBezTo>
                    <a:cubicBezTo>
                      <a:pt x="15816" y="12596"/>
                      <a:pt x="16418" y="12569"/>
                      <a:pt x="17046" y="12517"/>
                    </a:cubicBezTo>
                    <a:cubicBezTo>
                      <a:pt x="17570" y="12465"/>
                      <a:pt x="18068" y="12412"/>
                      <a:pt x="18565" y="12334"/>
                    </a:cubicBezTo>
                    <a:cubicBezTo>
                      <a:pt x="18644" y="12124"/>
                      <a:pt x="18722" y="11915"/>
                      <a:pt x="18801" y="11705"/>
                    </a:cubicBezTo>
                    <a:cubicBezTo>
                      <a:pt x="19429" y="9663"/>
                      <a:pt x="18984" y="7411"/>
                      <a:pt x="17884" y="5631"/>
                    </a:cubicBezTo>
                    <a:cubicBezTo>
                      <a:pt x="16758" y="3876"/>
                      <a:pt x="15056" y="2541"/>
                      <a:pt x="13171" y="1572"/>
                    </a:cubicBezTo>
                    <a:cubicBezTo>
                      <a:pt x="11391" y="629"/>
                      <a:pt x="9374" y="1"/>
                      <a:pt x="7306" y="1"/>
                    </a:cubicBezTo>
                    <a:close/>
                  </a:path>
                </a:pathLst>
              </a:custGeom>
              <a:solidFill>
                <a:srgbClr val="F57D5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1" name="Google Shape;1770;p46"/>
              <p:cNvSpPr/>
              <p:nvPr/>
            </p:nvSpPr>
            <p:spPr>
              <a:xfrm>
                <a:off x="4270145" y="2245479"/>
                <a:ext cx="54244" cy="177734"/>
              </a:xfrm>
              <a:custGeom>
                <a:avLst/>
                <a:gdLst/>
                <a:ahLst/>
                <a:cxnLst/>
                <a:rect l="l" t="t" r="r" b="b"/>
                <a:pathLst>
                  <a:path w="3301" h="10816" extrusionOk="0">
                    <a:moveTo>
                      <a:pt x="3300" y="1"/>
                    </a:moveTo>
                    <a:lnTo>
                      <a:pt x="3300" y="1"/>
                    </a:lnTo>
                    <a:cubicBezTo>
                      <a:pt x="2096" y="1520"/>
                      <a:pt x="1284" y="3352"/>
                      <a:pt x="786" y="5185"/>
                    </a:cubicBezTo>
                    <a:cubicBezTo>
                      <a:pt x="289" y="7044"/>
                      <a:pt x="106" y="8930"/>
                      <a:pt x="1" y="10815"/>
                    </a:cubicBezTo>
                    <a:cubicBezTo>
                      <a:pt x="2462" y="8039"/>
                      <a:pt x="3222" y="4295"/>
                      <a:pt x="3300" y="1"/>
                    </a:cubicBezTo>
                    <a:close/>
                  </a:path>
                </a:pathLst>
              </a:custGeom>
              <a:solidFill>
                <a:srgbClr val="F57D5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2" name="Google Shape;1771;p46"/>
              <p:cNvSpPr/>
              <p:nvPr/>
            </p:nvSpPr>
            <p:spPr>
              <a:xfrm>
                <a:off x="4081781" y="2261648"/>
                <a:ext cx="163865" cy="70397"/>
              </a:xfrm>
              <a:custGeom>
                <a:avLst/>
                <a:gdLst/>
                <a:ahLst/>
                <a:cxnLst/>
                <a:rect l="l" t="t" r="r" b="b"/>
                <a:pathLst>
                  <a:path w="9972" h="4284" extrusionOk="0">
                    <a:moveTo>
                      <a:pt x="8825" y="0"/>
                    </a:moveTo>
                    <a:cubicBezTo>
                      <a:pt x="8225" y="0"/>
                      <a:pt x="7068" y="449"/>
                      <a:pt x="5415" y="509"/>
                    </a:cubicBezTo>
                    <a:cubicBezTo>
                      <a:pt x="5311" y="513"/>
                      <a:pt x="5209" y="515"/>
                      <a:pt x="5110" y="515"/>
                    </a:cubicBezTo>
                    <a:cubicBezTo>
                      <a:pt x="3755" y="515"/>
                      <a:pt x="2837" y="185"/>
                      <a:pt x="2051" y="185"/>
                    </a:cubicBezTo>
                    <a:cubicBezTo>
                      <a:pt x="1706" y="185"/>
                      <a:pt x="1388" y="249"/>
                      <a:pt x="1069" y="431"/>
                    </a:cubicBezTo>
                    <a:cubicBezTo>
                      <a:pt x="1" y="1027"/>
                      <a:pt x="2136" y="4284"/>
                      <a:pt x="4905" y="4284"/>
                    </a:cubicBezTo>
                    <a:cubicBezTo>
                      <a:pt x="5056" y="4284"/>
                      <a:pt x="5209" y="4274"/>
                      <a:pt x="5363" y="4254"/>
                    </a:cubicBezTo>
                    <a:cubicBezTo>
                      <a:pt x="8348" y="3887"/>
                      <a:pt x="9971" y="1112"/>
                      <a:pt x="9212" y="143"/>
                    </a:cubicBezTo>
                    <a:cubicBezTo>
                      <a:pt x="9134" y="40"/>
                      <a:pt x="9004" y="0"/>
                      <a:pt x="8825" y="0"/>
                    </a:cubicBezTo>
                    <a:close/>
                  </a:path>
                </a:pathLst>
              </a:custGeom>
              <a:solidFill>
                <a:srgbClr val="B2242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3" name="Google Shape;1772;p46"/>
              <p:cNvSpPr/>
              <p:nvPr/>
            </p:nvSpPr>
            <p:spPr>
              <a:xfrm>
                <a:off x="4095026" y="2279083"/>
                <a:ext cx="99844" cy="52913"/>
              </a:xfrm>
              <a:custGeom>
                <a:avLst/>
                <a:gdLst/>
                <a:ahLst/>
                <a:cxnLst/>
                <a:rect l="l" t="t" r="r" b="b"/>
                <a:pathLst>
                  <a:path w="6076" h="3220" extrusionOk="0">
                    <a:moveTo>
                      <a:pt x="718" y="0"/>
                    </a:moveTo>
                    <a:cubicBezTo>
                      <a:pt x="455" y="0"/>
                      <a:pt x="209" y="38"/>
                      <a:pt x="1" y="129"/>
                    </a:cubicBezTo>
                    <a:cubicBezTo>
                      <a:pt x="222" y="1307"/>
                      <a:pt x="1982" y="3220"/>
                      <a:pt x="4120" y="3220"/>
                    </a:cubicBezTo>
                    <a:cubicBezTo>
                      <a:pt x="4264" y="3220"/>
                      <a:pt x="4410" y="3211"/>
                      <a:pt x="4557" y="3193"/>
                    </a:cubicBezTo>
                    <a:cubicBezTo>
                      <a:pt x="5107" y="3140"/>
                      <a:pt x="5630" y="2983"/>
                      <a:pt x="6076" y="2774"/>
                    </a:cubicBezTo>
                    <a:cubicBezTo>
                      <a:pt x="5264" y="1805"/>
                      <a:pt x="4164" y="1072"/>
                      <a:pt x="3064" y="601"/>
                    </a:cubicBezTo>
                    <a:cubicBezTo>
                      <a:pt x="2474" y="345"/>
                      <a:pt x="1514" y="0"/>
                      <a:pt x="718" y="0"/>
                    </a:cubicBezTo>
                    <a:close/>
                  </a:path>
                </a:pathLst>
              </a:custGeom>
              <a:solidFill>
                <a:srgbClr val="F0442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4" name="Google Shape;1773;p46"/>
              <p:cNvSpPr/>
              <p:nvPr/>
            </p:nvSpPr>
            <p:spPr>
              <a:xfrm>
                <a:off x="4037036" y="2073381"/>
                <a:ext cx="91578" cy="32783"/>
              </a:xfrm>
              <a:custGeom>
                <a:avLst/>
                <a:gdLst/>
                <a:ahLst/>
                <a:cxnLst/>
                <a:rect l="l" t="t" r="r" b="b"/>
                <a:pathLst>
                  <a:path w="5573" h="1995" extrusionOk="0">
                    <a:moveTo>
                      <a:pt x="3216" y="0"/>
                    </a:moveTo>
                    <a:cubicBezTo>
                      <a:pt x="2640" y="0"/>
                      <a:pt x="2116" y="131"/>
                      <a:pt x="1671" y="314"/>
                    </a:cubicBezTo>
                    <a:cubicBezTo>
                      <a:pt x="1069" y="576"/>
                      <a:pt x="466" y="969"/>
                      <a:pt x="152" y="1597"/>
                    </a:cubicBezTo>
                    <a:cubicBezTo>
                      <a:pt x="126" y="1650"/>
                      <a:pt x="100" y="1702"/>
                      <a:pt x="74" y="1781"/>
                    </a:cubicBezTo>
                    <a:cubicBezTo>
                      <a:pt x="27" y="1898"/>
                      <a:pt x="1" y="1994"/>
                      <a:pt x="109" y="1994"/>
                    </a:cubicBezTo>
                    <a:cubicBezTo>
                      <a:pt x="121" y="1994"/>
                      <a:pt x="136" y="1993"/>
                      <a:pt x="152" y="1990"/>
                    </a:cubicBezTo>
                    <a:cubicBezTo>
                      <a:pt x="204" y="1964"/>
                      <a:pt x="257" y="1912"/>
                      <a:pt x="335" y="1859"/>
                    </a:cubicBezTo>
                    <a:cubicBezTo>
                      <a:pt x="915" y="1279"/>
                      <a:pt x="1763" y="855"/>
                      <a:pt x="2796" y="855"/>
                    </a:cubicBezTo>
                    <a:cubicBezTo>
                      <a:pt x="2883" y="855"/>
                      <a:pt x="2970" y="858"/>
                      <a:pt x="3059" y="864"/>
                    </a:cubicBezTo>
                    <a:cubicBezTo>
                      <a:pt x="3347" y="864"/>
                      <a:pt x="3661" y="917"/>
                      <a:pt x="3975" y="995"/>
                    </a:cubicBezTo>
                    <a:cubicBezTo>
                      <a:pt x="4285" y="1043"/>
                      <a:pt x="4595" y="1156"/>
                      <a:pt x="4964" y="1156"/>
                    </a:cubicBezTo>
                    <a:cubicBezTo>
                      <a:pt x="5001" y="1156"/>
                      <a:pt x="5037" y="1155"/>
                      <a:pt x="5075" y="1152"/>
                    </a:cubicBezTo>
                    <a:cubicBezTo>
                      <a:pt x="5467" y="1126"/>
                      <a:pt x="5572" y="760"/>
                      <a:pt x="5415" y="576"/>
                    </a:cubicBezTo>
                    <a:cubicBezTo>
                      <a:pt x="5153" y="288"/>
                      <a:pt x="4603" y="183"/>
                      <a:pt x="4237" y="105"/>
                    </a:cubicBezTo>
                    <a:cubicBezTo>
                      <a:pt x="3896" y="26"/>
                      <a:pt x="3530" y="0"/>
                      <a:pt x="3216" y="0"/>
                    </a:cubicBezTo>
                    <a:close/>
                  </a:path>
                </a:pathLst>
              </a:custGeom>
              <a:solidFill>
                <a:srgbClr val="C1483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5" name="Google Shape;1774;p46"/>
              <p:cNvSpPr/>
              <p:nvPr/>
            </p:nvSpPr>
            <p:spPr>
              <a:xfrm>
                <a:off x="4212106" y="2066939"/>
                <a:ext cx="72106" cy="25865"/>
              </a:xfrm>
              <a:custGeom>
                <a:avLst/>
                <a:gdLst/>
                <a:ahLst/>
                <a:cxnLst/>
                <a:rect l="l" t="t" r="r" b="b"/>
                <a:pathLst>
                  <a:path w="4388" h="1574" extrusionOk="0">
                    <a:moveTo>
                      <a:pt x="1939" y="0"/>
                    </a:moveTo>
                    <a:cubicBezTo>
                      <a:pt x="1808" y="0"/>
                      <a:pt x="1676" y="9"/>
                      <a:pt x="1543" y="26"/>
                    </a:cubicBezTo>
                    <a:cubicBezTo>
                      <a:pt x="1307" y="52"/>
                      <a:pt x="1045" y="130"/>
                      <a:pt x="810" y="235"/>
                    </a:cubicBezTo>
                    <a:cubicBezTo>
                      <a:pt x="548" y="366"/>
                      <a:pt x="181" y="523"/>
                      <a:pt x="77" y="837"/>
                    </a:cubicBezTo>
                    <a:cubicBezTo>
                      <a:pt x="1" y="1039"/>
                      <a:pt x="144" y="1362"/>
                      <a:pt x="412" y="1362"/>
                    </a:cubicBezTo>
                    <a:cubicBezTo>
                      <a:pt x="422" y="1362"/>
                      <a:pt x="433" y="1362"/>
                      <a:pt x="443" y="1361"/>
                    </a:cubicBezTo>
                    <a:cubicBezTo>
                      <a:pt x="784" y="1335"/>
                      <a:pt x="993" y="1178"/>
                      <a:pt x="1229" y="1073"/>
                    </a:cubicBezTo>
                    <a:cubicBezTo>
                      <a:pt x="1438" y="968"/>
                      <a:pt x="1648" y="890"/>
                      <a:pt x="1857" y="837"/>
                    </a:cubicBezTo>
                    <a:cubicBezTo>
                      <a:pt x="2036" y="793"/>
                      <a:pt x="2213" y="772"/>
                      <a:pt x="2386" y="772"/>
                    </a:cubicBezTo>
                    <a:cubicBezTo>
                      <a:pt x="3024" y="772"/>
                      <a:pt x="3615" y="1054"/>
                      <a:pt x="4109" y="1466"/>
                    </a:cubicBezTo>
                    <a:cubicBezTo>
                      <a:pt x="4161" y="1518"/>
                      <a:pt x="4214" y="1570"/>
                      <a:pt x="4266" y="1570"/>
                    </a:cubicBezTo>
                    <a:cubicBezTo>
                      <a:pt x="4278" y="1573"/>
                      <a:pt x="4288" y="1574"/>
                      <a:pt x="4296" y="1574"/>
                    </a:cubicBezTo>
                    <a:cubicBezTo>
                      <a:pt x="4388" y="1574"/>
                      <a:pt x="4338" y="1457"/>
                      <a:pt x="4266" y="1361"/>
                    </a:cubicBezTo>
                    <a:cubicBezTo>
                      <a:pt x="4240" y="1282"/>
                      <a:pt x="4187" y="1230"/>
                      <a:pt x="4161" y="1178"/>
                    </a:cubicBezTo>
                    <a:cubicBezTo>
                      <a:pt x="3769" y="628"/>
                      <a:pt x="3245" y="314"/>
                      <a:pt x="2747" y="130"/>
                    </a:cubicBezTo>
                    <a:cubicBezTo>
                      <a:pt x="2497" y="41"/>
                      <a:pt x="2222" y="0"/>
                      <a:pt x="1939" y="0"/>
                    </a:cubicBezTo>
                    <a:close/>
                  </a:path>
                </a:pathLst>
              </a:custGeom>
              <a:solidFill>
                <a:srgbClr val="C1483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6" name="Google Shape;1775;p46"/>
              <p:cNvSpPr/>
              <p:nvPr/>
            </p:nvSpPr>
            <p:spPr>
              <a:xfrm>
                <a:off x="4009594" y="2169708"/>
                <a:ext cx="99959" cy="35856"/>
              </a:xfrm>
              <a:custGeom>
                <a:avLst/>
                <a:gdLst/>
                <a:ahLst/>
                <a:cxnLst/>
                <a:rect l="l" t="t" r="r" b="b"/>
                <a:pathLst>
                  <a:path w="6083" h="2182" extrusionOk="0">
                    <a:moveTo>
                      <a:pt x="3209" y="0"/>
                    </a:moveTo>
                    <a:cubicBezTo>
                      <a:pt x="2630" y="0"/>
                      <a:pt x="2036" y="132"/>
                      <a:pt x="1508" y="396"/>
                    </a:cubicBezTo>
                    <a:cubicBezTo>
                      <a:pt x="1194" y="553"/>
                      <a:pt x="906" y="737"/>
                      <a:pt x="670" y="946"/>
                    </a:cubicBezTo>
                    <a:cubicBezTo>
                      <a:pt x="434" y="1156"/>
                      <a:pt x="146" y="1417"/>
                      <a:pt x="42" y="1732"/>
                    </a:cubicBezTo>
                    <a:cubicBezTo>
                      <a:pt x="0" y="1835"/>
                      <a:pt x="73" y="1939"/>
                      <a:pt x="170" y="1939"/>
                    </a:cubicBezTo>
                    <a:cubicBezTo>
                      <a:pt x="196" y="1939"/>
                      <a:pt x="224" y="1931"/>
                      <a:pt x="251" y="1915"/>
                    </a:cubicBezTo>
                    <a:cubicBezTo>
                      <a:pt x="487" y="1758"/>
                      <a:pt x="670" y="1548"/>
                      <a:pt x="906" y="1365"/>
                    </a:cubicBezTo>
                    <a:cubicBezTo>
                      <a:pt x="1141" y="1208"/>
                      <a:pt x="1403" y="1051"/>
                      <a:pt x="1665" y="920"/>
                    </a:cubicBezTo>
                    <a:cubicBezTo>
                      <a:pt x="2120" y="704"/>
                      <a:pt x="2642" y="576"/>
                      <a:pt x="3148" y="576"/>
                    </a:cubicBezTo>
                    <a:cubicBezTo>
                      <a:pt x="3195" y="576"/>
                      <a:pt x="3242" y="577"/>
                      <a:pt x="3288" y="580"/>
                    </a:cubicBezTo>
                    <a:cubicBezTo>
                      <a:pt x="3786" y="606"/>
                      <a:pt x="4310" y="789"/>
                      <a:pt x="4729" y="1051"/>
                    </a:cubicBezTo>
                    <a:cubicBezTo>
                      <a:pt x="4938" y="1208"/>
                      <a:pt x="5147" y="1365"/>
                      <a:pt x="5331" y="1575"/>
                    </a:cubicBezTo>
                    <a:cubicBezTo>
                      <a:pt x="5488" y="1758"/>
                      <a:pt x="5645" y="1993"/>
                      <a:pt x="5828" y="2151"/>
                    </a:cubicBezTo>
                    <a:cubicBezTo>
                      <a:pt x="5857" y="2172"/>
                      <a:pt x="5890" y="2182"/>
                      <a:pt x="5922" y="2182"/>
                    </a:cubicBezTo>
                    <a:cubicBezTo>
                      <a:pt x="6006" y="2182"/>
                      <a:pt x="6083" y="2115"/>
                      <a:pt x="6064" y="2020"/>
                    </a:cubicBezTo>
                    <a:cubicBezTo>
                      <a:pt x="6064" y="1758"/>
                      <a:pt x="5881" y="1444"/>
                      <a:pt x="5724" y="1234"/>
                    </a:cubicBezTo>
                    <a:cubicBezTo>
                      <a:pt x="5540" y="998"/>
                      <a:pt x="5331" y="789"/>
                      <a:pt x="5095" y="606"/>
                    </a:cubicBezTo>
                    <a:cubicBezTo>
                      <a:pt x="4571" y="265"/>
                      <a:pt x="3995" y="56"/>
                      <a:pt x="3367" y="3"/>
                    </a:cubicBezTo>
                    <a:cubicBezTo>
                      <a:pt x="3315" y="1"/>
                      <a:pt x="3262" y="0"/>
                      <a:pt x="3209"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7" name="Google Shape;1776;p46"/>
              <p:cNvSpPr/>
              <p:nvPr/>
            </p:nvSpPr>
            <p:spPr>
              <a:xfrm>
                <a:off x="4228851" y="2159109"/>
                <a:ext cx="64399" cy="39865"/>
              </a:xfrm>
              <a:custGeom>
                <a:avLst/>
                <a:gdLst/>
                <a:ahLst/>
                <a:cxnLst/>
                <a:rect l="l" t="t" r="r" b="b"/>
                <a:pathLst>
                  <a:path w="3919" h="2426" extrusionOk="0">
                    <a:moveTo>
                      <a:pt x="1952" y="1"/>
                    </a:moveTo>
                    <a:cubicBezTo>
                      <a:pt x="1831" y="1"/>
                      <a:pt x="1712" y="16"/>
                      <a:pt x="1597" y="46"/>
                    </a:cubicBezTo>
                    <a:cubicBezTo>
                      <a:pt x="1205" y="151"/>
                      <a:pt x="838" y="387"/>
                      <a:pt x="550" y="806"/>
                    </a:cubicBezTo>
                    <a:cubicBezTo>
                      <a:pt x="393" y="989"/>
                      <a:pt x="288" y="1198"/>
                      <a:pt x="183" y="1460"/>
                    </a:cubicBezTo>
                    <a:cubicBezTo>
                      <a:pt x="105" y="1670"/>
                      <a:pt x="0" y="2010"/>
                      <a:pt x="26" y="2272"/>
                    </a:cubicBezTo>
                    <a:cubicBezTo>
                      <a:pt x="44" y="2361"/>
                      <a:pt x="98" y="2425"/>
                      <a:pt x="147" y="2425"/>
                    </a:cubicBezTo>
                    <a:cubicBezTo>
                      <a:pt x="170" y="2425"/>
                      <a:pt x="193" y="2410"/>
                      <a:pt x="210" y="2377"/>
                    </a:cubicBezTo>
                    <a:cubicBezTo>
                      <a:pt x="314" y="2193"/>
                      <a:pt x="367" y="1958"/>
                      <a:pt x="472" y="1774"/>
                    </a:cubicBezTo>
                    <a:cubicBezTo>
                      <a:pt x="550" y="1565"/>
                      <a:pt x="681" y="1355"/>
                      <a:pt x="812" y="1198"/>
                    </a:cubicBezTo>
                    <a:cubicBezTo>
                      <a:pt x="1074" y="884"/>
                      <a:pt x="1362" y="675"/>
                      <a:pt x="1702" y="596"/>
                    </a:cubicBezTo>
                    <a:cubicBezTo>
                      <a:pt x="1789" y="576"/>
                      <a:pt x="1879" y="566"/>
                      <a:pt x="1972" y="566"/>
                    </a:cubicBezTo>
                    <a:cubicBezTo>
                      <a:pt x="2240" y="566"/>
                      <a:pt x="2522" y="650"/>
                      <a:pt x="2776" y="806"/>
                    </a:cubicBezTo>
                    <a:cubicBezTo>
                      <a:pt x="2959" y="884"/>
                      <a:pt x="3116" y="1041"/>
                      <a:pt x="3299" y="1198"/>
                    </a:cubicBezTo>
                    <a:cubicBezTo>
                      <a:pt x="3457" y="1329"/>
                      <a:pt x="3587" y="1539"/>
                      <a:pt x="3771" y="1670"/>
                    </a:cubicBezTo>
                    <a:cubicBezTo>
                      <a:pt x="3785" y="1684"/>
                      <a:pt x="3800" y="1691"/>
                      <a:pt x="3814" y="1691"/>
                    </a:cubicBezTo>
                    <a:cubicBezTo>
                      <a:pt x="3874" y="1691"/>
                      <a:pt x="3918" y="1567"/>
                      <a:pt x="3875" y="1460"/>
                    </a:cubicBezTo>
                    <a:cubicBezTo>
                      <a:pt x="3797" y="1172"/>
                      <a:pt x="3587" y="936"/>
                      <a:pt x="3430" y="753"/>
                    </a:cubicBezTo>
                    <a:cubicBezTo>
                      <a:pt x="3247" y="544"/>
                      <a:pt x="3038" y="387"/>
                      <a:pt x="2828" y="256"/>
                    </a:cubicBezTo>
                    <a:cubicBezTo>
                      <a:pt x="2550" y="89"/>
                      <a:pt x="2246" y="1"/>
                      <a:pt x="1952"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8" name="Google Shape;1777;p46"/>
              <p:cNvSpPr/>
              <p:nvPr/>
            </p:nvSpPr>
            <p:spPr>
              <a:xfrm>
                <a:off x="4174624" y="2117173"/>
                <a:ext cx="53373" cy="125873"/>
              </a:xfrm>
              <a:custGeom>
                <a:avLst/>
                <a:gdLst/>
                <a:ahLst/>
                <a:cxnLst/>
                <a:rect l="l" t="t" r="r" b="b"/>
                <a:pathLst>
                  <a:path w="3248" h="7660" extrusionOk="0">
                    <a:moveTo>
                      <a:pt x="764" y="1"/>
                    </a:moveTo>
                    <a:cubicBezTo>
                      <a:pt x="700" y="1"/>
                      <a:pt x="637" y="28"/>
                      <a:pt x="603" y="85"/>
                    </a:cubicBezTo>
                    <a:cubicBezTo>
                      <a:pt x="498" y="268"/>
                      <a:pt x="472" y="503"/>
                      <a:pt x="420" y="713"/>
                    </a:cubicBezTo>
                    <a:cubicBezTo>
                      <a:pt x="394" y="922"/>
                      <a:pt x="341" y="1158"/>
                      <a:pt x="315" y="1394"/>
                    </a:cubicBezTo>
                    <a:cubicBezTo>
                      <a:pt x="237" y="1786"/>
                      <a:pt x="210" y="2205"/>
                      <a:pt x="158" y="2624"/>
                    </a:cubicBezTo>
                    <a:cubicBezTo>
                      <a:pt x="80" y="3410"/>
                      <a:pt x="1" y="4274"/>
                      <a:pt x="394" y="5007"/>
                    </a:cubicBezTo>
                    <a:cubicBezTo>
                      <a:pt x="525" y="5269"/>
                      <a:pt x="760" y="5531"/>
                      <a:pt x="1048" y="5688"/>
                    </a:cubicBezTo>
                    <a:cubicBezTo>
                      <a:pt x="1363" y="5871"/>
                      <a:pt x="1729" y="5871"/>
                      <a:pt x="2096" y="5871"/>
                    </a:cubicBezTo>
                    <a:cubicBezTo>
                      <a:pt x="2174" y="5845"/>
                      <a:pt x="2279" y="5845"/>
                      <a:pt x="2384" y="5845"/>
                    </a:cubicBezTo>
                    <a:cubicBezTo>
                      <a:pt x="2541" y="5871"/>
                      <a:pt x="2619" y="5871"/>
                      <a:pt x="2619" y="6028"/>
                    </a:cubicBezTo>
                    <a:cubicBezTo>
                      <a:pt x="2646" y="6185"/>
                      <a:pt x="2567" y="6395"/>
                      <a:pt x="2488" y="6526"/>
                    </a:cubicBezTo>
                    <a:cubicBezTo>
                      <a:pt x="2331" y="6892"/>
                      <a:pt x="2096" y="7180"/>
                      <a:pt x="1781" y="7390"/>
                    </a:cubicBezTo>
                    <a:cubicBezTo>
                      <a:pt x="1687" y="7461"/>
                      <a:pt x="1720" y="7659"/>
                      <a:pt x="1843" y="7659"/>
                    </a:cubicBezTo>
                    <a:cubicBezTo>
                      <a:pt x="1856" y="7659"/>
                      <a:pt x="1871" y="7657"/>
                      <a:pt x="1886" y="7652"/>
                    </a:cubicBezTo>
                    <a:cubicBezTo>
                      <a:pt x="2541" y="7364"/>
                      <a:pt x="2986" y="6788"/>
                      <a:pt x="3091" y="6081"/>
                    </a:cubicBezTo>
                    <a:cubicBezTo>
                      <a:pt x="3248" y="5033"/>
                      <a:pt x="1912" y="5505"/>
                      <a:pt x="1363" y="5217"/>
                    </a:cubicBezTo>
                    <a:cubicBezTo>
                      <a:pt x="577" y="4824"/>
                      <a:pt x="656" y="3750"/>
                      <a:pt x="708" y="3017"/>
                    </a:cubicBezTo>
                    <a:cubicBezTo>
                      <a:pt x="734" y="2520"/>
                      <a:pt x="786" y="2048"/>
                      <a:pt x="839" y="1577"/>
                    </a:cubicBezTo>
                    <a:cubicBezTo>
                      <a:pt x="891" y="1315"/>
                      <a:pt x="917" y="1080"/>
                      <a:pt x="917" y="818"/>
                    </a:cubicBezTo>
                    <a:cubicBezTo>
                      <a:pt x="944" y="582"/>
                      <a:pt x="996" y="373"/>
                      <a:pt x="944" y="137"/>
                    </a:cubicBezTo>
                    <a:cubicBezTo>
                      <a:pt x="929" y="48"/>
                      <a:pt x="846" y="1"/>
                      <a:pt x="764"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pic>
        <p:nvPicPr>
          <p:cNvPr id="135" name="Picture 134">
            <a:extLst>
              <a:ext uri="{FF2B5EF4-FFF2-40B4-BE49-F238E27FC236}">
                <a16:creationId xmlns:a16="http://schemas.microsoft.com/office/drawing/2014/main" xmlns="" id="{C19C43AA-DFC1-4171-96EF-28C46C3B716A}"/>
              </a:ext>
            </a:extLst>
          </p:cNvPr>
          <p:cNvPicPr>
            <a:picLocks noChangeAspect="1"/>
          </p:cNvPicPr>
          <p:nvPr/>
        </p:nvPicPr>
        <p:blipFill>
          <a:blip r:embed="rId3"/>
          <a:stretch>
            <a:fillRect/>
          </a:stretch>
        </p:blipFill>
        <p:spPr>
          <a:xfrm>
            <a:off x="5141400" y="2921895"/>
            <a:ext cx="6163590" cy="1926503"/>
          </a:xfrm>
          <a:prstGeom prst="rect">
            <a:avLst/>
          </a:prstGeom>
        </p:spPr>
      </p:pic>
    </p:spTree>
    <p:extLst>
      <p:ext uri="{BB962C8B-B14F-4D97-AF65-F5344CB8AC3E}">
        <p14:creationId xmlns:p14="http://schemas.microsoft.com/office/powerpoint/2010/main" val="8771546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35"/>
                                        </p:tgtEl>
                                        <p:attrNameLst>
                                          <p:attrName>style.visibility</p:attrName>
                                        </p:attrNameLst>
                                      </p:cBhvr>
                                      <p:to>
                                        <p:strVal val="visible"/>
                                      </p:to>
                                    </p:set>
                                    <p:animEffect transition="in" filter="wipe(down)">
                                      <p:cBhvr>
                                        <p:cTn id="14"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16052BAB-C40C-4398-84A1-D7BFA371D57A}"/>
              </a:ext>
            </a:extLst>
          </p:cNvPr>
          <p:cNvPicPr>
            <a:picLocks noChangeAspect="1"/>
          </p:cNvPicPr>
          <p:nvPr/>
        </p:nvPicPr>
        <p:blipFill>
          <a:blip r:embed="rId2"/>
          <a:stretch>
            <a:fillRect/>
          </a:stretch>
        </p:blipFill>
        <p:spPr>
          <a:xfrm>
            <a:off x="-42817" y="2566367"/>
            <a:ext cx="2316463" cy="4660836"/>
          </a:xfrm>
          <a:prstGeom prst="rect">
            <a:avLst/>
          </a:prstGeom>
        </p:spPr>
      </p:pic>
      <p:pic>
        <p:nvPicPr>
          <p:cNvPr id="10" name="Picture 9">
            <a:extLst>
              <a:ext uri="{FF2B5EF4-FFF2-40B4-BE49-F238E27FC236}">
                <a16:creationId xmlns:a16="http://schemas.microsoft.com/office/drawing/2014/main" xmlns="" id="{3C9A4B57-4C0D-40FD-A3D2-619044901DFE}"/>
              </a:ext>
            </a:extLst>
          </p:cNvPr>
          <p:cNvPicPr>
            <a:picLocks noChangeAspect="1"/>
          </p:cNvPicPr>
          <p:nvPr/>
        </p:nvPicPr>
        <p:blipFill>
          <a:blip r:embed="rId3"/>
          <a:stretch>
            <a:fillRect/>
          </a:stretch>
        </p:blipFill>
        <p:spPr>
          <a:xfrm>
            <a:off x="9887273" y="2566367"/>
            <a:ext cx="2417439" cy="4291633"/>
          </a:xfrm>
          <a:prstGeom prst="rect">
            <a:avLst/>
          </a:prstGeom>
        </p:spPr>
      </p:pic>
      <p:sp>
        <p:nvSpPr>
          <p:cNvPr id="3" name="TextBox 2">
            <a:extLst>
              <a:ext uri="{FF2B5EF4-FFF2-40B4-BE49-F238E27FC236}">
                <a16:creationId xmlns:a16="http://schemas.microsoft.com/office/drawing/2014/main" xmlns="" id="{E3BC8D61-8A33-313F-673A-4F0F24497DB7}"/>
              </a:ext>
            </a:extLst>
          </p:cNvPr>
          <p:cNvSpPr txBox="1"/>
          <p:nvPr/>
        </p:nvSpPr>
        <p:spPr>
          <a:xfrm>
            <a:off x="1911569" y="1932517"/>
            <a:ext cx="8808983" cy="3231654"/>
          </a:xfrm>
          <a:prstGeom prst="rect">
            <a:avLst/>
          </a:prstGeom>
          <a:noFill/>
        </p:spPr>
        <p:txBody>
          <a:bodyPr wrap="square">
            <a:spAutoFit/>
          </a:bodyPr>
          <a:lstStyle/>
          <a:p>
            <a:r>
              <a:rPr lang="vi-VN" sz="3200" b="1" dirty="0">
                <a:solidFill>
                  <a:schemeClr val="bg1"/>
                </a:solidFill>
              </a:rPr>
              <a:t>1. Chia sẻ một số hoạt động sản xuất công nghiệp ở địa phương em theo gợi ý sau:</a:t>
            </a:r>
          </a:p>
          <a:p>
            <a:endParaRPr lang="vi-VN" sz="2800" i="1" dirty="0"/>
          </a:p>
          <a:p>
            <a:endParaRPr lang="vi-VN" sz="2800" i="1" dirty="0"/>
          </a:p>
          <a:p>
            <a:r>
              <a:rPr lang="vi-VN" sz="2800" i="1" dirty="0">
                <a:solidFill>
                  <a:srgbClr val="FFFF00"/>
                </a:solidFill>
              </a:rPr>
              <a:t>- Tên và sản phẩm của hoạt động sản xuất công nghiệp.</a:t>
            </a:r>
          </a:p>
          <a:p>
            <a:r>
              <a:rPr lang="vi-VN" sz="2800" i="1" dirty="0">
                <a:solidFill>
                  <a:srgbClr val="FFFF00"/>
                </a:solidFill>
              </a:rPr>
              <a:t>- Ích lợi của hoạt động sản xuất đó.</a:t>
            </a:r>
            <a:endParaRPr lang="en-US" sz="2800" i="1" dirty="0">
              <a:solidFill>
                <a:srgbClr val="FFFF00"/>
              </a:solidFill>
            </a:endParaRPr>
          </a:p>
        </p:txBody>
      </p:sp>
    </p:spTree>
    <p:extLst>
      <p:ext uri="{BB962C8B-B14F-4D97-AF65-F5344CB8AC3E}">
        <p14:creationId xmlns:p14="http://schemas.microsoft.com/office/powerpoint/2010/main" val="22631960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42" presetClass="path" presetSubtype="0" repeatCount="indefinite" accel="50000" decel="50000" autoRev="1" fill="hold" nodeType="withEffect">
                                  <p:stCondLst>
                                    <p:cond delay="0"/>
                                  </p:stCondLst>
                                  <p:childTnLst>
                                    <p:animMotion origin="layout" path="M -4.16667E-7 1.11111E-6 L -0.00651 0.05347 " pathEditMode="relative" rAng="0" ptsTypes="AA">
                                      <p:cBhvr>
                                        <p:cTn id="14" dur="2750" fill="hold"/>
                                        <p:tgtEl>
                                          <p:spTgt spid="9"/>
                                        </p:tgtEl>
                                        <p:attrNameLst>
                                          <p:attrName>ppt_x</p:attrName>
                                          <p:attrName>ppt_y</p:attrName>
                                        </p:attrNameLst>
                                      </p:cBhvr>
                                      <p:rCtr x="-326" y="2662"/>
                                    </p:animMotion>
                                  </p:childTnLst>
                                </p:cTn>
                              </p:par>
                              <p:par>
                                <p:cTn id="15" presetID="42" presetClass="path" presetSubtype="0" repeatCount="indefinite" accel="50000" decel="50000" autoRev="1" fill="hold" nodeType="withEffect">
                                  <p:stCondLst>
                                    <p:cond delay="0"/>
                                  </p:stCondLst>
                                  <p:childTnLst>
                                    <p:animMotion origin="layout" path="M -4.16667E-7 1.11111E-6 L -0.00651 0.05347 " pathEditMode="relative" rAng="0" ptsTypes="AA">
                                      <p:cBhvr>
                                        <p:cTn id="16" dur="2750" fill="hold"/>
                                        <p:tgtEl>
                                          <p:spTgt spid="10"/>
                                        </p:tgtEl>
                                        <p:attrNameLst>
                                          <p:attrName>ppt_x</p:attrName>
                                          <p:attrName>ppt_y</p:attrName>
                                        </p:attrNameLst>
                                      </p:cBhvr>
                                      <p:rCtr x="-326" y="26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1"/>
        <p:cNvGrpSpPr/>
        <p:nvPr/>
      </p:nvGrpSpPr>
      <p:grpSpPr>
        <a:xfrm>
          <a:off x="0" y="0"/>
          <a:ext cx="0" cy="0"/>
          <a:chOff x="0" y="0"/>
          <a:chExt cx="0" cy="0"/>
        </a:xfrm>
      </p:grpSpPr>
      <p:pic>
        <p:nvPicPr>
          <p:cNvPr id="1002" name="Google Shape;1002;p13"/>
          <p:cNvPicPr preferRelativeResize="0"/>
          <p:nvPr/>
        </p:nvPicPr>
        <p:blipFill rotWithShape="1">
          <a:blip r:embed="rId3">
            <a:alphaModFix/>
          </a:blip>
          <a:srcRect/>
          <a:stretch/>
        </p:blipFill>
        <p:spPr>
          <a:xfrm>
            <a:off x="9374080" y="2642482"/>
            <a:ext cx="893944" cy="1191916"/>
          </a:xfrm>
          <a:prstGeom prst="rect">
            <a:avLst/>
          </a:prstGeom>
          <a:noFill/>
          <a:ln>
            <a:noFill/>
          </a:ln>
        </p:spPr>
      </p:pic>
      <p:pic>
        <p:nvPicPr>
          <p:cNvPr id="1003" name="Google Shape;1003;p13"/>
          <p:cNvPicPr preferRelativeResize="0"/>
          <p:nvPr/>
        </p:nvPicPr>
        <p:blipFill rotWithShape="1">
          <a:blip r:embed="rId4">
            <a:alphaModFix/>
          </a:blip>
          <a:srcRect/>
          <a:stretch/>
        </p:blipFill>
        <p:spPr>
          <a:xfrm>
            <a:off x="2205" y="-72023"/>
            <a:ext cx="12187592" cy="6855520"/>
          </a:xfrm>
          <a:prstGeom prst="rect">
            <a:avLst/>
          </a:prstGeom>
          <a:noFill/>
          <a:ln>
            <a:noFill/>
          </a:ln>
        </p:spPr>
      </p:pic>
      <p:pic>
        <p:nvPicPr>
          <p:cNvPr id="1004" name="Google Shape;1004;p13"/>
          <p:cNvPicPr preferRelativeResize="0"/>
          <p:nvPr/>
        </p:nvPicPr>
        <p:blipFill rotWithShape="1">
          <a:blip r:embed="rId5">
            <a:alphaModFix/>
          </a:blip>
          <a:srcRect/>
          <a:stretch/>
        </p:blipFill>
        <p:spPr>
          <a:xfrm>
            <a:off x="323526" y="1055944"/>
            <a:ext cx="2116202" cy="2315255"/>
          </a:xfrm>
          <a:prstGeom prst="rect">
            <a:avLst/>
          </a:prstGeom>
          <a:noFill/>
          <a:ln>
            <a:noFill/>
          </a:ln>
        </p:spPr>
      </p:pic>
      <p:pic>
        <p:nvPicPr>
          <p:cNvPr id="1005" name="Google Shape;1005;p13"/>
          <p:cNvPicPr preferRelativeResize="0"/>
          <p:nvPr/>
        </p:nvPicPr>
        <p:blipFill rotWithShape="1">
          <a:blip r:embed="rId6">
            <a:alphaModFix/>
          </a:blip>
          <a:srcRect/>
          <a:stretch/>
        </p:blipFill>
        <p:spPr>
          <a:xfrm>
            <a:off x="-87963" y="1242"/>
            <a:ext cx="2761769" cy="1035658"/>
          </a:xfrm>
          <a:prstGeom prst="rect">
            <a:avLst/>
          </a:prstGeom>
          <a:noFill/>
          <a:ln>
            <a:noFill/>
          </a:ln>
        </p:spPr>
      </p:pic>
      <p:pic>
        <p:nvPicPr>
          <p:cNvPr id="1006" name="Google Shape;1006;p13"/>
          <p:cNvPicPr preferRelativeResize="0"/>
          <p:nvPr/>
        </p:nvPicPr>
        <p:blipFill rotWithShape="1">
          <a:blip r:embed="rId6">
            <a:alphaModFix/>
          </a:blip>
          <a:srcRect/>
          <a:stretch/>
        </p:blipFill>
        <p:spPr>
          <a:xfrm>
            <a:off x="2531756" y="1242"/>
            <a:ext cx="2761769" cy="1035658"/>
          </a:xfrm>
          <a:prstGeom prst="rect">
            <a:avLst/>
          </a:prstGeom>
          <a:noFill/>
          <a:ln>
            <a:noFill/>
          </a:ln>
        </p:spPr>
      </p:pic>
      <p:pic>
        <p:nvPicPr>
          <p:cNvPr id="1007" name="Google Shape;1007;p13"/>
          <p:cNvPicPr preferRelativeResize="0"/>
          <p:nvPr/>
        </p:nvPicPr>
        <p:blipFill rotWithShape="1">
          <a:blip r:embed="rId6">
            <a:alphaModFix/>
          </a:blip>
          <a:srcRect/>
          <a:stretch/>
        </p:blipFill>
        <p:spPr>
          <a:xfrm>
            <a:off x="6808309" y="1242"/>
            <a:ext cx="2761769" cy="1035658"/>
          </a:xfrm>
          <a:prstGeom prst="rect">
            <a:avLst/>
          </a:prstGeom>
          <a:noFill/>
          <a:ln>
            <a:noFill/>
          </a:ln>
        </p:spPr>
      </p:pic>
      <p:pic>
        <p:nvPicPr>
          <p:cNvPr id="1008" name="Google Shape;1008;p13"/>
          <p:cNvPicPr preferRelativeResize="0"/>
          <p:nvPr/>
        </p:nvPicPr>
        <p:blipFill rotWithShape="1">
          <a:blip r:embed="rId6">
            <a:alphaModFix/>
          </a:blip>
          <a:srcRect/>
          <a:stretch/>
        </p:blipFill>
        <p:spPr>
          <a:xfrm>
            <a:off x="9428028" y="1242"/>
            <a:ext cx="2761769" cy="1035658"/>
          </a:xfrm>
          <a:prstGeom prst="rect">
            <a:avLst/>
          </a:prstGeom>
          <a:noFill/>
          <a:ln>
            <a:noFill/>
          </a:ln>
        </p:spPr>
      </p:pic>
      <p:pic>
        <p:nvPicPr>
          <p:cNvPr id="1009" name="Google Shape;1009;p13"/>
          <p:cNvPicPr preferRelativeResize="0"/>
          <p:nvPr/>
        </p:nvPicPr>
        <p:blipFill rotWithShape="1">
          <a:blip r:embed="rId7">
            <a:alphaModFix/>
          </a:blip>
          <a:srcRect/>
          <a:stretch/>
        </p:blipFill>
        <p:spPr>
          <a:xfrm>
            <a:off x="5384159" y="-98805"/>
            <a:ext cx="1333516" cy="1333516"/>
          </a:xfrm>
          <a:prstGeom prst="rect">
            <a:avLst/>
          </a:prstGeom>
          <a:noFill/>
          <a:ln>
            <a:noFill/>
          </a:ln>
        </p:spPr>
      </p:pic>
      <p:pic>
        <p:nvPicPr>
          <p:cNvPr id="1010" name="Google Shape;1010;p13"/>
          <p:cNvPicPr preferRelativeResize="0"/>
          <p:nvPr/>
        </p:nvPicPr>
        <p:blipFill rotWithShape="1">
          <a:blip r:embed="rId8">
            <a:alphaModFix/>
          </a:blip>
          <a:srcRect/>
          <a:stretch/>
        </p:blipFill>
        <p:spPr>
          <a:xfrm>
            <a:off x="142738" y="3705867"/>
            <a:ext cx="2329891" cy="2329891"/>
          </a:xfrm>
          <a:prstGeom prst="rect">
            <a:avLst/>
          </a:prstGeom>
          <a:noFill/>
          <a:ln>
            <a:noFill/>
          </a:ln>
        </p:spPr>
      </p:pic>
      <p:pic>
        <p:nvPicPr>
          <p:cNvPr id="1011" name="Google Shape;1011;p13"/>
          <p:cNvPicPr preferRelativeResize="0"/>
          <p:nvPr/>
        </p:nvPicPr>
        <p:blipFill rotWithShape="1">
          <a:blip r:embed="rId9">
            <a:alphaModFix/>
          </a:blip>
          <a:srcRect/>
          <a:stretch/>
        </p:blipFill>
        <p:spPr>
          <a:xfrm>
            <a:off x="2479752" y="1036900"/>
            <a:ext cx="6948276" cy="3867942"/>
          </a:xfrm>
          <a:prstGeom prst="rect">
            <a:avLst/>
          </a:prstGeom>
          <a:noFill/>
          <a:ln>
            <a:noFill/>
          </a:ln>
        </p:spPr>
      </p:pic>
      <p:sp>
        <p:nvSpPr>
          <p:cNvPr id="1012" name="Google Shape;1012;p13"/>
          <p:cNvSpPr txBox="1"/>
          <p:nvPr/>
        </p:nvSpPr>
        <p:spPr>
          <a:xfrm>
            <a:off x="3332565" y="1348689"/>
            <a:ext cx="5854016" cy="3235224"/>
          </a:xfrm>
          <a:prstGeom prst="rect">
            <a:avLst/>
          </a:prstGeom>
          <a:solidFill>
            <a:srgbClr val="FFFFFF"/>
          </a:solidFill>
          <a:ln>
            <a:noFill/>
          </a:ln>
        </p:spPr>
        <p:txBody>
          <a:bodyPr spcFirstLastPara="1" wrap="square" lIns="121856" tIns="121856" rIns="121856" bIns="121856" anchor="t" anchorCtr="0">
            <a:noAutofit/>
          </a:bodyPr>
          <a:lstStyle/>
          <a:p>
            <a:pPr algn="ctr" defTabSz="914126">
              <a:buClr>
                <a:srgbClr val="000000"/>
              </a:buClr>
              <a:buSzPts val="4667"/>
              <a:defRPr/>
            </a:pPr>
            <a:endParaRPr sz="4666" b="1" kern="0">
              <a:solidFill>
                <a:srgbClr val="FFFF00"/>
              </a:solidFill>
              <a:latin typeface="Georgia"/>
              <a:ea typeface="Georgia"/>
              <a:cs typeface="Georgia"/>
              <a:sym typeface="Georgia"/>
            </a:endParaRPr>
          </a:p>
        </p:txBody>
      </p:sp>
      <p:pic>
        <p:nvPicPr>
          <p:cNvPr id="1019" name="Google Shape;1019;p13"/>
          <p:cNvPicPr preferRelativeResize="0"/>
          <p:nvPr/>
        </p:nvPicPr>
        <p:blipFill rotWithShape="1">
          <a:blip r:embed="rId10">
            <a:alphaModFix/>
          </a:blip>
          <a:srcRect/>
          <a:stretch/>
        </p:blipFill>
        <p:spPr>
          <a:xfrm rot="420713">
            <a:off x="8209774" y="2763837"/>
            <a:ext cx="1325665" cy="2971318"/>
          </a:xfrm>
          <a:prstGeom prst="rect">
            <a:avLst/>
          </a:prstGeom>
          <a:noFill/>
          <a:ln>
            <a:noFill/>
          </a:ln>
          <a:effectLst>
            <a:outerShdw blurRad="50800" dist="38100" dir="5400000" algn="t" rotWithShape="0">
              <a:srgbClr val="000000">
                <a:alpha val="40000"/>
              </a:srgbClr>
            </a:outerShdw>
          </a:effectLst>
        </p:spPr>
      </p:pic>
      <p:pic>
        <p:nvPicPr>
          <p:cNvPr id="1020" name="Google Shape;1020;p13"/>
          <p:cNvPicPr preferRelativeResize="0"/>
          <p:nvPr/>
        </p:nvPicPr>
        <p:blipFill rotWithShape="1">
          <a:blip r:embed="rId11">
            <a:alphaModFix/>
          </a:blip>
          <a:srcRect/>
          <a:stretch/>
        </p:blipFill>
        <p:spPr>
          <a:xfrm>
            <a:off x="7957665" y="3691449"/>
            <a:ext cx="1857601" cy="2748550"/>
          </a:xfrm>
          <a:prstGeom prst="rect">
            <a:avLst/>
          </a:prstGeom>
          <a:noFill/>
          <a:ln>
            <a:noFill/>
          </a:ln>
        </p:spPr>
      </p:pic>
      <p:pic>
        <p:nvPicPr>
          <p:cNvPr id="21" name="Picture 20">
            <a:extLst>
              <a:ext uri="{FF2B5EF4-FFF2-40B4-BE49-F238E27FC236}">
                <a16:creationId xmlns:a16="http://schemas.microsoft.com/office/drawing/2014/main" xmlns="" id="{1383B872-B9A7-4240-AE74-6719200D2234}"/>
              </a:ext>
            </a:extLst>
          </p:cNvPr>
          <p:cNvPicPr>
            <a:picLocks noChangeAspect="1"/>
          </p:cNvPicPr>
          <p:nvPr/>
        </p:nvPicPr>
        <p:blipFill>
          <a:blip r:embed="rId12"/>
          <a:stretch>
            <a:fillRect/>
          </a:stretch>
        </p:blipFill>
        <p:spPr>
          <a:xfrm>
            <a:off x="2761049" y="960121"/>
            <a:ext cx="6369404" cy="1449297"/>
          </a:xfrm>
          <a:prstGeom prst="rect">
            <a:avLst/>
          </a:prstGeom>
        </p:spPr>
      </p:pic>
      <p:pic>
        <p:nvPicPr>
          <p:cNvPr id="3" name="Picture 2">
            <a:extLst>
              <a:ext uri="{FF2B5EF4-FFF2-40B4-BE49-F238E27FC236}">
                <a16:creationId xmlns:a16="http://schemas.microsoft.com/office/drawing/2014/main" xmlns="" id="{8E23DCFE-CBE7-4203-92FA-B99265222CD8}"/>
              </a:ext>
            </a:extLst>
          </p:cNvPr>
          <p:cNvPicPr>
            <a:picLocks noChangeAspect="1"/>
          </p:cNvPicPr>
          <p:nvPr/>
        </p:nvPicPr>
        <p:blipFill>
          <a:blip r:embed="rId13"/>
          <a:stretch>
            <a:fillRect/>
          </a:stretch>
        </p:blipFill>
        <p:spPr>
          <a:xfrm>
            <a:off x="3788555" y="1911309"/>
            <a:ext cx="4098290" cy="2654262"/>
          </a:xfrm>
          <a:prstGeom prst="rect">
            <a:avLst/>
          </a:prstGeom>
          <a:ln>
            <a:noFill/>
          </a:ln>
          <a:effectLst>
            <a:softEdge rad="112500"/>
          </a:effectLst>
        </p:spPr>
      </p:pic>
    </p:spTree>
    <p:extLst>
      <p:ext uri="{BB962C8B-B14F-4D97-AF65-F5344CB8AC3E}">
        <p14:creationId xmlns:p14="http://schemas.microsoft.com/office/powerpoint/2010/main" val="32260750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900" decel="100000" fill="hold"/>
                                        <p:tgtEl>
                                          <p:spTgt spid="2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pic>
        <p:nvPicPr>
          <p:cNvPr id="18" name="Picture 17">
            <a:extLst>
              <a:ext uri="{FF2B5EF4-FFF2-40B4-BE49-F238E27FC236}">
                <a16:creationId xmlns:a16="http://schemas.microsoft.com/office/drawing/2014/main" xmlns="" id="{4FD8D560-E08A-40A2-BAD3-916609B227A3}"/>
              </a:ext>
            </a:extLst>
          </p:cNvPr>
          <p:cNvPicPr>
            <a:picLocks noChangeAspect="1"/>
          </p:cNvPicPr>
          <p:nvPr/>
        </p:nvPicPr>
        <p:blipFill>
          <a:blip r:embed="rId3"/>
          <a:stretch>
            <a:fillRect/>
          </a:stretch>
        </p:blipFill>
        <p:spPr>
          <a:xfrm>
            <a:off x="0" y="907196"/>
            <a:ext cx="2226666" cy="1808016"/>
          </a:xfrm>
          <a:prstGeom prst="rect">
            <a:avLst/>
          </a:prstGeom>
        </p:spPr>
      </p:pic>
      <p:sp>
        <p:nvSpPr>
          <p:cNvPr id="21" name="Google Shape;973;p10">
            <a:extLst>
              <a:ext uri="{FF2B5EF4-FFF2-40B4-BE49-F238E27FC236}">
                <a16:creationId xmlns:a16="http://schemas.microsoft.com/office/drawing/2014/main" xmlns="" id="{9B2E10BD-2008-4111-88E9-F8AA5373EA4D}"/>
              </a:ext>
            </a:extLst>
          </p:cNvPr>
          <p:cNvSpPr/>
          <p:nvPr/>
        </p:nvSpPr>
        <p:spPr>
          <a:xfrm>
            <a:off x="358260" y="207029"/>
            <a:ext cx="11437500" cy="578837"/>
          </a:xfrm>
          <a:prstGeom prst="roundRect">
            <a:avLst>
              <a:gd name="adj" fmla="val 16667"/>
            </a:avLst>
          </a:prstGeom>
          <a:solidFill>
            <a:srgbClr val="E5F7B3"/>
          </a:solidFill>
          <a:ln w="381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buClr>
                <a:srgbClr val="000000"/>
              </a:buClr>
            </a:pPr>
            <a:r>
              <a:rPr lang="vi-VN" sz="2800" b="1" kern="0">
                <a:solidFill>
                  <a:srgbClr val="244061"/>
                </a:solidFill>
                <a:latin typeface="Calibri"/>
                <a:ea typeface="Calibri"/>
                <a:cs typeface="Calibri"/>
                <a:sym typeface="Calibri"/>
              </a:rPr>
              <a:t>1. Một số hoạt động ở địa phương em như dệt may, sản xuất sắt thép, ...</a:t>
            </a:r>
            <a:endParaRPr kumimoji="0" sz="2800" b="1" i="0" u="none" strike="noStrike" kern="0" cap="none" spc="0" normalizeH="0" baseline="0" noProof="0" dirty="0">
              <a:ln>
                <a:noFill/>
              </a:ln>
              <a:solidFill>
                <a:srgbClr val="244061"/>
              </a:solidFill>
              <a:effectLst/>
              <a:uLnTx/>
              <a:uFillTx/>
              <a:latin typeface="Calibri"/>
              <a:ea typeface="Calibri"/>
              <a:cs typeface="Calibri"/>
              <a:sym typeface="Calibri"/>
            </a:endParaRPr>
          </a:p>
        </p:txBody>
      </p:sp>
      <p:grpSp>
        <p:nvGrpSpPr>
          <p:cNvPr id="27" name="Group 26">
            <a:extLst>
              <a:ext uri="{FF2B5EF4-FFF2-40B4-BE49-F238E27FC236}">
                <a16:creationId xmlns:a16="http://schemas.microsoft.com/office/drawing/2014/main" xmlns="" id="{38A39088-09DE-4253-AE19-914569768F04}"/>
              </a:ext>
            </a:extLst>
          </p:cNvPr>
          <p:cNvGrpSpPr/>
          <p:nvPr/>
        </p:nvGrpSpPr>
        <p:grpSpPr>
          <a:xfrm>
            <a:off x="769710" y="2427890"/>
            <a:ext cx="11026049" cy="4430110"/>
            <a:chOff x="1557867" y="4109156"/>
            <a:chExt cx="3770489" cy="1527028"/>
          </a:xfrm>
        </p:grpSpPr>
        <p:sp>
          <p:nvSpPr>
            <p:cNvPr id="28" name="Speech Bubble: Rectangle with Corners Rounded 27">
              <a:extLst>
                <a:ext uri="{FF2B5EF4-FFF2-40B4-BE49-F238E27FC236}">
                  <a16:creationId xmlns:a16="http://schemas.microsoft.com/office/drawing/2014/main" xmlns="" id="{1DBD181E-CE8A-4E57-B1FD-3394B27749D2}"/>
                </a:ext>
              </a:extLst>
            </p:cNvPr>
            <p:cNvSpPr/>
            <p:nvPr/>
          </p:nvSpPr>
          <p:spPr>
            <a:xfrm>
              <a:off x="1557867" y="4109156"/>
              <a:ext cx="3770489" cy="1527028"/>
            </a:xfrm>
            <a:custGeom>
              <a:avLst/>
              <a:gdLst>
                <a:gd name="connsiteX0" fmla="*/ 0 w 3770489"/>
                <a:gd name="connsiteY0" fmla="*/ 254510 h 1527028"/>
                <a:gd name="connsiteX1" fmla="*/ 254510 w 3770489"/>
                <a:gd name="connsiteY1" fmla="*/ 0 h 1527028"/>
                <a:gd name="connsiteX2" fmla="*/ 628415 w 3770489"/>
                <a:gd name="connsiteY2" fmla="*/ 0 h 1527028"/>
                <a:gd name="connsiteX3" fmla="*/ 1621612 w 3770489"/>
                <a:gd name="connsiteY3" fmla="*/ -411290 h 1527028"/>
                <a:gd name="connsiteX4" fmla="*/ 1571037 w 3770489"/>
                <a:gd name="connsiteY4" fmla="*/ 0 h 1527028"/>
                <a:gd name="connsiteX5" fmla="*/ 3515979 w 3770489"/>
                <a:gd name="connsiteY5" fmla="*/ 0 h 1527028"/>
                <a:gd name="connsiteX6" fmla="*/ 3770489 w 3770489"/>
                <a:gd name="connsiteY6" fmla="*/ 254510 h 1527028"/>
                <a:gd name="connsiteX7" fmla="*/ 3770489 w 3770489"/>
                <a:gd name="connsiteY7" fmla="*/ 254505 h 1527028"/>
                <a:gd name="connsiteX8" fmla="*/ 3770489 w 3770489"/>
                <a:gd name="connsiteY8" fmla="*/ 254505 h 1527028"/>
                <a:gd name="connsiteX9" fmla="*/ 3770489 w 3770489"/>
                <a:gd name="connsiteY9" fmla="*/ 636262 h 1527028"/>
                <a:gd name="connsiteX10" fmla="*/ 3770489 w 3770489"/>
                <a:gd name="connsiteY10" fmla="*/ 1272518 h 1527028"/>
                <a:gd name="connsiteX11" fmla="*/ 3515979 w 3770489"/>
                <a:gd name="connsiteY11" fmla="*/ 1527028 h 1527028"/>
                <a:gd name="connsiteX12" fmla="*/ 1571037 w 3770489"/>
                <a:gd name="connsiteY12" fmla="*/ 1527028 h 1527028"/>
                <a:gd name="connsiteX13" fmla="*/ 628415 w 3770489"/>
                <a:gd name="connsiteY13" fmla="*/ 1527028 h 1527028"/>
                <a:gd name="connsiteX14" fmla="*/ 628415 w 3770489"/>
                <a:gd name="connsiteY14" fmla="*/ 1527028 h 1527028"/>
                <a:gd name="connsiteX15" fmla="*/ 254510 w 3770489"/>
                <a:gd name="connsiteY15" fmla="*/ 1527028 h 1527028"/>
                <a:gd name="connsiteX16" fmla="*/ 0 w 3770489"/>
                <a:gd name="connsiteY16" fmla="*/ 1272518 h 1527028"/>
                <a:gd name="connsiteX17" fmla="*/ 0 w 3770489"/>
                <a:gd name="connsiteY17" fmla="*/ 636262 h 1527028"/>
                <a:gd name="connsiteX18" fmla="*/ 0 w 3770489"/>
                <a:gd name="connsiteY18" fmla="*/ 254505 h 1527028"/>
                <a:gd name="connsiteX19" fmla="*/ 0 w 3770489"/>
                <a:gd name="connsiteY19" fmla="*/ 254505 h 1527028"/>
                <a:gd name="connsiteX20" fmla="*/ 0 w 3770489"/>
                <a:gd name="connsiteY20" fmla="*/ 254510 h 1527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70489" h="1527028" fill="none" extrusionOk="0">
                  <a:moveTo>
                    <a:pt x="0" y="254510"/>
                  </a:moveTo>
                  <a:cubicBezTo>
                    <a:pt x="8403" y="118496"/>
                    <a:pt x="111129" y="1134"/>
                    <a:pt x="254510" y="0"/>
                  </a:cubicBezTo>
                  <a:cubicBezTo>
                    <a:pt x="381849" y="-29542"/>
                    <a:pt x="451523" y="18957"/>
                    <a:pt x="628415" y="0"/>
                  </a:cubicBezTo>
                  <a:cubicBezTo>
                    <a:pt x="1049568" y="-270722"/>
                    <a:pt x="1228029" y="-331368"/>
                    <a:pt x="1621612" y="-411290"/>
                  </a:cubicBezTo>
                  <a:cubicBezTo>
                    <a:pt x="1578247" y="-292295"/>
                    <a:pt x="1557675" y="-144066"/>
                    <a:pt x="1571037" y="0"/>
                  </a:cubicBezTo>
                  <a:cubicBezTo>
                    <a:pt x="2075593" y="-95567"/>
                    <a:pt x="2787682" y="-3505"/>
                    <a:pt x="3515979" y="0"/>
                  </a:cubicBezTo>
                  <a:cubicBezTo>
                    <a:pt x="3683959" y="-3860"/>
                    <a:pt x="3777209" y="104979"/>
                    <a:pt x="3770489" y="254510"/>
                  </a:cubicBezTo>
                  <a:lnTo>
                    <a:pt x="3770489" y="254505"/>
                  </a:lnTo>
                  <a:lnTo>
                    <a:pt x="3770489" y="254505"/>
                  </a:lnTo>
                  <a:cubicBezTo>
                    <a:pt x="3783149" y="342879"/>
                    <a:pt x="3754441" y="529789"/>
                    <a:pt x="3770489" y="636262"/>
                  </a:cubicBezTo>
                  <a:cubicBezTo>
                    <a:pt x="3811626" y="821081"/>
                    <a:pt x="3716064" y="1025854"/>
                    <a:pt x="3770489" y="1272518"/>
                  </a:cubicBezTo>
                  <a:cubicBezTo>
                    <a:pt x="3769240" y="1418714"/>
                    <a:pt x="3663362" y="1543073"/>
                    <a:pt x="3515979" y="1527028"/>
                  </a:cubicBezTo>
                  <a:cubicBezTo>
                    <a:pt x="2745945" y="1576727"/>
                    <a:pt x="1915624" y="1502300"/>
                    <a:pt x="1571037" y="1527028"/>
                  </a:cubicBezTo>
                  <a:cubicBezTo>
                    <a:pt x="1462364" y="1456120"/>
                    <a:pt x="1031162" y="1529937"/>
                    <a:pt x="628415" y="1527028"/>
                  </a:cubicBezTo>
                  <a:lnTo>
                    <a:pt x="628415" y="1527028"/>
                  </a:lnTo>
                  <a:cubicBezTo>
                    <a:pt x="555813" y="1545126"/>
                    <a:pt x="436739" y="1536708"/>
                    <a:pt x="254510" y="1527028"/>
                  </a:cubicBezTo>
                  <a:cubicBezTo>
                    <a:pt x="112659" y="1545112"/>
                    <a:pt x="-8195" y="1421900"/>
                    <a:pt x="0" y="1272518"/>
                  </a:cubicBezTo>
                  <a:cubicBezTo>
                    <a:pt x="-47427" y="1173418"/>
                    <a:pt x="-51121" y="896706"/>
                    <a:pt x="0" y="636262"/>
                  </a:cubicBezTo>
                  <a:cubicBezTo>
                    <a:pt x="-32397" y="544547"/>
                    <a:pt x="-5176" y="361331"/>
                    <a:pt x="0" y="254505"/>
                  </a:cubicBezTo>
                  <a:lnTo>
                    <a:pt x="0" y="254505"/>
                  </a:lnTo>
                  <a:lnTo>
                    <a:pt x="0" y="254510"/>
                  </a:lnTo>
                  <a:close/>
                </a:path>
                <a:path w="3770489" h="1527028" stroke="0" extrusionOk="0">
                  <a:moveTo>
                    <a:pt x="0" y="254510"/>
                  </a:moveTo>
                  <a:cubicBezTo>
                    <a:pt x="-5595" y="123516"/>
                    <a:pt x="119594" y="-3819"/>
                    <a:pt x="254510" y="0"/>
                  </a:cubicBezTo>
                  <a:cubicBezTo>
                    <a:pt x="308640" y="3046"/>
                    <a:pt x="487412" y="27205"/>
                    <a:pt x="628415" y="0"/>
                  </a:cubicBezTo>
                  <a:cubicBezTo>
                    <a:pt x="762998" y="-21067"/>
                    <a:pt x="1134726" y="-247408"/>
                    <a:pt x="1621612" y="-411290"/>
                  </a:cubicBezTo>
                  <a:cubicBezTo>
                    <a:pt x="1576877" y="-342698"/>
                    <a:pt x="1620061" y="-147191"/>
                    <a:pt x="1571037" y="0"/>
                  </a:cubicBezTo>
                  <a:cubicBezTo>
                    <a:pt x="2432723" y="-37426"/>
                    <a:pt x="2792351" y="-143246"/>
                    <a:pt x="3515979" y="0"/>
                  </a:cubicBezTo>
                  <a:cubicBezTo>
                    <a:pt x="3657026" y="-16547"/>
                    <a:pt x="3768009" y="121355"/>
                    <a:pt x="3770489" y="254510"/>
                  </a:cubicBezTo>
                  <a:lnTo>
                    <a:pt x="3770489" y="254505"/>
                  </a:lnTo>
                  <a:lnTo>
                    <a:pt x="3770489" y="254505"/>
                  </a:lnTo>
                  <a:cubicBezTo>
                    <a:pt x="3769932" y="445048"/>
                    <a:pt x="3794839" y="532027"/>
                    <a:pt x="3770489" y="636262"/>
                  </a:cubicBezTo>
                  <a:cubicBezTo>
                    <a:pt x="3728858" y="723640"/>
                    <a:pt x="3754038" y="1178297"/>
                    <a:pt x="3770489" y="1272518"/>
                  </a:cubicBezTo>
                  <a:cubicBezTo>
                    <a:pt x="3771160" y="1407548"/>
                    <a:pt x="3664733" y="1526762"/>
                    <a:pt x="3515979" y="1527028"/>
                  </a:cubicBezTo>
                  <a:cubicBezTo>
                    <a:pt x="2970116" y="1357993"/>
                    <a:pt x="1933468" y="1580328"/>
                    <a:pt x="1571037" y="1527028"/>
                  </a:cubicBezTo>
                  <a:cubicBezTo>
                    <a:pt x="1256901" y="1591279"/>
                    <a:pt x="992883" y="1588325"/>
                    <a:pt x="628415" y="1527028"/>
                  </a:cubicBezTo>
                  <a:lnTo>
                    <a:pt x="628415" y="1527028"/>
                  </a:lnTo>
                  <a:cubicBezTo>
                    <a:pt x="512587" y="1543759"/>
                    <a:pt x="375581" y="1503465"/>
                    <a:pt x="254510" y="1527028"/>
                  </a:cubicBezTo>
                  <a:cubicBezTo>
                    <a:pt x="89650" y="1532432"/>
                    <a:pt x="18858" y="1398340"/>
                    <a:pt x="0" y="1272518"/>
                  </a:cubicBezTo>
                  <a:cubicBezTo>
                    <a:pt x="-5650" y="1060899"/>
                    <a:pt x="33667" y="811590"/>
                    <a:pt x="0" y="636262"/>
                  </a:cubicBezTo>
                  <a:cubicBezTo>
                    <a:pt x="10142" y="489734"/>
                    <a:pt x="-25314" y="353162"/>
                    <a:pt x="0" y="254505"/>
                  </a:cubicBezTo>
                  <a:lnTo>
                    <a:pt x="0" y="254505"/>
                  </a:lnTo>
                  <a:lnTo>
                    <a:pt x="0" y="254510"/>
                  </a:lnTo>
                  <a:close/>
                </a:path>
              </a:pathLst>
            </a:custGeom>
            <a:solidFill>
              <a:schemeClr val="accent5">
                <a:lumMod val="20000"/>
                <a:lumOff val="80000"/>
              </a:schemeClr>
            </a:solidFill>
            <a:ln w="19050">
              <a:solidFill>
                <a:schemeClr val="tx1"/>
              </a:solidFill>
              <a:extLst>
                <a:ext uri="{C807C97D-BFC1-408E-A445-0C87EB9F89A2}">
                  <ask:lineSketchStyleProps xmlns="" xmlns:ask="http://schemas.microsoft.com/office/drawing/2018/sketchyshapes" sd="2842418190">
                    <a:custGeom>
                      <a:avLst/>
                      <a:gdLst>
                        <a:gd name="connsiteX0" fmla="*/ 0 w 11026049"/>
                        <a:gd name="connsiteY0" fmla="*/ 738367 h 4430110"/>
                        <a:gd name="connsiteX1" fmla="*/ 744264 w 11026049"/>
                        <a:gd name="connsiteY1" fmla="*/ 0 h 4430110"/>
                        <a:gd name="connsiteX2" fmla="*/ 1837675 w 11026049"/>
                        <a:gd name="connsiteY2" fmla="*/ 0 h 4430110"/>
                        <a:gd name="connsiteX3" fmla="*/ 4742083 w 11026049"/>
                        <a:gd name="connsiteY3" fmla="*/ -1193207 h 4430110"/>
                        <a:gd name="connsiteX4" fmla="*/ 4594186 w 11026049"/>
                        <a:gd name="connsiteY4" fmla="*/ 0 h 4430110"/>
                        <a:gd name="connsiteX5" fmla="*/ 10281784 w 11026049"/>
                        <a:gd name="connsiteY5" fmla="*/ 0 h 4430110"/>
                        <a:gd name="connsiteX6" fmla="*/ 11026049 w 11026049"/>
                        <a:gd name="connsiteY6" fmla="*/ 738367 h 4430110"/>
                        <a:gd name="connsiteX7" fmla="*/ 11026049 w 11026049"/>
                        <a:gd name="connsiteY7" fmla="*/ 738352 h 4430110"/>
                        <a:gd name="connsiteX8" fmla="*/ 11026049 w 11026049"/>
                        <a:gd name="connsiteY8" fmla="*/ 738352 h 4430110"/>
                        <a:gd name="connsiteX9" fmla="*/ 11026049 w 11026049"/>
                        <a:gd name="connsiteY9" fmla="*/ 1845880 h 4430110"/>
                        <a:gd name="connsiteX10" fmla="*/ 11026049 w 11026049"/>
                        <a:gd name="connsiteY10" fmla="*/ 3691742 h 4430110"/>
                        <a:gd name="connsiteX11" fmla="*/ 10281784 w 11026049"/>
                        <a:gd name="connsiteY11" fmla="*/ 4430110 h 4430110"/>
                        <a:gd name="connsiteX12" fmla="*/ 4594186 w 11026049"/>
                        <a:gd name="connsiteY12" fmla="*/ 4430110 h 4430110"/>
                        <a:gd name="connsiteX13" fmla="*/ 1837675 w 11026049"/>
                        <a:gd name="connsiteY13" fmla="*/ 4430110 h 4430110"/>
                        <a:gd name="connsiteX14" fmla="*/ 1837675 w 11026049"/>
                        <a:gd name="connsiteY14" fmla="*/ 4430110 h 4430110"/>
                        <a:gd name="connsiteX15" fmla="*/ 744264 w 11026049"/>
                        <a:gd name="connsiteY15" fmla="*/ 4430110 h 4430110"/>
                        <a:gd name="connsiteX16" fmla="*/ 0 w 11026049"/>
                        <a:gd name="connsiteY16" fmla="*/ 3691742 h 4430110"/>
                        <a:gd name="connsiteX17" fmla="*/ 0 w 11026049"/>
                        <a:gd name="connsiteY17" fmla="*/ 1845880 h 4430110"/>
                        <a:gd name="connsiteX18" fmla="*/ 0 w 11026049"/>
                        <a:gd name="connsiteY18" fmla="*/ 738352 h 4430110"/>
                        <a:gd name="connsiteX19" fmla="*/ 0 w 11026049"/>
                        <a:gd name="connsiteY19" fmla="*/ 738352 h 4430110"/>
                        <a:gd name="connsiteX20" fmla="*/ 0 w 11026049"/>
                        <a:gd name="connsiteY20" fmla="*/ 738367 h 4430110"/>
                        <a:gd name="connsiteX0" fmla="*/ 0 w 11026049"/>
                        <a:gd name="connsiteY0" fmla="*/ 738367 h 4430110"/>
                        <a:gd name="connsiteX1" fmla="*/ 744264 w 11026049"/>
                        <a:gd name="connsiteY1" fmla="*/ 0 h 4430110"/>
                        <a:gd name="connsiteX2" fmla="*/ 1837675 w 11026049"/>
                        <a:gd name="connsiteY2" fmla="*/ 0 h 4430110"/>
                        <a:gd name="connsiteX3" fmla="*/ 4742083 w 11026049"/>
                        <a:gd name="connsiteY3" fmla="*/ -1193207 h 4430110"/>
                        <a:gd name="connsiteX4" fmla="*/ 4594186 w 11026049"/>
                        <a:gd name="connsiteY4" fmla="*/ 0 h 4430110"/>
                        <a:gd name="connsiteX5" fmla="*/ 10281784 w 11026049"/>
                        <a:gd name="connsiteY5" fmla="*/ 0 h 4430110"/>
                        <a:gd name="connsiteX6" fmla="*/ 11026049 w 11026049"/>
                        <a:gd name="connsiteY6" fmla="*/ 738367 h 4430110"/>
                        <a:gd name="connsiteX7" fmla="*/ 11026049 w 11026049"/>
                        <a:gd name="connsiteY7" fmla="*/ 738352 h 4430110"/>
                        <a:gd name="connsiteX8" fmla="*/ 11026049 w 11026049"/>
                        <a:gd name="connsiteY8" fmla="*/ 738352 h 4430110"/>
                        <a:gd name="connsiteX9" fmla="*/ 11026049 w 11026049"/>
                        <a:gd name="connsiteY9" fmla="*/ 1845880 h 4430110"/>
                        <a:gd name="connsiteX10" fmla="*/ 11026049 w 11026049"/>
                        <a:gd name="connsiteY10" fmla="*/ 3691742 h 4430110"/>
                        <a:gd name="connsiteX11" fmla="*/ 10281784 w 11026049"/>
                        <a:gd name="connsiteY11" fmla="*/ 4430110 h 4430110"/>
                        <a:gd name="connsiteX12" fmla="*/ 4594186 w 11026049"/>
                        <a:gd name="connsiteY12" fmla="*/ 4430110 h 4430110"/>
                        <a:gd name="connsiteX13" fmla="*/ 1837675 w 11026049"/>
                        <a:gd name="connsiteY13" fmla="*/ 4430110 h 4430110"/>
                        <a:gd name="connsiteX14" fmla="*/ 1837675 w 11026049"/>
                        <a:gd name="connsiteY14" fmla="*/ 4430110 h 4430110"/>
                        <a:gd name="connsiteX15" fmla="*/ 744264 w 11026049"/>
                        <a:gd name="connsiteY15" fmla="*/ 4430110 h 4430110"/>
                        <a:gd name="connsiteX16" fmla="*/ 0 w 11026049"/>
                        <a:gd name="connsiteY16" fmla="*/ 3691742 h 4430110"/>
                        <a:gd name="connsiteX17" fmla="*/ 0 w 11026049"/>
                        <a:gd name="connsiteY17" fmla="*/ 1845880 h 4430110"/>
                        <a:gd name="connsiteX18" fmla="*/ 0 w 11026049"/>
                        <a:gd name="connsiteY18" fmla="*/ 738352 h 4430110"/>
                        <a:gd name="connsiteX19" fmla="*/ 0 w 11026049"/>
                        <a:gd name="connsiteY19" fmla="*/ 738352 h 4430110"/>
                        <a:gd name="connsiteX20" fmla="*/ 0 w 11026049"/>
                        <a:gd name="connsiteY20" fmla="*/ 738367 h 443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026049" h="4430110" fill="none" extrusionOk="0">
                          <a:moveTo>
                            <a:pt x="0" y="738367"/>
                          </a:moveTo>
                          <a:cubicBezTo>
                            <a:pt x="9940" y="334841"/>
                            <a:pt x="368193" y="70005"/>
                            <a:pt x="744264" y="0"/>
                          </a:cubicBezTo>
                          <a:cubicBezTo>
                            <a:pt x="1140070" y="-99278"/>
                            <a:pt x="1309637" y="66825"/>
                            <a:pt x="1837675" y="0"/>
                          </a:cubicBezTo>
                          <a:cubicBezTo>
                            <a:pt x="3115369" y="-711926"/>
                            <a:pt x="3570347" y="-958437"/>
                            <a:pt x="4742083" y="-1193207"/>
                          </a:cubicBezTo>
                          <a:cubicBezTo>
                            <a:pt x="4622062" y="-848943"/>
                            <a:pt x="4588863" y="-462999"/>
                            <a:pt x="4594186" y="0"/>
                          </a:cubicBezTo>
                          <a:cubicBezTo>
                            <a:pt x="6378586" y="-352414"/>
                            <a:pt x="8148981" y="361395"/>
                            <a:pt x="10281784" y="0"/>
                          </a:cubicBezTo>
                          <a:cubicBezTo>
                            <a:pt x="10739381" y="-53313"/>
                            <a:pt x="11036485" y="334563"/>
                            <a:pt x="11026049" y="738367"/>
                          </a:cubicBezTo>
                          <a:cubicBezTo>
                            <a:pt x="11026048" y="738360"/>
                            <a:pt x="11026049" y="738358"/>
                            <a:pt x="11026049" y="738352"/>
                          </a:cubicBezTo>
                          <a:lnTo>
                            <a:pt x="11026049" y="738352"/>
                          </a:lnTo>
                          <a:cubicBezTo>
                            <a:pt x="11002612" y="985320"/>
                            <a:pt x="10958132" y="1573019"/>
                            <a:pt x="11026049" y="1845880"/>
                          </a:cubicBezTo>
                          <a:cubicBezTo>
                            <a:pt x="11105516" y="2278280"/>
                            <a:pt x="10914631" y="2925122"/>
                            <a:pt x="11026049" y="3691742"/>
                          </a:cubicBezTo>
                          <a:cubicBezTo>
                            <a:pt x="10981681" y="4115704"/>
                            <a:pt x="10744470" y="4411651"/>
                            <a:pt x="10281784" y="4430110"/>
                          </a:cubicBezTo>
                          <a:cubicBezTo>
                            <a:pt x="8019094" y="4726862"/>
                            <a:pt x="5518922" y="4447636"/>
                            <a:pt x="4594186" y="4430110"/>
                          </a:cubicBezTo>
                          <a:cubicBezTo>
                            <a:pt x="4189910" y="4208821"/>
                            <a:pt x="3195477" y="4502508"/>
                            <a:pt x="1837675" y="4430110"/>
                          </a:cubicBezTo>
                          <a:lnTo>
                            <a:pt x="1837675" y="4430110"/>
                          </a:lnTo>
                          <a:cubicBezTo>
                            <a:pt x="1616286" y="4476715"/>
                            <a:pt x="1283427" y="4455362"/>
                            <a:pt x="744264" y="4430110"/>
                          </a:cubicBezTo>
                          <a:cubicBezTo>
                            <a:pt x="335436" y="4458810"/>
                            <a:pt x="-2097" y="4167071"/>
                            <a:pt x="0" y="3691742"/>
                          </a:cubicBezTo>
                          <a:cubicBezTo>
                            <a:pt x="-94238" y="3360334"/>
                            <a:pt x="-116254" y="2612697"/>
                            <a:pt x="0" y="1845880"/>
                          </a:cubicBezTo>
                          <a:cubicBezTo>
                            <a:pt x="-113318" y="1573819"/>
                            <a:pt x="-15532" y="1075833"/>
                            <a:pt x="0" y="738352"/>
                          </a:cubicBezTo>
                          <a:lnTo>
                            <a:pt x="0" y="738352"/>
                          </a:lnTo>
                          <a:cubicBezTo>
                            <a:pt x="1" y="738359"/>
                            <a:pt x="-1" y="738360"/>
                            <a:pt x="0" y="738367"/>
                          </a:cubicBezTo>
                          <a:close/>
                        </a:path>
                        <a:path w="11026049" h="4430110" stroke="0" extrusionOk="0">
                          <a:moveTo>
                            <a:pt x="0" y="738367"/>
                          </a:moveTo>
                          <a:cubicBezTo>
                            <a:pt x="9365" y="375027"/>
                            <a:pt x="310988" y="-17542"/>
                            <a:pt x="744264" y="0"/>
                          </a:cubicBezTo>
                          <a:cubicBezTo>
                            <a:pt x="938389" y="40377"/>
                            <a:pt x="1453389" y="13906"/>
                            <a:pt x="1837675" y="0"/>
                          </a:cubicBezTo>
                          <a:cubicBezTo>
                            <a:pt x="2145262" y="-150959"/>
                            <a:pt x="3354917" y="-685385"/>
                            <a:pt x="4742083" y="-1193207"/>
                          </a:cubicBezTo>
                          <a:cubicBezTo>
                            <a:pt x="4535782" y="-967720"/>
                            <a:pt x="4803663" y="-373854"/>
                            <a:pt x="4594186" y="0"/>
                          </a:cubicBezTo>
                          <a:cubicBezTo>
                            <a:pt x="7184296" y="69783"/>
                            <a:pt x="8161089" y="-464215"/>
                            <a:pt x="10281784" y="0"/>
                          </a:cubicBezTo>
                          <a:cubicBezTo>
                            <a:pt x="10682729" y="-20982"/>
                            <a:pt x="11035874" y="355303"/>
                            <a:pt x="11026049" y="738367"/>
                          </a:cubicBezTo>
                          <a:cubicBezTo>
                            <a:pt x="11026049" y="738366"/>
                            <a:pt x="11026050" y="738359"/>
                            <a:pt x="11026049" y="738352"/>
                          </a:cubicBezTo>
                          <a:lnTo>
                            <a:pt x="11026049" y="738352"/>
                          </a:lnTo>
                          <a:cubicBezTo>
                            <a:pt x="11034662" y="1323710"/>
                            <a:pt x="11136128" y="1531853"/>
                            <a:pt x="11026049" y="1845880"/>
                          </a:cubicBezTo>
                          <a:cubicBezTo>
                            <a:pt x="10884987" y="2148072"/>
                            <a:pt x="10985842" y="3408114"/>
                            <a:pt x="11026049" y="3691742"/>
                          </a:cubicBezTo>
                          <a:cubicBezTo>
                            <a:pt x="11007347" y="4164327"/>
                            <a:pt x="10716415" y="4435936"/>
                            <a:pt x="10281784" y="4430110"/>
                          </a:cubicBezTo>
                          <a:cubicBezTo>
                            <a:pt x="8661712" y="4028432"/>
                            <a:pt x="5677427" y="4620453"/>
                            <a:pt x="4594186" y="4430110"/>
                          </a:cubicBezTo>
                          <a:cubicBezTo>
                            <a:pt x="3658038" y="4666530"/>
                            <a:pt x="2889465" y="4648127"/>
                            <a:pt x="1837675" y="4430110"/>
                          </a:cubicBezTo>
                          <a:lnTo>
                            <a:pt x="1837675" y="4430110"/>
                          </a:lnTo>
                          <a:cubicBezTo>
                            <a:pt x="1488305" y="4468204"/>
                            <a:pt x="1093333" y="4322177"/>
                            <a:pt x="744264" y="4430110"/>
                          </a:cubicBezTo>
                          <a:cubicBezTo>
                            <a:pt x="255213" y="4448132"/>
                            <a:pt x="31561" y="4061596"/>
                            <a:pt x="0" y="3691742"/>
                          </a:cubicBezTo>
                          <a:cubicBezTo>
                            <a:pt x="-7292" y="3059965"/>
                            <a:pt x="30643" y="2310941"/>
                            <a:pt x="0" y="1845880"/>
                          </a:cubicBezTo>
                          <a:cubicBezTo>
                            <a:pt x="68398" y="1407116"/>
                            <a:pt x="-69265" y="1028744"/>
                            <a:pt x="0" y="738352"/>
                          </a:cubicBezTo>
                          <a:lnTo>
                            <a:pt x="0" y="738352"/>
                          </a:lnTo>
                          <a:cubicBezTo>
                            <a:pt x="0" y="738359"/>
                            <a:pt x="1" y="738365"/>
                            <a:pt x="0" y="738367"/>
                          </a:cubicBezTo>
                          <a:close/>
                        </a:path>
                        <a:path w="11026049" h="4430110" fill="none" stroke="0" extrusionOk="0">
                          <a:moveTo>
                            <a:pt x="0" y="738367"/>
                          </a:moveTo>
                          <a:cubicBezTo>
                            <a:pt x="17675" y="355566"/>
                            <a:pt x="371740" y="-28338"/>
                            <a:pt x="744264" y="0"/>
                          </a:cubicBezTo>
                          <a:cubicBezTo>
                            <a:pt x="1148427" y="-108301"/>
                            <a:pt x="1302342" y="92895"/>
                            <a:pt x="1837675" y="0"/>
                          </a:cubicBezTo>
                          <a:cubicBezTo>
                            <a:pt x="3104621" y="-695792"/>
                            <a:pt x="3566375" y="-1017476"/>
                            <a:pt x="4742083" y="-1193207"/>
                          </a:cubicBezTo>
                          <a:cubicBezTo>
                            <a:pt x="4643251" y="-877589"/>
                            <a:pt x="4540565" y="-426260"/>
                            <a:pt x="4594186" y="0"/>
                          </a:cubicBezTo>
                          <a:cubicBezTo>
                            <a:pt x="6047106" y="-330414"/>
                            <a:pt x="8363401" y="-174025"/>
                            <a:pt x="10281784" y="0"/>
                          </a:cubicBezTo>
                          <a:cubicBezTo>
                            <a:pt x="10774197" y="-51715"/>
                            <a:pt x="11024168" y="368864"/>
                            <a:pt x="11026049" y="738367"/>
                          </a:cubicBezTo>
                          <a:cubicBezTo>
                            <a:pt x="11026049" y="738366"/>
                            <a:pt x="11026048" y="738358"/>
                            <a:pt x="11026049" y="738352"/>
                          </a:cubicBezTo>
                          <a:lnTo>
                            <a:pt x="11026049" y="738352"/>
                          </a:lnTo>
                          <a:cubicBezTo>
                            <a:pt x="11120321" y="988492"/>
                            <a:pt x="10937611" y="1549013"/>
                            <a:pt x="11026049" y="1845880"/>
                          </a:cubicBezTo>
                          <a:cubicBezTo>
                            <a:pt x="11148397" y="2365153"/>
                            <a:pt x="10974232" y="2972651"/>
                            <a:pt x="11026049" y="3691742"/>
                          </a:cubicBezTo>
                          <a:cubicBezTo>
                            <a:pt x="10996699" y="4087478"/>
                            <a:pt x="10659418" y="4495542"/>
                            <a:pt x="10281784" y="4430110"/>
                          </a:cubicBezTo>
                          <a:cubicBezTo>
                            <a:pt x="8074758" y="4571973"/>
                            <a:pt x="5460059" y="4311157"/>
                            <a:pt x="4594186" y="4430110"/>
                          </a:cubicBezTo>
                          <a:cubicBezTo>
                            <a:pt x="4175109" y="4132026"/>
                            <a:pt x="3044237" y="4431805"/>
                            <a:pt x="1837675" y="4430110"/>
                          </a:cubicBezTo>
                          <a:lnTo>
                            <a:pt x="1837675" y="4430110"/>
                          </a:lnTo>
                          <a:cubicBezTo>
                            <a:pt x="1581468" y="4492378"/>
                            <a:pt x="1306133" y="4435543"/>
                            <a:pt x="744264" y="4430110"/>
                          </a:cubicBezTo>
                          <a:cubicBezTo>
                            <a:pt x="283412" y="4451348"/>
                            <a:pt x="-5810" y="4056280"/>
                            <a:pt x="0" y="3691742"/>
                          </a:cubicBezTo>
                          <a:cubicBezTo>
                            <a:pt x="-238545" y="3448847"/>
                            <a:pt x="-164280" y="2511711"/>
                            <a:pt x="0" y="1845880"/>
                          </a:cubicBezTo>
                          <a:cubicBezTo>
                            <a:pt x="-64168" y="1596349"/>
                            <a:pt x="-46329" y="1060811"/>
                            <a:pt x="0" y="738352"/>
                          </a:cubicBezTo>
                          <a:lnTo>
                            <a:pt x="0" y="738352"/>
                          </a:lnTo>
                          <a:cubicBezTo>
                            <a:pt x="1" y="738358"/>
                            <a:pt x="0" y="738365"/>
                            <a:pt x="0" y="738367"/>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peech Bubble: Rectangle with Corners Rounded 28">
              <a:extLst>
                <a:ext uri="{FF2B5EF4-FFF2-40B4-BE49-F238E27FC236}">
                  <a16:creationId xmlns:a16="http://schemas.microsoft.com/office/drawing/2014/main" xmlns="" id="{B436E00D-3CF8-4C6F-866E-2E43E1F6DF00}"/>
                </a:ext>
              </a:extLst>
            </p:cNvPr>
            <p:cNvSpPr/>
            <p:nvPr/>
          </p:nvSpPr>
          <p:spPr>
            <a:xfrm>
              <a:off x="1745995" y="4347009"/>
              <a:ext cx="3417469" cy="1048437"/>
            </a:xfrm>
            <a:custGeom>
              <a:avLst/>
              <a:gdLst>
                <a:gd name="connsiteX0" fmla="*/ 0 w 3417469"/>
                <a:gd name="connsiteY0" fmla="*/ 174743 h 1048437"/>
                <a:gd name="connsiteX1" fmla="*/ 174743 w 3417469"/>
                <a:gd name="connsiteY1" fmla="*/ 0 h 1048437"/>
                <a:gd name="connsiteX2" fmla="*/ 569578 w 3417469"/>
                <a:gd name="connsiteY2" fmla="*/ 0 h 1048437"/>
                <a:gd name="connsiteX3" fmla="*/ 1131114 w 3417469"/>
                <a:gd name="connsiteY3" fmla="*/ -327542 h 1048437"/>
                <a:gd name="connsiteX4" fmla="*/ 1423945 w 3417469"/>
                <a:gd name="connsiteY4" fmla="*/ 0 h 1048437"/>
                <a:gd name="connsiteX5" fmla="*/ 3242726 w 3417469"/>
                <a:gd name="connsiteY5" fmla="*/ 0 h 1048437"/>
                <a:gd name="connsiteX6" fmla="*/ 3417469 w 3417469"/>
                <a:gd name="connsiteY6" fmla="*/ 174743 h 1048437"/>
                <a:gd name="connsiteX7" fmla="*/ 3417469 w 3417469"/>
                <a:gd name="connsiteY7" fmla="*/ 174740 h 1048437"/>
                <a:gd name="connsiteX8" fmla="*/ 3417469 w 3417469"/>
                <a:gd name="connsiteY8" fmla="*/ 174740 h 1048437"/>
                <a:gd name="connsiteX9" fmla="*/ 3417469 w 3417469"/>
                <a:gd name="connsiteY9" fmla="*/ 436849 h 1048437"/>
                <a:gd name="connsiteX10" fmla="*/ 3417469 w 3417469"/>
                <a:gd name="connsiteY10" fmla="*/ 873694 h 1048437"/>
                <a:gd name="connsiteX11" fmla="*/ 3242726 w 3417469"/>
                <a:gd name="connsiteY11" fmla="*/ 1048437 h 1048437"/>
                <a:gd name="connsiteX12" fmla="*/ 1423945 w 3417469"/>
                <a:gd name="connsiteY12" fmla="*/ 1048437 h 1048437"/>
                <a:gd name="connsiteX13" fmla="*/ 569578 w 3417469"/>
                <a:gd name="connsiteY13" fmla="*/ 1048437 h 1048437"/>
                <a:gd name="connsiteX14" fmla="*/ 569578 w 3417469"/>
                <a:gd name="connsiteY14" fmla="*/ 1048437 h 1048437"/>
                <a:gd name="connsiteX15" fmla="*/ 174743 w 3417469"/>
                <a:gd name="connsiteY15" fmla="*/ 1048437 h 1048437"/>
                <a:gd name="connsiteX16" fmla="*/ 0 w 3417469"/>
                <a:gd name="connsiteY16" fmla="*/ 873694 h 1048437"/>
                <a:gd name="connsiteX17" fmla="*/ 0 w 3417469"/>
                <a:gd name="connsiteY17" fmla="*/ 436849 h 1048437"/>
                <a:gd name="connsiteX18" fmla="*/ 0 w 3417469"/>
                <a:gd name="connsiteY18" fmla="*/ 174740 h 1048437"/>
                <a:gd name="connsiteX19" fmla="*/ 0 w 3417469"/>
                <a:gd name="connsiteY19" fmla="*/ 174740 h 1048437"/>
                <a:gd name="connsiteX20" fmla="*/ 0 w 3417469"/>
                <a:gd name="connsiteY20" fmla="*/ 174743 h 1048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17469" h="1048437" fill="none" extrusionOk="0">
                  <a:moveTo>
                    <a:pt x="0" y="174743"/>
                  </a:moveTo>
                  <a:cubicBezTo>
                    <a:pt x="9838" y="83560"/>
                    <a:pt x="62158" y="6465"/>
                    <a:pt x="174743" y="0"/>
                  </a:cubicBezTo>
                  <a:cubicBezTo>
                    <a:pt x="298531" y="28563"/>
                    <a:pt x="478854" y="27443"/>
                    <a:pt x="569578" y="0"/>
                  </a:cubicBezTo>
                  <a:cubicBezTo>
                    <a:pt x="640909" y="-13632"/>
                    <a:pt x="1017489" y="-209892"/>
                    <a:pt x="1131114" y="-327542"/>
                  </a:cubicBezTo>
                  <a:cubicBezTo>
                    <a:pt x="1238910" y="-215217"/>
                    <a:pt x="1370749" y="-54487"/>
                    <a:pt x="1423945" y="0"/>
                  </a:cubicBezTo>
                  <a:cubicBezTo>
                    <a:pt x="1618690" y="25800"/>
                    <a:pt x="2567284" y="-32236"/>
                    <a:pt x="3242726" y="0"/>
                  </a:cubicBezTo>
                  <a:cubicBezTo>
                    <a:pt x="3354323" y="-2124"/>
                    <a:pt x="3421007" y="73513"/>
                    <a:pt x="3417469" y="174743"/>
                  </a:cubicBezTo>
                  <a:lnTo>
                    <a:pt x="3417469" y="174740"/>
                  </a:lnTo>
                  <a:lnTo>
                    <a:pt x="3417469" y="174740"/>
                  </a:lnTo>
                  <a:cubicBezTo>
                    <a:pt x="3433171" y="251589"/>
                    <a:pt x="3416661" y="333856"/>
                    <a:pt x="3417469" y="436849"/>
                  </a:cubicBezTo>
                  <a:cubicBezTo>
                    <a:pt x="3413719" y="637383"/>
                    <a:pt x="3400799" y="662914"/>
                    <a:pt x="3417469" y="873694"/>
                  </a:cubicBezTo>
                  <a:cubicBezTo>
                    <a:pt x="3416087" y="976436"/>
                    <a:pt x="3346514" y="1065561"/>
                    <a:pt x="3242726" y="1048437"/>
                  </a:cubicBezTo>
                  <a:cubicBezTo>
                    <a:pt x="2838540" y="1147839"/>
                    <a:pt x="2300419" y="1172228"/>
                    <a:pt x="1423945" y="1048437"/>
                  </a:cubicBezTo>
                  <a:cubicBezTo>
                    <a:pt x="1226134" y="1008323"/>
                    <a:pt x="740920" y="991492"/>
                    <a:pt x="569578" y="1048437"/>
                  </a:cubicBezTo>
                  <a:lnTo>
                    <a:pt x="569578" y="1048437"/>
                  </a:lnTo>
                  <a:cubicBezTo>
                    <a:pt x="389981" y="1075619"/>
                    <a:pt x="301395" y="1067932"/>
                    <a:pt x="174743" y="1048437"/>
                  </a:cubicBezTo>
                  <a:cubicBezTo>
                    <a:pt x="77962" y="1052260"/>
                    <a:pt x="-893" y="971163"/>
                    <a:pt x="0" y="873694"/>
                  </a:cubicBezTo>
                  <a:cubicBezTo>
                    <a:pt x="-37818" y="767462"/>
                    <a:pt x="10136" y="645301"/>
                    <a:pt x="0" y="436849"/>
                  </a:cubicBezTo>
                  <a:cubicBezTo>
                    <a:pt x="20742" y="387389"/>
                    <a:pt x="6780" y="244291"/>
                    <a:pt x="0" y="174740"/>
                  </a:cubicBezTo>
                  <a:lnTo>
                    <a:pt x="0" y="174740"/>
                  </a:lnTo>
                  <a:lnTo>
                    <a:pt x="0" y="174743"/>
                  </a:lnTo>
                  <a:close/>
                </a:path>
                <a:path w="3417469" h="1048437" stroke="0" extrusionOk="0">
                  <a:moveTo>
                    <a:pt x="0" y="174743"/>
                  </a:moveTo>
                  <a:cubicBezTo>
                    <a:pt x="-1314" y="80482"/>
                    <a:pt x="80964" y="-1845"/>
                    <a:pt x="174743" y="0"/>
                  </a:cubicBezTo>
                  <a:cubicBezTo>
                    <a:pt x="241993" y="-13429"/>
                    <a:pt x="479184" y="-14249"/>
                    <a:pt x="569578" y="0"/>
                  </a:cubicBezTo>
                  <a:cubicBezTo>
                    <a:pt x="720569" y="-155093"/>
                    <a:pt x="849782" y="-228787"/>
                    <a:pt x="1131114" y="-327542"/>
                  </a:cubicBezTo>
                  <a:cubicBezTo>
                    <a:pt x="1247474" y="-188422"/>
                    <a:pt x="1347438" y="-116325"/>
                    <a:pt x="1423945" y="0"/>
                  </a:cubicBezTo>
                  <a:cubicBezTo>
                    <a:pt x="2194199" y="-93196"/>
                    <a:pt x="3049290" y="-28026"/>
                    <a:pt x="3242726" y="0"/>
                  </a:cubicBezTo>
                  <a:cubicBezTo>
                    <a:pt x="3339301" y="-2288"/>
                    <a:pt x="3415294" y="84729"/>
                    <a:pt x="3417469" y="174743"/>
                  </a:cubicBezTo>
                  <a:lnTo>
                    <a:pt x="3417469" y="174740"/>
                  </a:lnTo>
                  <a:lnTo>
                    <a:pt x="3417469" y="174740"/>
                  </a:lnTo>
                  <a:cubicBezTo>
                    <a:pt x="3399604" y="246126"/>
                    <a:pt x="3424078" y="324671"/>
                    <a:pt x="3417469" y="436849"/>
                  </a:cubicBezTo>
                  <a:cubicBezTo>
                    <a:pt x="3389485" y="481535"/>
                    <a:pt x="3395105" y="795007"/>
                    <a:pt x="3417469" y="873694"/>
                  </a:cubicBezTo>
                  <a:cubicBezTo>
                    <a:pt x="3419534" y="953174"/>
                    <a:pt x="3342230" y="1048340"/>
                    <a:pt x="3242726" y="1048437"/>
                  </a:cubicBezTo>
                  <a:cubicBezTo>
                    <a:pt x="2431474" y="1012756"/>
                    <a:pt x="2317180" y="897490"/>
                    <a:pt x="1423945" y="1048437"/>
                  </a:cubicBezTo>
                  <a:cubicBezTo>
                    <a:pt x="1031059" y="1053439"/>
                    <a:pt x="884135" y="1123447"/>
                    <a:pt x="569578" y="1048437"/>
                  </a:cubicBezTo>
                  <a:lnTo>
                    <a:pt x="569578" y="1048437"/>
                  </a:lnTo>
                  <a:cubicBezTo>
                    <a:pt x="469954" y="1014787"/>
                    <a:pt x="340757" y="1078519"/>
                    <a:pt x="174743" y="1048437"/>
                  </a:cubicBezTo>
                  <a:cubicBezTo>
                    <a:pt x="74264" y="1049320"/>
                    <a:pt x="12508" y="960425"/>
                    <a:pt x="0" y="873694"/>
                  </a:cubicBezTo>
                  <a:cubicBezTo>
                    <a:pt x="3073" y="693309"/>
                    <a:pt x="38028" y="593629"/>
                    <a:pt x="0" y="436849"/>
                  </a:cubicBezTo>
                  <a:cubicBezTo>
                    <a:pt x="15984" y="307902"/>
                    <a:pt x="-9998" y="303653"/>
                    <a:pt x="0" y="174740"/>
                  </a:cubicBezTo>
                  <a:lnTo>
                    <a:pt x="0" y="174740"/>
                  </a:lnTo>
                  <a:lnTo>
                    <a:pt x="0" y="174743"/>
                  </a:lnTo>
                  <a:close/>
                </a:path>
              </a:pathLst>
            </a:custGeom>
            <a:solidFill>
              <a:schemeClr val="bg1"/>
            </a:solidFill>
            <a:ln w="19050">
              <a:solidFill>
                <a:schemeClr val="tx1"/>
              </a:solidFill>
              <a:extLst>
                <a:ext uri="{C807C97D-BFC1-408E-A445-0C87EB9F89A2}">
                  <ask:lineSketchStyleProps xmlns="" xmlns:ask="http://schemas.microsoft.com/office/drawing/2018/sketchyshapes" sd="2842418190">
                    <a:custGeom>
                      <a:avLst/>
                      <a:gdLst>
                        <a:gd name="connsiteX0" fmla="*/ 0 w 9993712"/>
                        <a:gd name="connsiteY0" fmla="*/ 506952 h 3041654"/>
                        <a:gd name="connsiteX1" fmla="*/ 511001 w 9993712"/>
                        <a:gd name="connsiteY1" fmla="*/ 0 h 3041654"/>
                        <a:gd name="connsiteX2" fmla="*/ 1665618 w 9993712"/>
                        <a:gd name="connsiteY2" fmla="*/ 0 h 3041654"/>
                        <a:gd name="connsiteX3" fmla="*/ 3307719 w 9993712"/>
                        <a:gd name="connsiteY3" fmla="*/ -950243 h 3041654"/>
                        <a:gd name="connsiteX4" fmla="*/ 4164045 w 9993712"/>
                        <a:gd name="connsiteY4" fmla="*/ 0 h 3041654"/>
                        <a:gd name="connsiteX5" fmla="*/ 9482710 w 9993712"/>
                        <a:gd name="connsiteY5" fmla="*/ 0 h 3041654"/>
                        <a:gd name="connsiteX6" fmla="*/ 9993712 w 9993712"/>
                        <a:gd name="connsiteY6" fmla="*/ 506952 h 3041654"/>
                        <a:gd name="connsiteX7" fmla="*/ 9993712 w 9993712"/>
                        <a:gd name="connsiteY7" fmla="*/ 506943 h 3041654"/>
                        <a:gd name="connsiteX8" fmla="*/ 9993712 w 9993712"/>
                        <a:gd name="connsiteY8" fmla="*/ 506943 h 3041654"/>
                        <a:gd name="connsiteX9" fmla="*/ 9993712 w 9993712"/>
                        <a:gd name="connsiteY9" fmla="*/ 1267356 h 3041654"/>
                        <a:gd name="connsiteX10" fmla="*/ 9993712 w 9993712"/>
                        <a:gd name="connsiteY10" fmla="*/ 2534701 h 3041654"/>
                        <a:gd name="connsiteX11" fmla="*/ 9482710 w 9993712"/>
                        <a:gd name="connsiteY11" fmla="*/ 3041654 h 3041654"/>
                        <a:gd name="connsiteX12" fmla="*/ 4164045 w 9993712"/>
                        <a:gd name="connsiteY12" fmla="*/ 3041654 h 3041654"/>
                        <a:gd name="connsiteX13" fmla="*/ 1665618 w 9993712"/>
                        <a:gd name="connsiteY13" fmla="*/ 3041654 h 3041654"/>
                        <a:gd name="connsiteX14" fmla="*/ 1665618 w 9993712"/>
                        <a:gd name="connsiteY14" fmla="*/ 3041654 h 3041654"/>
                        <a:gd name="connsiteX15" fmla="*/ 511001 w 9993712"/>
                        <a:gd name="connsiteY15" fmla="*/ 3041654 h 3041654"/>
                        <a:gd name="connsiteX16" fmla="*/ 0 w 9993712"/>
                        <a:gd name="connsiteY16" fmla="*/ 2534701 h 3041654"/>
                        <a:gd name="connsiteX17" fmla="*/ 0 w 9993712"/>
                        <a:gd name="connsiteY17" fmla="*/ 1267356 h 3041654"/>
                        <a:gd name="connsiteX18" fmla="*/ 0 w 9993712"/>
                        <a:gd name="connsiteY18" fmla="*/ 506943 h 3041654"/>
                        <a:gd name="connsiteX19" fmla="*/ 0 w 9993712"/>
                        <a:gd name="connsiteY19" fmla="*/ 506943 h 3041654"/>
                        <a:gd name="connsiteX20" fmla="*/ 0 w 9993712"/>
                        <a:gd name="connsiteY20" fmla="*/ 506952 h 3041654"/>
                        <a:gd name="connsiteX0" fmla="*/ 0 w 9993712"/>
                        <a:gd name="connsiteY0" fmla="*/ 506952 h 3041654"/>
                        <a:gd name="connsiteX1" fmla="*/ 511001 w 9993712"/>
                        <a:gd name="connsiteY1" fmla="*/ 0 h 3041654"/>
                        <a:gd name="connsiteX2" fmla="*/ 1665618 w 9993712"/>
                        <a:gd name="connsiteY2" fmla="*/ 0 h 3041654"/>
                        <a:gd name="connsiteX3" fmla="*/ 3307719 w 9993712"/>
                        <a:gd name="connsiteY3" fmla="*/ -950243 h 3041654"/>
                        <a:gd name="connsiteX4" fmla="*/ 4164045 w 9993712"/>
                        <a:gd name="connsiteY4" fmla="*/ 0 h 3041654"/>
                        <a:gd name="connsiteX5" fmla="*/ 9482710 w 9993712"/>
                        <a:gd name="connsiteY5" fmla="*/ 0 h 3041654"/>
                        <a:gd name="connsiteX6" fmla="*/ 9993712 w 9993712"/>
                        <a:gd name="connsiteY6" fmla="*/ 506952 h 3041654"/>
                        <a:gd name="connsiteX7" fmla="*/ 9993712 w 9993712"/>
                        <a:gd name="connsiteY7" fmla="*/ 506943 h 3041654"/>
                        <a:gd name="connsiteX8" fmla="*/ 9993712 w 9993712"/>
                        <a:gd name="connsiteY8" fmla="*/ 506943 h 3041654"/>
                        <a:gd name="connsiteX9" fmla="*/ 9993712 w 9993712"/>
                        <a:gd name="connsiteY9" fmla="*/ 1267356 h 3041654"/>
                        <a:gd name="connsiteX10" fmla="*/ 9993712 w 9993712"/>
                        <a:gd name="connsiteY10" fmla="*/ 2534701 h 3041654"/>
                        <a:gd name="connsiteX11" fmla="*/ 9482710 w 9993712"/>
                        <a:gd name="connsiteY11" fmla="*/ 3041654 h 3041654"/>
                        <a:gd name="connsiteX12" fmla="*/ 4164045 w 9993712"/>
                        <a:gd name="connsiteY12" fmla="*/ 3041654 h 3041654"/>
                        <a:gd name="connsiteX13" fmla="*/ 1665618 w 9993712"/>
                        <a:gd name="connsiteY13" fmla="*/ 3041654 h 3041654"/>
                        <a:gd name="connsiteX14" fmla="*/ 1665618 w 9993712"/>
                        <a:gd name="connsiteY14" fmla="*/ 3041654 h 3041654"/>
                        <a:gd name="connsiteX15" fmla="*/ 511001 w 9993712"/>
                        <a:gd name="connsiteY15" fmla="*/ 3041654 h 3041654"/>
                        <a:gd name="connsiteX16" fmla="*/ 0 w 9993712"/>
                        <a:gd name="connsiteY16" fmla="*/ 2534701 h 3041654"/>
                        <a:gd name="connsiteX17" fmla="*/ 0 w 9993712"/>
                        <a:gd name="connsiteY17" fmla="*/ 1267356 h 3041654"/>
                        <a:gd name="connsiteX18" fmla="*/ 0 w 9993712"/>
                        <a:gd name="connsiteY18" fmla="*/ 506943 h 3041654"/>
                        <a:gd name="connsiteX19" fmla="*/ 0 w 9993712"/>
                        <a:gd name="connsiteY19" fmla="*/ 506943 h 3041654"/>
                        <a:gd name="connsiteX20" fmla="*/ 0 w 9993712"/>
                        <a:gd name="connsiteY20" fmla="*/ 506952 h 3041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93712" h="3041654" fill="none" extrusionOk="0">
                          <a:moveTo>
                            <a:pt x="0" y="506952"/>
                          </a:moveTo>
                          <a:cubicBezTo>
                            <a:pt x="55639" y="256962"/>
                            <a:pt x="169636" y="23633"/>
                            <a:pt x="511001" y="0"/>
                          </a:cubicBezTo>
                          <a:cubicBezTo>
                            <a:pt x="854881" y="94706"/>
                            <a:pt x="1413235" y="67521"/>
                            <a:pt x="1665618" y="0"/>
                          </a:cubicBezTo>
                          <a:cubicBezTo>
                            <a:pt x="1864119" y="-45709"/>
                            <a:pt x="3016158" y="-546077"/>
                            <a:pt x="3307719" y="-950243"/>
                          </a:cubicBezTo>
                          <a:cubicBezTo>
                            <a:pt x="3656511" y="-643816"/>
                            <a:pt x="4001425" y="-150308"/>
                            <a:pt x="4164045" y="0"/>
                          </a:cubicBezTo>
                          <a:cubicBezTo>
                            <a:pt x="4855359" y="268940"/>
                            <a:pt x="7418280" y="-81041"/>
                            <a:pt x="9482710" y="0"/>
                          </a:cubicBezTo>
                          <a:cubicBezTo>
                            <a:pt x="9852948" y="-12342"/>
                            <a:pt x="10007249" y="209011"/>
                            <a:pt x="9993712" y="506952"/>
                          </a:cubicBezTo>
                          <a:lnTo>
                            <a:pt x="9993712" y="506943"/>
                          </a:lnTo>
                          <a:lnTo>
                            <a:pt x="9993712" y="506943"/>
                          </a:lnTo>
                          <a:cubicBezTo>
                            <a:pt x="10074768" y="721343"/>
                            <a:pt x="9991139" y="994231"/>
                            <a:pt x="9993712" y="1267356"/>
                          </a:cubicBezTo>
                          <a:cubicBezTo>
                            <a:pt x="9976895" y="1841805"/>
                            <a:pt x="9943996" y="1926349"/>
                            <a:pt x="9993712" y="2534701"/>
                          </a:cubicBezTo>
                          <a:cubicBezTo>
                            <a:pt x="9977552" y="2887435"/>
                            <a:pt x="9797584" y="3118069"/>
                            <a:pt x="9482710" y="3041654"/>
                          </a:cubicBezTo>
                          <a:cubicBezTo>
                            <a:pt x="8074591" y="3294804"/>
                            <a:pt x="6639634" y="3550990"/>
                            <a:pt x="4164045" y="3041654"/>
                          </a:cubicBezTo>
                          <a:cubicBezTo>
                            <a:pt x="3557395" y="2853620"/>
                            <a:pt x="2231859" y="2806787"/>
                            <a:pt x="1665618" y="3041654"/>
                          </a:cubicBezTo>
                          <a:lnTo>
                            <a:pt x="1665618" y="3041654"/>
                          </a:lnTo>
                          <a:cubicBezTo>
                            <a:pt x="1134136" y="3120486"/>
                            <a:pt x="882959" y="3094952"/>
                            <a:pt x="511001" y="3041654"/>
                          </a:cubicBezTo>
                          <a:cubicBezTo>
                            <a:pt x="224871" y="3096409"/>
                            <a:pt x="-10193" y="2825630"/>
                            <a:pt x="0" y="2534701"/>
                          </a:cubicBezTo>
                          <a:cubicBezTo>
                            <a:pt x="-154106" y="2218671"/>
                            <a:pt x="67555" y="1885572"/>
                            <a:pt x="0" y="1267356"/>
                          </a:cubicBezTo>
                          <a:cubicBezTo>
                            <a:pt x="46553" y="1114704"/>
                            <a:pt x="23893" y="706885"/>
                            <a:pt x="0" y="506943"/>
                          </a:cubicBezTo>
                          <a:lnTo>
                            <a:pt x="0" y="506943"/>
                          </a:lnTo>
                          <a:lnTo>
                            <a:pt x="0" y="506952"/>
                          </a:lnTo>
                          <a:close/>
                        </a:path>
                        <a:path w="9993712" h="3041654" stroke="0" extrusionOk="0">
                          <a:moveTo>
                            <a:pt x="0" y="506952"/>
                          </a:moveTo>
                          <a:cubicBezTo>
                            <a:pt x="-79" y="218550"/>
                            <a:pt x="258840" y="36999"/>
                            <a:pt x="511001" y="0"/>
                          </a:cubicBezTo>
                          <a:cubicBezTo>
                            <a:pt x="721854" y="-52979"/>
                            <a:pt x="1418801" y="-35417"/>
                            <a:pt x="1665618" y="0"/>
                          </a:cubicBezTo>
                          <a:cubicBezTo>
                            <a:pt x="2054172" y="-467009"/>
                            <a:pt x="2483891" y="-584996"/>
                            <a:pt x="3307719" y="-950243"/>
                          </a:cubicBezTo>
                          <a:cubicBezTo>
                            <a:pt x="3584086" y="-572007"/>
                            <a:pt x="3955073" y="-349637"/>
                            <a:pt x="4164045" y="0"/>
                          </a:cubicBezTo>
                          <a:cubicBezTo>
                            <a:pt x="6472442" y="-234078"/>
                            <a:pt x="8863811" y="-90188"/>
                            <a:pt x="9482710" y="0"/>
                          </a:cubicBezTo>
                          <a:cubicBezTo>
                            <a:pt x="9767672" y="-4396"/>
                            <a:pt x="9990434" y="238663"/>
                            <a:pt x="9993712" y="506952"/>
                          </a:cubicBezTo>
                          <a:lnTo>
                            <a:pt x="9993712" y="506943"/>
                          </a:lnTo>
                          <a:lnTo>
                            <a:pt x="9993712" y="506943"/>
                          </a:lnTo>
                          <a:cubicBezTo>
                            <a:pt x="9913128" y="684428"/>
                            <a:pt x="10035524" y="961787"/>
                            <a:pt x="9993712" y="1267356"/>
                          </a:cubicBezTo>
                          <a:cubicBezTo>
                            <a:pt x="9869183" y="1411981"/>
                            <a:pt x="9951416" y="2324999"/>
                            <a:pt x="9993712" y="2534701"/>
                          </a:cubicBezTo>
                          <a:cubicBezTo>
                            <a:pt x="10006285" y="2781869"/>
                            <a:pt x="9771084" y="3013749"/>
                            <a:pt x="9482710" y="3041654"/>
                          </a:cubicBezTo>
                          <a:cubicBezTo>
                            <a:pt x="7104956" y="2950824"/>
                            <a:pt x="6798935" y="2608058"/>
                            <a:pt x="4164045" y="3041654"/>
                          </a:cubicBezTo>
                          <a:cubicBezTo>
                            <a:pt x="3023004" y="3108003"/>
                            <a:pt x="2569053" y="3269853"/>
                            <a:pt x="1665618" y="3041654"/>
                          </a:cubicBezTo>
                          <a:lnTo>
                            <a:pt x="1665618" y="3041654"/>
                          </a:lnTo>
                          <a:cubicBezTo>
                            <a:pt x="1394133" y="3007132"/>
                            <a:pt x="1001584" y="3127397"/>
                            <a:pt x="511001" y="3041654"/>
                          </a:cubicBezTo>
                          <a:cubicBezTo>
                            <a:pt x="214883" y="3049980"/>
                            <a:pt x="56269" y="2760696"/>
                            <a:pt x="0" y="2534701"/>
                          </a:cubicBezTo>
                          <a:cubicBezTo>
                            <a:pt x="-1606" y="2052820"/>
                            <a:pt x="110063" y="1742489"/>
                            <a:pt x="0" y="1267356"/>
                          </a:cubicBezTo>
                          <a:cubicBezTo>
                            <a:pt x="43568" y="905092"/>
                            <a:pt x="-22771" y="890814"/>
                            <a:pt x="0" y="506943"/>
                          </a:cubicBezTo>
                          <a:lnTo>
                            <a:pt x="0" y="506943"/>
                          </a:lnTo>
                          <a:lnTo>
                            <a:pt x="0" y="506952"/>
                          </a:lnTo>
                          <a:close/>
                        </a:path>
                        <a:path w="9993712" h="3041654" fill="none" stroke="0" extrusionOk="0">
                          <a:moveTo>
                            <a:pt x="0" y="506952"/>
                          </a:moveTo>
                          <a:cubicBezTo>
                            <a:pt x="19031" y="259070"/>
                            <a:pt x="199276" y="6915"/>
                            <a:pt x="511001" y="0"/>
                          </a:cubicBezTo>
                          <a:cubicBezTo>
                            <a:pt x="877740" y="79491"/>
                            <a:pt x="1390189" y="100875"/>
                            <a:pt x="1665618" y="0"/>
                          </a:cubicBezTo>
                          <a:cubicBezTo>
                            <a:pt x="1899118" y="23556"/>
                            <a:pt x="2960424" y="-642990"/>
                            <a:pt x="3307719" y="-950243"/>
                          </a:cubicBezTo>
                          <a:cubicBezTo>
                            <a:pt x="3627385" y="-629068"/>
                            <a:pt x="3997870" y="-164134"/>
                            <a:pt x="4164045" y="0"/>
                          </a:cubicBezTo>
                          <a:cubicBezTo>
                            <a:pt x="4698158" y="-8541"/>
                            <a:pt x="7702273" y="-244495"/>
                            <a:pt x="9482710" y="0"/>
                          </a:cubicBezTo>
                          <a:cubicBezTo>
                            <a:pt x="9810351" y="-50394"/>
                            <a:pt x="9990785" y="252909"/>
                            <a:pt x="9993712" y="506952"/>
                          </a:cubicBezTo>
                          <a:lnTo>
                            <a:pt x="9993712" y="506943"/>
                          </a:lnTo>
                          <a:lnTo>
                            <a:pt x="9993712" y="506943"/>
                          </a:lnTo>
                          <a:cubicBezTo>
                            <a:pt x="10048209" y="723854"/>
                            <a:pt x="9996699" y="1008526"/>
                            <a:pt x="9993712" y="1267356"/>
                          </a:cubicBezTo>
                          <a:cubicBezTo>
                            <a:pt x="9985947" y="1848783"/>
                            <a:pt x="9930049" y="1927521"/>
                            <a:pt x="9993712" y="2534701"/>
                          </a:cubicBezTo>
                          <a:cubicBezTo>
                            <a:pt x="9996933" y="2772874"/>
                            <a:pt x="9798032" y="3090948"/>
                            <a:pt x="9482710" y="3041654"/>
                          </a:cubicBezTo>
                          <a:cubicBezTo>
                            <a:pt x="8122802" y="3133380"/>
                            <a:pt x="6615928" y="3440140"/>
                            <a:pt x="4164045" y="3041654"/>
                          </a:cubicBezTo>
                          <a:cubicBezTo>
                            <a:pt x="3660207" y="2921412"/>
                            <a:pt x="2091437" y="2851399"/>
                            <a:pt x="1665618" y="3041654"/>
                          </a:cubicBezTo>
                          <a:lnTo>
                            <a:pt x="1665618" y="3041654"/>
                          </a:lnTo>
                          <a:cubicBezTo>
                            <a:pt x="1110795" y="3093493"/>
                            <a:pt x="896662" y="3094631"/>
                            <a:pt x="511001" y="3041654"/>
                          </a:cubicBezTo>
                          <a:cubicBezTo>
                            <a:pt x="222861" y="3053884"/>
                            <a:pt x="13765" y="2804670"/>
                            <a:pt x="0" y="2534701"/>
                          </a:cubicBezTo>
                          <a:cubicBezTo>
                            <a:pt x="-127195" y="2215246"/>
                            <a:pt x="46737" y="1807276"/>
                            <a:pt x="0" y="1267356"/>
                          </a:cubicBezTo>
                          <a:cubicBezTo>
                            <a:pt x="46111" y="1130363"/>
                            <a:pt x="18600" y="701276"/>
                            <a:pt x="0" y="506943"/>
                          </a:cubicBezTo>
                          <a:lnTo>
                            <a:pt x="0" y="506943"/>
                          </a:lnTo>
                          <a:lnTo>
                            <a:pt x="0" y="506952"/>
                          </a:ln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文本框 18">
            <a:extLst>
              <a:ext uri="{FF2B5EF4-FFF2-40B4-BE49-F238E27FC236}">
                <a16:creationId xmlns:a16="http://schemas.microsoft.com/office/drawing/2014/main" xmlns="" id="{D6AB8A85-7266-42D5-8518-E2484CC2E63E}"/>
              </a:ext>
            </a:extLst>
          </p:cNvPr>
          <p:cNvSpPr txBox="1"/>
          <p:nvPr/>
        </p:nvSpPr>
        <p:spPr>
          <a:xfrm>
            <a:off x="1710851" y="3375389"/>
            <a:ext cx="9451135" cy="2554545"/>
          </a:xfrm>
          <a:prstGeom prst="rect">
            <a:avLst/>
          </a:prstGeom>
          <a:noFill/>
          <a:ln>
            <a:noFill/>
          </a:ln>
        </p:spPr>
        <p:txBody>
          <a:bodyPr wrap="square" rtlCol="0">
            <a:spAutoFit/>
          </a:bodyPr>
          <a:lstStyle/>
          <a:p>
            <a:pPr marL="457200" indent="-457200">
              <a:buFontTx/>
              <a:buChar char="-"/>
            </a:pPr>
            <a:r>
              <a:rPr lang="vi-VN" altLang="zh-CN" sz="3200" dirty="0">
                <a:solidFill>
                  <a:srgbClr val="002060"/>
                </a:solidFill>
                <a:latin typeface="Calibri" panose="020F0502020204030204" pitchFamily="34" charset="0"/>
                <a:ea typeface="仓耳今楷05-6763 W05" panose="02020400000000000000" pitchFamily="18" charset="-122"/>
                <a:cs typeface="Calibri" panose="020F0502020204030204" pitchFamily="34" charset="0"/>
              </a:rPr>
              <a:t>Các sản phẩm của hoạt động sản xuất đó là: quần áo, vải vóc, sắt thép để xây nhà.</a:t>
            </a:r>
          </a:p>
          <a:p>
            <a:pPr marL="457200" indent="-457200">
              <a:buFontTx/>
              <a:buChar char="-"/>
            </a:pPr>
            <a:r>
              <a:rPr lang="vi-VN" altLang="zh-CN" sz="3200" dirty="0">
                <a:solidFill>
                  <a:srgbClr val="002060"/>
                </a:solidFill>
                <a:latin typeface="Calibri" panose="020F0502020204030204" pitchFamily="34" charset="0"/>
                <a:ea typeface="仓耳今楷05-6763 W05" panose="02020400000000000000" pitchFamily="18" charset="-122"/>
                <a:cs typeface="Calibri" panose="020F0502020204030204" pitchFamily="34" charset="0"/>
              </a:rPr>
              <a:t>Ích lợi của các hoạt động sản xuất đó: Cung cấp đồ dùng, thiết bị, máy móc, năng lượng để làm cuộc sống con người trở nên dễ dàng, tiện lợi hơn.</a:t>
            </a:r>
            <a:endParaRPr lang="zh-CN" altLang="en-US" sz="3200" dirty="0">
              <a:solidFill>
                <a:srgbClr val="002060"/>
              </a:solidFill>
              <a:latin typeface="Calibri" panose="020F0502020204030204" pitchFamily="34" charset="0"/>
              <a:ea typeface="仓耳今楷05-6763 W05" panose="02020400000000000000" pitchFamily="18" charset="-122"/>
              <a:cs typeface="Calibri" panose="020F0502020204030204" pitchFamily="34" charset="0"/>
            </a:endParaRPr>
          </a:p>
        </p:txBody>
      </p:sp>
    </p:spTree>
    <p:extLst>
      <p:ext uri="{BB962C8B-B14F-4D97-AF65-F5344CB8AC3E}">
        <p14:creationId xmlns:p14="http://schemas.microsoft.com/office/powerpoint/2010/main" val="32442740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9"/>
        <p:cNvGrpSpPr/>
        <p:nvPr/>
      </p:nvGrpSpPr>
      <p:grpSpPr>
        <a:xfrm>
          <a:off x="0" y="0"/>
          <a:ext cx="0" cy="0"/>
          <a:chOff x="0" y="0"/>
          <a:chExt cx="0" cy="0"/>
        </a:xfrm>
      </p:grpSpPr>
      <p:sp>
        <p:nvSpPr>
          <p:cNvPr id="1264" name="Google Shape;1264;p37"/>
          <p:cNvSpPr/>
          <p:nvPr/>
        </p:nvSpPr>
        <p:spPr>
          <a:xfrm>
            <a:off x="3183657" y="6603199"/>
            <a:ext cx="385563" cy="82708"/>
          </a:xfrm>
          <a:custGeom>
            <a:avLst/>
            <a:gdLst/>
            <a:ahLst/>
            <a:cxnLst/>
            <a:rect l="l" t="t" r="r" b="b"/>
            <a:pathLst>
              <a:path w="6918" h="1484" extrusionOk="0">
                <a:moveTo>
                  <a:pt x="6413" y="0"/>
                </a:moveTo>
                <a:cubicBezTo>
                  <a:pt x="6398" y="0"/>
                  <a:pt x="6382" y="1"/>
                  <a:pt x="6366" y="3"/>
                </a:cubicBezTo>
                <a:cubicBezTo>
                  <a:pt x="4436" y="228"/>
                  <a:pt x="2481" y="429"/>
                  <a:pt x="527" y="629"/>
                </a:cubicBezTo>
                <a:cubicBezTo>
                  <a:pt x="16" y="702"/>
                  <a:pt x="1" y="1483"/>
                  <a:pt x="482" y="1483"/>
                </a:cubicBezTo>
                <a:cubicBezTo>
                  <a:pt x="496" y="1483"/>
                  <a:pt x="511" y="1483"/>
                  <a:pt x="527" y="1481"/>
                </a:cubicBezTo>
                <a:cubicBezTo>
                  <a:pt x="2481" y="1256"/>
                  <a:pt x="4436" y="1055"/>
                  <a:pt x="6366" y="855"/>
                </a:cubicBezTo>
                <a:cubicBezTo>
                  <a:pt x="6901" y="782"/>
                  <a:pt x="6917" y="0"/>
                  <a:pt x="6413"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65" name="Google Shape;1265;p37"/>
          <p:cNvSpPr/>
          <p:nvPr/>
        </p:nvSpPr>
        <p:spPr>
          <a:xfrm>
            <a:off x="6038690" y="1781834"/>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66" name="Google Shape;1266;p37"/>
          <p:cNvSpPr/>
          <p:nvPr/>
        </p:nvSpPr>
        <p:spPr>
          <a:xfrm>
            <a:off x="7419798" y="870472"/>
            <a:ext cx="1094077" cy="34625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67" name="Google Shape;1267;p37"/>
          <p:cNvSpPr/>
          <p:nvPr/>
        </p:nvSpPr>
        <p:spPr>
          <a:xfrm>
            <a:off x="4306558" y="178796"/>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pic>
        <p:nvPicPr>
          <p:cNvPr id="1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0137" y="3019097"/>
            <a:ext cx="1784470" cy="3444802"/>
          </a:xfrm>
          <a:prstGeom prst="rect">
            <a:avLst/>
          </a:prstGeom>
        </p:spPr>
      </p:pic>
      <p:grpSp>
        <p:nvGrpSpPr>
          <p:cNvPr id="5" name="Group 4">
            <a:extLst>
              <a:ext uri="{FF2B5EF4-FFF2-40B4-BE49-F238E27FC236}">
                <a16:creationId xmlns:a16="http://schemas.microsoft.com/office/drawing/2014/main" xmlns="" id="{B5A80389-8DE0-4A36-ADC4-1CF7DFA44D3E}"/>
              </a:ext>
            </a:extLst>
          </p:cNvPr>
          <p:cNvGrpSpPr/>
          <p:nvPr/>
        </p:nvGrpSpPr>
        <p:grpSpPr>
          <a:xfrm>
            <a:off x="395296" y="61357"/>
            <a:ext cx="8257844" cy="809115"/>
            <a:chOff x="640080" y="1216725"/>
            <a:chExt cx="9284332" cy="2185143"/>
          </a:xfrm>
        </p:grpSpPr>
        <p:grpSp>
          <p:nvGrpSpPr>
            <p:cNvPr id="4" name="Group 3"/>
            <p:cNvGrpSpPr/>
            <p:nvPr/>
          </p:nvGrpSpPr>
          <p:grpSpPr>
            <a:xfrm>
              <a:off x="640080" y="1216725"/>
              <a:ext cx="9284332" cy="2185143"/>
              <a:chOff x="640080" y="1216725"/>
              <a:chExt cx="9284332" cy="2185143"/>
            </a:xfrm>
          </p:grpSpPr>
          <p:pic>
            <p:nvPicPr>
              <p:cNvPr id="66" name="Picture 65">
                <a:extLst>
                  <a:ext uri="{FF2B5EF4-FFF2-40B4-BE49-F238E27FC236}">
                    <a16:creationId xmlns:a16="http://schemas.microsoft.com/office/drawing/2014/main" xmlns="" id="{9D038CE0-6875-466E-B5CD-77C95F6DE8D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40080" y="1216725"/>
                <a:ext cx="9284332" cy="2185143"/>
              </a:xfrm>
              <a:prstGeom prst="rect">
                <a:avLst/>
              </a:prstGeom>
            </p:spPr>
          </p:pic>
          <p:pic>
            <p:nvPicPr>
              <p:cNvPr id="3" name="Picture 2"/>
              <p:cNvPicPr>
                <a:picLocks noChangeAspect="1"/>
              </p:cNvPicPr>
              <p:nvPr/>
            </p:nvPicPr>
            <p:blipFill>
              <a:blip r:embed="rId5"/>
              <a:stretch>
                <a:fillRect/>
              </a:stretch>
            </p:blipFill>
            <p:spPr>
              <a:xfrm>
                <a:off x="822174" y="1623033"/>
                <a:ext cx="8065707" cy="1432684"/>
              </a:xfrm>
              <a:prstGeom prst="rect">
                <a:avLst/>
              </a:prstGeom>
            </p:spPr>
          </p:pic>
        </p:grpSp>
        <p:sp>
          <p:nvSpPr>
            <p:cNvPr id="2" name="Rectangle: Rounded Corners 1">
              <a:extLst>
                <a:ext uri="{FF2B5EF4-FFF2-40B4-BE49-F238E27FC236}">
                  <a16:creationId xmlns:a16="http://schemas.microsoft.com/office/drawing/2014/main" xmlns="" id="{1E23E81D-B8B8-444E-B69F-D5126362760E}"/>
                </a:ext>
              </a:extLst>
            </p:cNvPr>
            <p:cNvSpPr/>
            <p:nvPr/>
          </p:nvSpPr>
          <p:spPr>
            <a:xfrm>
              <a:off x="1107440" y="1623033"/>
              <a:ext cx="7545700" cy="131320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8" name="TextBox 7">
            <a:extLst>
              <a:ext uri="{FF2B5EF4-FFF2-40B4-BE49-F238E27FC236}">
                <a16:creationId xmlns:a16="http://schemas.microsoft.com/office/drawing/2014/main" xmlns="" id="{6F6CCB07-EAD1-D6D0-6599-22A8C3901D25}"/>
              </a:ext>
            </a:extLst>
          </p:cNvPr>
          <p:cNvSpPr txBox="1"/>
          <p:nvPr/>
        </p:nvSpPr>
        <p:spPr>
          <a:xfrm>
            <a:off x="516556" y="235081"/>
            <a:ext cx="8136584" cy="461665"/>
          </a:xfrm>
          <a:prstGeom prst="rect">
            <a:avLst/>
          </a:prstGeom>
          <a:noFill/>
        </p:spPr>
        <p:txBody>
          <a:bodyPr wrap="square">
            <a:spAutoFit/>
          </a:bodyPr>
          <a:lstStyle/>
          <a:p>
            <a:r>
              <a:rPr lang="en-US" sz="2400" b="1" i="0" dirty="0">
                <a:solidFill>
                  <a:srgbClr val="000000"/>
                </a:solidFill>
                <a:effectLst/>
                <a:latin typeface="arial" panose="020B0604020202020204" pitchFamily="34" charset="0"/>
              </a:rPr>
              <a:t>2. </a:t>
            </a:r>
            <a:r>
              <a:rPr lang="en-US" sz="2400" b="1" i="0" dirty="0" err="1">
                <a:solidFill>
                  <a:srgbClr val="000000"/>
                </a:solidFill>
                <a:effectLst/>
                <a:latin typeface="arial" panose="020B0604020202020204" pitchFamily="34" charset="0"/>
              </a:rPr>
              <a:t>Em</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sẽ</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nói</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và</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làm</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gì</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khi</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gặp</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tình</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huống</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sau</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Vì</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sao</a:t>
            </a:r>
            <a:r>
              <a:rPr lang="en-US" sz="2400" b="1" i="0" dirty="0">
                <a:solidFill>
                  <a:srgbClr val="000000"/>
                </a:solidFill>
                <a:effectLst/>
                <a:latin typeface="arial" panose="020B0604020202020204" pitchFamily="34" charset="0"/>
              </a:rPr>
              <a:t>?</a:t>
            </a:r>
            <a:endParaRPr lang="en-US" sz="2400" b="1" dirty="0"/>
          </a:p>
        </p:txBody>
      </p:sp>
      <p:pic>
        <p:nvPicPr>
          <p:cNvPr id="1026" name="Picture 2">
            <a:extLst>
              <a:ext uri="{FF2B5EF4-FFF2-40B4-BE49-F238E27FC236}">
                <a16:creationId xmlns:a16="http://schemas.microsoft.com/office/drawing/2014/main" xmlns="" id="{46B7A887-0D22-F1A2-1BB1-C92E807A3E5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0036" y="1270080"/>
            <a:ext cx="7165336" cy="5445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9609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grpSp>
        <p:nvGrpSpPr>
          <p:cNvPr id="43" name="Group 42">
            <a:extLst>
              <a:ext uri="{FF2B5EF4-FFF2-40B4-BE49-F238E27FC236}">
                <a16:creationId xmlns:a16="http://schemas.microsoft.com/office/drawing/2014/main" xmlns="" id="{59B790CA-89C3-4FB3-A64D-169661DDA7BA}"/>
              </a:ext>
            </a:extLst>
          </p:cNvPr>
          <p:cNvGrpSpPr/>
          <p:nvPr/>
        </p:nvGrpSpPr>
        <p:grpSpPr>
          <a:xfrm>
            <a:off x="2379470" y="1434663"/>
            <a:ext cx="9113591" cy="4291580"/>
            <a:chOff x="1557867" y="4109156"/>
            <a:chExt cx="3770489" cy="1527028"/>
          </a:xfrm>
        </p:grpSpPr>
        <p:sp>
          <p:nvSpPr>
            <p:cNvPr id="45" name="Speech Bubble: Rectangle with Corners Rounded 44">
              <a:extLst>
                <a:ext uri="{FF2B5EF4-FFF2-40B4-BE49-F238E27FC236}">
                  <a16:creationId xmlns:a16="http://schemas.microsoft.com/office/drawing/2014/main" xmlns="" id="{44455805-FA80-4B0C-B4E5-E253858194FB}"/>
                </a:ext>
              </a:extLst>
            </p:cNvPr>
            <p:cNvSpPr/>
            <p:nvPr/>
          </p:nvSpPr>
          <p:spPr>
            <a:xfrm>
              <a:off x="1557867" y="4109156"/>
              <a:ext cx="3770489" cy="1527028"/>
            </a:xfrm>
            <a:custGeom>
              <a:avLst/>
              <a:gdLst>
                <a:gd name="connsiteX0" fmla="*/ 0 w 3770489"/>
                <a:gd name="connsiteY0" fmla="*/ 254510 h 1527028"/>
                <a:gd name="connsiteX1" fmla="*/ 254510 w 3770489"/>
                <a:gd name="connsiteY1" fmla="*/ 0 h 1527028"/>
                <a:gd name="connsiteX2" fmla="*/ 628415 w 3770489"/>
                <a:gd name="connsiteY2" fmla="*/ 0 h 1527028"/>
                <a:gd name="connsiteX3" fmla="*/ 1621612 w 3770489"/>
                <a:gd name="connsiteY3" fmla="*/ -411290 h 1527028"/>
                <a:gd name="connsiteX4" fmla="*/ 1571037 w 3770489"/>
                <a:gd name="connsiteY4" fmla="*/ 0 h 1527028"/>
                <a:gd name="connsiteX5" fmla="*/ 3515979 w 3770489"/>
                <a:gd name="connsiteY5" fmla="*/ 0 h 1527028"/>
                <a:gd name="connsiteX6" fmla="*/ 3770489 w 3770489"/>
                <a:gd name="connsiteY6" fmla="*/ 254510 h 1527028"/>
                <a:gd name="connsiteX7" fmla="*/ 3770489 w 3770489"/>
                <a:gd name="connsiteY7" fmla="*/ 254505 h 1527028"/>
                <a:gd name="connsiteX8" fmla="*/ 3770489 w 3770489"/>
                <a:gd name="connsiteY8" fmla="*/ 254505 h 1527028"/>
                <a:gd name="connsiteX9" fmla="*/ 3770489 w 3770489"/>
                <a:gd name="connsiteY9" fmla="*/ 636262 h 1527028"/>
                <a:gd name="connsiteX10" fmla="*/ 3770489 w 3770489"/>
                <a:gd name="connsiteY10" fmla="*/ 1272518 h 1527028"/>
                <a:gd name="connsiteX11" fmla="*/ 3515979 w 3770489"/>
                <a:gd name="connsiteY11" fmla="*/ 1527028 h 1527028"/>
                <a:gd name="connsiteX12" fmla="*/ 1571037 w 3770489"/>
                <a:gd name="connsiteY12" fmla="*/ 1527028 h 1527028"/>
                <a:gd name="connsiteX13" fmla="*/ 628415 w 3770489"/>
                <a:gd name="connsiteY13" fmla="*/ 1527028 h 1527028"/>
                <a:gd name="connsiteX14" fmla="*/ 628415 w 3770489"/>
                <a:gd name="connsiteY14" fmla="*/ 1527028 h 1527028"/>
                <a:gd name="connsiteX15" fmla="*/ 254510 w 3770489"/>
                <a:gd name="connsiteY15" fmla="*/ 1527028 h 1527028"/>
                <a:gd name="connsiteX16" fmla="*/ 0 w 3770489"/>
                <a:gd name="connsiteY16" fmla="*/ 1272518 h 1527028"/>
                <a:gd name="connsiteX17" fmla="*/ 0 w 3770489"/>
                <a:gd name="connsiteY17" fmla="*/ 636262 h 1527028"/>
                <a:gd name="connsiteX18" fmla="*/ 0 w 3770489"/>
                <a:gd name="connsiteY18" fmla="*/ 254505 h 1527028"/>
                <a:gd name="connsiteX19" fmla="*/ 0 w 3770489"/>
                <a:gd name="connsiteY19" fmla="*/ 254505 h 1527028"/>
                <a:gd name="connsiteX20" fmla="*/ 0 w 3770489"/>
                <a:gd name="connsiteY20" fmla="*/ 254510 h 1527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70489" h="1527028" fill="none" extrusionOk="0">
                  <a:moveTo>
                    <a:pt x="0" y="254510"/>
                  </a:moveTo>
                  <a:cubicBezTo>
                    <a:pt x="8403" y="118496"/>
                    <a:pt x="111129" y="1134"/>
                    <a:pt x="254510" y="0"/>
                  </a:cubicBezTo>
                  <a:cubicBezTo>
                    <a:pt x="381849" y="-29542"/>
                    <a:pt x="451523" y="18957"/>
                    <a:pt x="628415" y="0"/>
                  </a:cubicBezTo>
                  <a:cubicBezTo>
                    <a:pt x="1049568" y="-270722"/>
                    <a:pt x="1228029" y="-331368"/>
                    <a:pt x="1621612" y="-411290"/>
                  </a:cubicBezTo>
                  <a:cubicBezTo>
                    <a:pt x="1578247" y="-292295"/>
                    <a:pt x="1557675" y="-144066"/>
                    <a:pt x="1571037" y="0"/>
                  </a:cubicBezTo>
                  <a:cubicBezTo>
                    <a:pt x="2075593" y="-95567"/>
                    <a:pt x="2787682" y="-3505"/>
                    <a:pt x="3515979" y="0"/>
                  </a:cubicBezTo>
                  <a:cubicBezTo>
                    <a:pt x="3683959" y="-3860"/>
                    <a:pt x="3777209" y="104979"/>
                    <a:pt x="3770489" y="254510"/>
                  </a:cubicBezTo>
                  <a:lnTo>
                    <a:pt x="3770489" y="254505"/>
                  </a:lnTo>
                  <a:lnTo>
                    <a:pt x="3770489" y="254505"/>
                  </a:lnTo>
                  <a:cubicBezTo>
                    <a:pt x="3783149" y="342879"/>
                    <a:pt x="3754441" y="529789"/>
                    <a:pt x="3770489" y="636262"/>
                  </a:cubicBezTo>
                  <a:cubicBezTo>
                    <a:pt x="3811626" y="821081"/>
                    <a:pt x="3716064" y="1025854"/>
                    <a:pt x="3770489" y="1272518"/>
                  </a:cubicBezTo>
                  <a:cubicBezTo>
                    <a:pt x="3769240" y="1418714"/>
                    <a:pt x="3663362" y="1543073"/>
                    <a:pt x="3515979" y="1527028"/>
                  </a:cubicBezTo>
                  <a:cubicBezTo>
                    <a:pt x="2745945" y="1576727"/>
                    <a:pt x="1915624" y="1502300"/>
                    <a:pt x="1571037" y="1527028"/>
                  </a:cubicBezTo>
                  <a:cubicBezTo>
                    <a:pt x="1462364" y="1456120"/>
                    <a:pt x="1031162" y="1529937"/>
                    <a:pt x="628415" y="1527028"/>
                  </a:cubicBezTo>
                  <a:lnTo>
                    <a:pt x="628415" y="1527028"/>
                  </a:lnTo>
                  <a:cubicBezTo>
                    <a:pt x="555813" y="1545126"/>
                    <a:pt x="436739" y="1536708"/>
                    <a:pt x="254510" y="1527028"/>
                  </a:cubicBezTo>
                  <a:cubicBezTo>
                    <a:pt x="112659" y="1545112"/>
                    <a:pt x="-8195" y="1421900"/>
                    <a:pt x="0" y="1272518"/>
                  </a:cubicBezTo>
                  <a:cubicBezTo>
                    <a:pt x="-47427" y="1173418"/>
                    <a:pt x="-51121" y="896706"/>
                    <a:pt x="0" y="636262"/>
                  </a:cubicBezTo>
                  <a:cubicBezTo>
                    <a:pt x="-32397" y="544547"/>
                    <a:pt x="-5176" y="361331"/>
                    <a:pt x="0" y="254505"/>
                  </a:cubicBezTo>
                  <a:lnTo>
                    <a:pt x="0" y="254505"/>
                  </a:lnTo>
                  <a:lnTo>
                    <a:pt x="0" y="254510"/>
                  </a:lnTo>
                  <a:close/>
                </a:path>
                <a:path w="3770489" h="1527028" stroke="0" extrusionOk="0">
                  <a:moveTo>
                    <a:pt x="0" y="254510"/>
                  </a:moveTo>
                  <a:cubicBezTo>
                    <a:pt x="-5595" y="123516"/>
                    <a:pt x="119594" y="-3819"/>
                    <a:pt x="254510" y="0"/>
                  </a:cubicBezTo>
                  <a:cubicBezTo>
                    <a:pt x="308640" y="3046"/>
                    <a:pt x="487412" y="27205"/>
                    <a:pt x="628415" y="0"/>
                  </a:cubicBezTo>
                  <a:cubicBezTo>
                    <a:pt x="762998" y="-21067"/>
                    <a:pt x="1134726" y="-247408"/>
                    <a:pt x="1621612" y="-411290"/>
                  </a:cubicBezTo>
                  <a:cubicBezTo>
                    <a:pt x="1576877" y="-342698"/>
                    <a:pt x="1620061" y="-147191"/>
                    <a:pt x="1571037" y="0"/>
                  </a:cubicBezTo>
                  <a:cubicBezTo>
                    <a:pt x="2432723" y="-37426"/>
                    <a:pt x="2792351" y="-143246"/>
                    <a:pt x="3515979" y="0"/>
                  </a:cubicBezTo>
                  <a:cubicBezTo>
                    <a:pt x="3657026" y="-16547"/>
                    <a:pt x="3768009" y="121355"/>
                    <a:pt x="3770489" y="254510"/>
                  </a:cubicBezTo>
                  <a:lnTo>
                    <a:pt x="3770489" y="254505"/>
                  </a:lnTo>
                  <a:lnTo>
                    <a:pt x="3770489" y="254505"/>
                  </a:lnTo>
                  <a:cubicBezTo>
                    <a:pt x="3769932" y="445048"/>
                    <a:pt x="3794839" y="532027"/>
                    <a:pt x="3770489" y="636262"/>
                  </a:cubicBezTo>
                  <a:cubicBezTo>
                    <a:pt x="3728858" y="723640"/>
                    <a:pt x="3754038" y="1178297"/>
                    <a:pt x="3770489" y="1272518"/>
                  </a:cubicBezTo>
                  <a:cubicBezTo>
                    <a:pt x="3771160" y="1407548"/>
                    <a:pt x="3664733" y="1526762"/>
                    <a:pt x="3515979" y="1527028"/>
                  </a:cubicBezTo>
                  <a:cubicBezTo>
                    <a:pt x="2970116" y="1357993"/>
                    <a:pt x="1933468" y="1580328"/>
                    <a:pt x="1571037" y="1527028"/>
                  </a:cubicBezTo>
                  <a:cubicBezTo>
                    <a:pt x="1256901" y="1591279"/>
                    <a:pt x="992883" y="1588325"/>
                    <a:pt x="628415" y="1527028"/>
                  </a:cubicBezTo>
                  <a:lnTo>
                    <a:pt x="628415" y="1527028"/>
                  </a:lnTo>
                  <a:cubicBezTo>
                    <a:pt x="512587" y="1543759"/>
                    <a:pt x="375581" y="1503465"/>
                    <a:pt x="254510" y="1527028"/>
                  </a:cubicBezTo>
                  <a:cubicBezTo>
                    <a:pt x="89650" y="1532432"/>
                    <a:pt x="18858" y="1398340"/>
                    <a:pt x="0" y="1272518"/>
                  </a:cubicBezTo>
                  <a:cubicBezTo>
                    <a:pt x="-5650" y="1060899"/>
                    <a:pt x="33667" y="811590"/>
                    <a:pt x="0" y="636262"/>
                  </a:cubicBezTo>
                  <a:cubicBezTo>
                    <a:pt x="10142" y="489734"/>
                    <a:pt x="-25314" y="353162"/>
                    <a:pt x="0" y="254505"/>
                  </a:cubicBezTo>
                  <a:lnTo>
                    <a:pt x="0" y="254505"/>
                  </a:lnTo>
                  <a:lnTo>
                    <a:pt x="0" y="254510"/>
                  </a:lnTo>
                  <a:close/>
                </a:path>
              </a:pathLst>
            </a:custGeom>
            <a:solidFill>
              <a:schemeClr val="accent5">
                <a:lumMod val="20000"/>
                <a:lumOff val="80000"/>
              </a:schemeClr>
            </a:solidFill>
            <a:ln w="19050">
              <a:solidFill>
                <a:schemeClr val="tx1"/>
              </a:solidFill>
              <a:extLst>
                <a:ext uri="{C807C97D-BFC1-408E-A445-0C87EB9F89A2}">
                  <ask:lineSketchStyleProps xmlns="" xmlns:ask="http://schemas.microsoft.com/office/drawing/2018/sketchyshapes" sd="2842418190">
                    <a:custGeom>
                      <a:avLst/>
                      <a:gdLst>
                        <a:gd name="connsiteX0" fmla="*/ 0 w 9113591"/>
                        <a:gd name="connsiteY0" fmla="*/ 715278 h 4291580"/>
                        <a:gd name="connsiteX1" fmla="*/ 615172 w 9113591"/>
                        <a:gd name="connsiteY1" fmla="*/ 0 h 4291580"/>
                        <a:gd name="connsiteX2" fmla="*/ 1518932 w 9113591"/>
                        <a:gd name="connsiteY2" fmla="*/ 0 h 4291580"/>
                        <a:gd name="connsiteX3" fmla="*/ 3919573 w 9113591"/>
                        <a:gd name="connsiteY3" fmla="*/ -1155895 h 4291580"/>
                        <a:gd name="connsiteX4" fmla="*/ 3797329 w 9113591"/>
                        <a:gd name="connsiteY4" fmla="*/ 0 h 4291580"/>
                        <a:gd name="connsiteX5" fmla="*/ 8498418 w 9113591"/>
                        <a:gd name="connsiteY5" fmla="*/ 0 h 4291580"/>
                        <a:gd name="connsiteX6" fmla="*/ 9113591 w 9113591"/>
                        <a:gd name="connsiteY6" fmla="*/ 715278 h 4291580"/>
                        <a:gd name="connsiteX7" fmla="*/ 9113591 w 9113591"/>
                        <a:gd name="connsiteY7" fmla="*/ 715264 h 4291580"/>
                        <a:gd name="connsiteX8" fmla="*/ 9113591 w 9113591"/>
                        <a:gd name="connsiteY8" fmla="*/ 715264 h 4291580"/>
                        <a:gd name="connsiteX9" fmla="*/ 9113591 w 9113591"/>
                        <a:gd name="connsiteY9" fmla="*/ 1788159 h 4291580"/>
                        <a:gd name="connsiteX10" fmla="*/ 9113591 w 9113591"/>
                        <a:gd name="connsiteY10" fmla="*/ 3576301 h 4291580"/>
                        <a:gd name="connsiteX11" fmla="*/ 8498418 w 9113591"/>
                        <a:gd name="connsiteY11" fmla="*/ 4291580 h 4291580"/>
                        <a:gd name="connsiteX12" fmla="*/ 3797329 w 9113591"/>
                        <a:gd name="connsiteY12" fmla="*/ 4291580 h 4291580"/>
                        <a:gd name="connsiteX13" fmla="*/ 1518932 w 9113591"/>
                        <a:gd name="connsiteY13" fmla="*/ 4291580 h 4291580"/>
                        <a:gd name="connsiteX14" fmla="*/ 1518932 w 9113591"/>
                        <a:gd name="connsiteY14" fmla="*/ 4291580 h 4291580"/>
                        <a:gd name="connsiteX15" fmla="*/ 615172 w 9113591"/>
                        <a:gd name="connsiteY15" fmla="*/ 4291580 h 4291580"/>
                        <a:gd name="connsiteX16" fmla="*/ 0 w 9113591"/>
                        <a:gd name="connsiteY16" fmla="*/ 3576301 h 4291580"/>
                        <a:gd name="connsiteX17" fmla="*/ 0 w 9113591"/>
                        <a:gd name="connsiteY17" fmla="*/ 1788159 h 4291580"/>
                        <a:gd name="connsiteX18" fmla="*/ 0 w 9113591"/>
                        <a:gd name="connsiteY18" fmla="*/ 715264 h 4291580"/>
                        <a:gd name="connsiteX19" fmla="*/ 0 w 9113591"/>
                        <a:gd name="connsiteY19" fmla="*/ 715264 h 4291580"/>
                        <a:gd name="connsiteX20" fmla="*/ 0 w 9113591"/>
                        <a:gd name="connsiteY20" fmla="*/ 715278 h 4291580"/>
                        <a:gd name="connsiteX0" fmla="*/ 0 w 9113591"/>
                        <a:gd name="connsiteY0" fmla="*/ 715278 h 4291580"/>
                        <a:gd name="connsiteX1" fmla="*/ 615172 w 9113591"/>
                        <a:gd name="connsiteY1" fmla="*/ 0 h 4291580"/>
                        <a:gd name="connsiteX2" fmla="*/ 1518932 w 9113591"/>
                        <a:gd name="connsiteY2" fmla="*/ 0 h 4291580"/>
                        <a:gd name="connsiteX3" fmla="*/ 3919573 w 9113591"/>
                        <a:gd name="connsiteY3" fmla="*/ -1155895 h 4291580"/>
                        <a:gd name="connsiteX4" fmla="*/ 3797329 w 9113591"/>
                        <a:gd name="connsiteY4" fmla="*/ 0 h 4291580"/>
                        <a:gd name="connsiteX5" fmla="*/ 8498418 w 9113591"/>
                        <a:gd name="connsiteY5" fmla="*/ 0 h 4291580"/>
                        <a:gd name="connsiteX6" fmla="*/ 9113591 w 9113591"/>
                        <a:gd name="connsiteY6" fmla="*/ 715278 h 4291580"/>
                        <a:gd name="connsiteX7" fmla="*/ 9113591 w 9113591"/>
                        <a:gd name="connsiteY7" fmla="*/ 715264 h 4291580"/>
                        <a:gd name="connsiteX8" fmla="*/ 9113591 w 9113591"/>
                        <a:gd name="connsiteY8" fmla="*/ 715264 h 4291580"/>
                        <a:gd name="connsiteX9" fmla="*/ 9113591 w 9113591"/>
                        <a:gd name="connsiteY9" fmla="*/ 1788159 h 4291580"/>
                        <a:gd name="connsiteX10" fmla="*/ 9113591 w 9113591"/>
                        <a:gd name="connsiteY10" fmla="*/ 3576301 h 4291580"/>
                        <a:gd name="connsiteX11" fmla="*/ 8498418 w 9113591"/>
                        <a:gd name="connsiteY11" fmla="*/ 4291580 h 4291580"/>
                        <a:gd name="connsiteX12" fmla="*/ 3797329 w 9113591"/>
                        <a:gd name="connsiteY12" fmla="*/ 4291580 h 4291580"/>
                        <a:gd name="connsiteX13" fmla="*/ 1518932 w 9113591"/>
                        <a:gd name="connsiteY13" fmla="*/ 4291580 h 4291580"/>
                        <a:gd name="connsiteX14" fmla="*/ 1518932 w 9113591"/>
                        <a:gd name="connsiteY14" fmla="*/ 4291580 h 4291580"/>
                        <a:gd name="connsiteX15" fmla="*/ 615172 w 9113591"/>
                        <a:gd name="connsiteY15" fmla="*/ 4291580 h 4291580"/>
                        <a:gd name="connsiteX16" fmla="*/ 0 w 9113591"/>
                        <a:gd name="connsiteY16" fmla="*/ 3576301 h 4291580"/>
                        <a:gd name="connsiteX17" fmla="*/ 0 w 9113591"/>
                        <a:gd name="connsiteY17" fmla="*/ 1788159 h 4291580"/>
                        <a:gd name="connsiteX18" fmla="*/ 0 w 9113591"/>
                        <a:gd name="connsiteY18" fmla="*/ 715264 h 4291580"/>
                        <a:gd name="connsiteX19" fmla="*/ 0 w 9113591"/>
                        <a:gd name="connsiteY19" fmla="*/ 715264 h 4291580"/>
                        <a:gd name="connsiteX20" fmla="*/ 0 w 9113591"/>
                        <a:gd name="connsiteY20" fmla="*/ 715278 h 4291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13591" h="4291580" fill="none" extrusionOk="0">
                          <a:moveTo>
                            <a:pt x="0" y="715278"/>
                          </a:moveTo>
                          <a:cubicBezTo>
                            <a:pt x="-19440" y="308760"/>
                            <a:pt x="304982" y="59336"/>
                            <a:pt x="615172" y="0"/>
                          </a:cubicBezTo>
                          <a:cubicBezTo>
                            <a:pt x="939148" y="-92403"/>
                            <a:pt x="1068433" y="78510"/>
                            <a:pt x="1518932" y="0"/>
                          </a:cubicBezTo>
                          <a:cubicBezTo>
                            <a:pt x="2546525" y="-745496"/>
                            <a:pt x="2944605" y="-927975"/>
                            <a:pt x="3919573" y="-1155895"/>
                          </a:cubicBezTo>
                          <a:cubicBezTo>
                            <a:pt x="3864346" y="-828451"/>
                            <a:pt x="3807439" y="-461483"/>
                            <a:pt x="3797329" y="0"/>
                          </a:cubicBezTo>
                          <a:cubicBezTo>
                            <a:pt x="5142812" y="-299221"/>
                            <a:pt x="6736226" y="214453"/>
                            <a:pt x="8498418" y="0"/>
                          </a:cubicBezTo>
                          <a:cubicBezTo>
                            <a:pt x="8892647" y="-25618"/>
                            <a:pt x="9120031" y="326954"/>
                            <a:pt x="9113591" y="715278"/>
                          </a:cubicBezTo>
                          <a:cubicBezTo>
                            <a:pt x="9113590" y="715276"/>
                            <a:pt x="9113592" y="715269"/>
                            <a:pt x="9113591" y="715264"/>
                          </a:cubicBezTo>
                          <a:lnTo>
                            <a:pt x="9113591" y="715264"/>
                          </a:lnTo>
                          <a:cubicBezTo>
                            <a:pt x="9094759" y="955931"/>
                            <a:pt x="9069533" y="1497970"/>
                            <a:pt x="9113591" y="1788159"/>
                          </a:cubicBezTo>
                          <a:cubicBezTo>
                            <a:pt x="9188578" y="2245444"/>
                            <a:pt x="9038774" y="2822444"/>
                            <a:pt x="9113591" y="3576301"/>
                          </a:cubicBezTo>
                          <a:cubicBezTo>
                            <a:pt x="9104680" y="3987147"/>
                            <a:pt x="8882761" y="4279023"/>
                            <a:pt x="8498418" y="4291580"/>
                          </a:cubicBezTo>
                          <a:cubicBezTo>
                            <a:pt x="6632867" y="4491761"/>
                            <a:pt x="4577340" y="4279002"/>
                            <a:pt x="3797329" y="4291580"/>
                          </a:cubicBezTo>
                          <a:cubicBezTo>
                            <a:pt x="3439506" y="4075163"/>
                            <a:pt x="2507696" y="4305187"/>
                            <a:pt x="1518932" y="4291580"/>
                          </a:cubicBezTo>
                          <a:lnTo>
                            <a:pt x="1518932" y="4291580"/>
                          </a:lnTo>
                          <a:cubicBezTo>
                            <a:pt x="1304264" y="4316985"/>
                            <a:pt x="1100104" y="4298716"/>
                            <a:pt x="615172" y="4291580"/>
                          </a:cubicBezTo>
                          <a:cubicBezTo>
                            <a:pt x="274121" y="4335201"/>
                            <a:pt x="-4764" y="4024989"/>
                            <a:pt x="0" y="3576301"/>
                          </a:cubicBezTo>
                          <a:cubicBezTo>
                            <a:pt x="-73957" y="3257611"/>
                            <a:pt x="-58373" y="2542147"/>
                            <a:pt x="0" y="1788159"/>
                          </a:cubicBezTo>
                          <a:cubicBezTo>
                            <a:pt x="-134533" y="1512296"/>
                            <a:pt x="-13352" y="1074196"/>
                            <a:pt x="0" y="715264"/>
                          </a:cubicBezTo>
                          <a:lnTo>
                            <a:pt x="0" y="715264"/>
                          </a:lnTo>
                          <a:cubicBezTo>
                            <a:pt x="-1" y="715271"/>
                            <a:pt x="0" y="715275"/>
                            <a:pt x="0" y="715278"/>
                          </a:cubicBezTo>
                          <a:close/>
                        </a:path>
                        <a:path w="9113591" h="4291580" stroke="0" extrusionOk="0">
                          <a:moveTo>
                            <a:pt x="0" y="715278"/>
                          </a:moveTo>
                          <a:cubicBezTo>
                            <a:pt x="36679" y="379703"/>
                            <a:pt x="236512" y="-19500"/>
                            <a:pt x="615172" y="0"/>
                          </a:cubicBezTo>
                          <a:cubicBezTo>
                            <a:pt x="760681" y="21476"/>
                            <a:pt x="1193003" y="41950"/>
                            <a:pt x="1518932" y="0"/>
                          </a:cubicBezTo>
                          <a:cubicBezTo>
                            <a:pt x="1776002" y="-130503"/>
                            <a:pt x="2828316" y="-619676"/>
                            <a:pt x="3919573" y="-1155895"/>
                          </a:cubicBezTo>
                          <a:cubicBezTo>
                            <a:pt x="3801504" y="-959635"/>
                            <a:pt x="3959631" y="-378441"/>
                            <a:pt x="3797329" y="0"/>
                          </a:cubicBezTo>
                          <a:cubicBezTo>
                            <a:pt x="5917146" y="-11157"/>
                            <a:pt x="6741804" y="-482547"/>
                            <a:pt x="8498418" y="0"/>
                          </a:cubicBezTo>
                          <a:cubicBezTo>
                            <a:pt x="8826149" y="-15555"/>
                            <a:pt x="9144879" y="348124"/>
                            <a:pt x="9113591" y="715278"/>
                          </a:cubicBezTo>
                          <a:cubicBezTo>
                            <a:pt x="9113591" y="715273"/>
                            <a:pt x="9113592" y="715267"/>
                            <a:pt x="9113591" y="715264"/>
                          </a:cubicBezTo>
                          <a:lnTo>
                            <a:pt x="9113591" y="715264"/>
                          </a:lnTo>
                          <a:cubicBezTo>
                            <a:pt x="9115683" y="1261703"/>
                            <a:pt x="9214277" y="1482703"/>
                            <a:pt x="9113591" y="1788159"/>
                          </a:cubicBezTo>
                          <a:cubicBezTo>
                            <a:pt x="9010829" y="2039110"/>
                            <a:pt x="9098144" y="3279859"/>
                            <a:pt x="9113591" y="3576301"/>
                          </a:cubicBezTo>
                          <a:cubicBezTo>
                            <a:pt x="9107571" y="3985686"/>
                            <a:pt x="8856685" y="4313657"/>
                            <a:pt x="8498418" y="4291580"/>
                          </a:cubicBezTo>
                          <a:cubicBezTo>
                            <a:pt x="7153450" y="3911819"/>
                            <a:pt x="4680487" y="4452268"/>
                            <a:pt x="3797329" y="4291580"/>
                          </a:cubicBezTo>
                          <a:cubicBezTo>
                            <a:pt x="2996131" y="4591793"/>
                            <a:pt x="2385986" y="4503667"/>
                            <a:pt x="1518932" y="4291580"/>
                          </a:cubicBezTo>
                          <a:lnTo>
                            <a:pt x="1518932" y="4291580"/>
                          </a:lnTo>
                          <a:cubicBezTo>
                            <a:pt x="1201765" y="4302132"/>
                            <a:pt x="904235" y="4196935"/>
                            <a:pt x="615172" y="4291580"/>
                          </a:cubicBezTo>
                          <a:cubicBezTo>
                            <a:pt x="178738" y="4319571"/>
                            <a:pt x="6570" y="3937897"/>
                            <a:pt x="0" y="3576301"/>
                          </a:cubicBezTo>
                          <a:cubicBezTo>
                            <a:pt x="17419" y="2921492"/>
                            <a:pt x="30261" y="2248047"/>
                            <a:pt x="0" y="1788159"/>
                          </a:cubicBezTo>
                          <a:cubicBezTo>
                            <a:pt x="44334" y="1369363"/>
                            <a:pt x="-49419" y="1002852"/>
                            <a:pt x="0" y="715264"/>
                          </a:cubicBezTo>
                          <a:lnTo>
                            <a:pt x="0" y="715264"/>
                          </a:lnTo>
                          <a:cubicBezTo>
                            <a:pt x="0" y="715266"/>
                            <a:pt x="0" y="715274"/>
                            <a:pt x="0" y="715278"/>
                          </a:cubicBezTo>
                          <a:close/>
                        </a:path>
                        <a:path w="9113591" h="4291580" fill="none" stroke="0" extrusionOk="0">
                          <a:moveTo>
                            <a:pt x="0" y="715278"/>
                          </a:moveTo>
                          <a:cubicBezTo>
                            <a:pt x="-6322" y="378563"/>
                            <a:pt x="300988" y="-18711"/>
                            <a:pt x="615172" y="0"/>
                          </a:cubicBezTo>
                          <a:cubicBezTo>
                            <a:pt x="948958" y="-101506"/>
                            <a:pt x="1088537" y="59223"/>
                            <a:pt x="1518932" y="0"/>
                          </a:cubicBezTo>
                          <a:cubicBezTo>
                            <a:pt x="2541953" y="-748023"/>
                            <a:pt x="2946075" y="-981572"/>
                            <a:pt x="3919573" y="-1155895"/>
                          </a:cubicBezTo>
                          <a:cubicBezTo>
                            <a:pt x="3829315" y="-836873"/>
                            <a:pt x="3721585" y="-429691"/>
                            <a:pt x="3797329" y="0"/>
                          </a:cubicBezTo>
                          <a:cubicBezTo>
                            <a:pt x="4964211" y="-392731"/>
                            <a:pt x="6898352" y="-134105"/>
                            <a:pt x="8498418" y="0"/>
                          </a:cubicBezTo>
                          <a:cubicBezTo>
                            <a:pt x="8905421" y="-44283"/>
                            <a:pt x="9117232" y="332667"/>
                            <a:pt x="9113591" y="715278"/>
                          </a:cubicBezTo>
                          <a:cubicBezTo>
                            <a:pt x="9113591" y="715275"/>
                            <a:pt x="9113591" y="715266"/>
                            <a:pt x="9113591" y="715264"/>
                          </a:cubicBezTo>
                          <a:lnTo>
                            <a:pt x="9113591" y="715264"/>
                          </a:lnTo>
                          <a:cubicBezTo>
                            <a:pt x="9164434" y="961423"/>
                            <a:pt x="9032035" y="1501316"/>
                            <a:pt x="9113591" y="1788159"/>
                          </a:cubicBezTo>
                          <a:cubicBezTo>
                            <a:pt x="9221031" y="2241530"/>
                            <a:pt x="9031334" y="2881472"/>
                            <a:pt x="9113591" y="3576301"/>
                          </a:cubicBezTo>
                          <a:cubicBezTo>
                            <a:pt x="9070319" y="3942688"/>
                            <a:pt x="8821790" y="4348304"/>
                            <a:pt x="8498418" y="4291580"/>
                          </a:cubicBezTo>
                          <a:cubicBezTo>
                            <a:pt x="6769233" y="4424414"/>
                            <a:pt x="4484960" y="4173718"/>
                            <a:pt x="3797329" y="4291580"/>
                          </a:cubicBezTo>
                          <a:cubicBezTo>
                            <a:pt x="3426629" y="3993779"/>
                            <a:pt x="2569414" y="4281727"/>
                            <a:pt x="1518932" y="4291580"/>
                          </a:cubicBezTo>
                          <a:lnTo>
                            <a:pt x="1518932" y="4291580"/>
                          </a:lnTo>
                          <a:cubicBezTo>
                            <a:pt x="1312034" y="4349429"/>
                            <a:pt x="1086450" y="4294698"/>
                            <a:pt x="615172" y="4291580"/>
                          </a:cubicBezTo>
                          <a:cubicBezTo>
                            <a:pt x="204965" y="4296726"/>
                            <a:pt x="-1927" y="3928323"/>
                            <a:pt x="0" y="3576301"/>
                          </a:cubicBezTo>
                          <a:cubicBezTo>
                            <a:pt x="-221792" y="3345658"/>
                            <a:pt x="-140021" y="2420222"/>
                            <a:pt x="0" y="1788159"/>
                          </a:cubicBezTo>
                          <a:cubicBezTo>
                            <a:pt x="-55857" y="1542554"/>
                            <a:pt x="-47429" y="1029530"/>
                            <a:pt x="0" y="715264"/>
                          </a:cubicBezTo>
                          <a:lnTo>
                            <a:pt x="0" y="715264"/>
                          </a:lnTo>
                          <a:cubicBezTo>
                            <a:pt x="-1" y="715268"/>
                            <a:pt x="1" y="715277"/>
                            <a:pt x="0" y="71527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6" name="Speech Bubble: Rectangle with Corners Rounded 45">
              <a:extLst>
                <a:ext uri="{FF2B5EF4-FFF2-40B4-BE49-F238E27FC236}">
                  <a16:creationId xmlns:a16="http://schemas.microsoft.com/office/drawing/2014/main" xmlns="" id="{19B53C2A-15D5-4DF2-8A3E-A08BFC923D2B}"/>
                </a:ext>
              </a:extLst>
            </p:cNvPr>
            <p:cNvSpPr/>
            <p:nvPr/>
          </p:nvSpPr>
          <p:spPr>
            <a:xfrm>
              <a:off x="1745995" y="4347009"/>
              <a:ext cx="3417469" cy="1048437"/>
            </a:xfrm>
            <a:custGeom>
              <a:avLst/>
              <a:gdLst>
                <a:gd name="connsiteX0" fmla="*/ 0 w 3417469"/>
                <a:gd name="connsiteY0" fmla="*/ 174743 h 1048437"/>
                <a:gd name="connsiteX1" fmla="*/ 174743 w 3417469"/>
                <a:gd name="connsiteY1" fmla="*/ 0 h 1048437"/>
                <a:gd name="connsiteX2" fmla="*/ 569578 w 3417469"/>
                <a:gd name="connsiteY2" fmla="*/ 0 h 1048437"/>
                <a:gd name="connsiteX3" fmla="*/ 1131114 w 3417469"/>
                <a:gd name="connsiteY3" fmla="*/ -327542 h 1048437"/>
                <a:gd name="connsiteX4" fmla="*/ 1423945 w 3417469"/>
                <a:gd name="connsiteY4" fmla="*/ 0 h 1048437"/>
                <a:gd name="connsiteX5" fmla="*/ 3242726 w 3417469"/>
                <a:gd name="connsiteY5" fmla="*/ 0 h 1048437"/>
                <a:gd name="connsiteX6" fmla="*/ 3417469 w 3417469"/>
                <a:gd name="connsiteY6" fmla="*/ 174743 h 1048437"/>
                <a:gd name="connsiteX7" fmla="*/ 3417469 w 3417469"/>
                <a:gd name="connsiteY7" fmla="*/ 174740 h 1048437"/>
                <a:gd name="connsiteX8" fmla="*/ 3417469 w 3417469"/>
                <a:gd name="connsiteY8" fmla="*/ 174740 h 1048437"/>
                <a:gd name="connsiteX9" fmla="*/ 3417469 w 3417469"/>
                <a:gd name="connsiteY9" fmla="*/ 436849 h 1048437"/>
                <a:gd name="connsiteX10" fmla="*/ 3417469 w 3417469"/>
                <a:gd name="connsiteY10" fmla="*/ 873694 h 1048437"/>
                <a:gd name="connsiteX11" fmla="*/ 3242726 w 3417469"/>
                <a:gd name="connsiteY11" fmla="*/ 1048437 h 1048437"/>
                <a:gd name="connsiteX12" fmla="*/ 1423945 w 3417469"/>
                <a:gd name="connsiteY12" fmla="*/ 1048437 h 1048437"/>
                <a:gd name="connsiteX13" fmla="*/ 569578 w 3417469"/>
                <a:gd name="connsiteY13" fmla="*/ 1048437 h 1048437"/>
                <a:gd name="connsiteX14" fmla="*/ 569578 w 3417469"/>
                <a:gd name="connsiteY14" fmla="*/ 1048437 h 1048437"/>
                <a:gd name="connsiteX15" fmla="*/ 174743 w 3417469"/>
                <a:gd name="connsiteY15" fmla="*/ 1048437 h 1048437"/>
                <a:gd name="connsiteX16" fmla="*/ 0 w 3417469"/>
                <a:gd name="connsiteY16" fmla="*/ 873694 h 1048437"/>
                <a:gd name="connsiteX17" fmla="*/ 0 w 3417469"/>
                <a:gd name="connsiteY17" fmla="*/ 436849 h 1048437"/>
                <a:gd name="connsiteX18" fmla="*/ 0 w 3417469"/>
                <a:gd name="connsiteY18" fmla="*/ 174740 h 1048437"/>
                <a:gd name="connsiteX19" fmla="*/ 0 w 3417469"/>
                <a:gd name="connsiteY19" fmla="*/ 174740 h 1048437"/>
                <a:gd name="connsiteX20" fmla="*/ 0 w 3417469"/>
                <a:gd name="connsiteY20" fmla="*/ 174743 h 1048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17469" h="1048437" fill="none" extrusionOk="0">
                  <a:moveTo>
                    <a:pt x="0" y="174743"/>
                  </a:moveTo>
                  <a:cubicBezTo>
                    <a:pt x="9838" y="83560"/>
                    <a:pt x="62158" y="6465"/>
                    <a:pt x="174743" y="0"/>
                  </a:cubicBezTo>
                  <a:cubicBezTo>
                    <a:pt x="298531" y="28563"/>
                    <a:pt x="478854" y="27443"/>
                    <a:pt x="569578" y="0"/>
                  </a:cubicBezTo>
                  <a:cubicBezTo>
                    <a:pt x="640909" y="-13632"/>
                    <a:pt x="1017489" y="-209892"/>
                    <a:pt x="1131114" y="-327542"/>
                  </a:cubicBezTo>
                  <a:cubicBezTo>
                    <a:pt x="1238910" y="-215217"/>
                    <a:pt x="1370749" y="-54487"/>
                    <a:pt x="1423945" y="0"/>
                  </a:cubicBezTo>
                  <a:cubicBezTo>
                    <a:pt x="1618690" y="25800"/>
                    <a:pt x="2567284" y="-32236"/>
                    <a:pt x="3242726" y="0"/>
                  </a:cubicBezTo>
                  <a:cubicBezTo>
                    <a:pt x="3354323" y="-2124"/>
                    <a:pt x="3421007" y="73513"/>
                    <a:pt x="3417469" y="174743"/>
                  </a:cubicBezTo>
                  <a:lnTo>
                    <a:pt x="3417469" y="174740"/>
                  </a:lnTo>
                  <a:lnTo>
                    <a:pt x="3417469" y="174740"/>
                  </a:lnTo>
                  <a:cubicBezTo>
                    <a:pt x="3433171" y="251589"/>
                    <a:pt x="3416661" y="333856"/>
                    <a:pt x="3417469" y="436849"/>
                  </a:cubicBezTo>
                  <a:cubicBezTo>
                    <a:pt x="3413719" y="637383"/>
                    <a:pt x="3400799" y="662914"/>
                    <a:pt x="3417469" y="873694"/>
                  </a:cubicBezTo>
                  <a:cubicBezTo>
                    <a:pt x="3416087" y="976436"/>
                    <a:pt x="3346514" y="1065561"/>
                    <a:pt x="3242726" y="1048437"/>
                  </a:cubicBezTo>
                  <a:cubicBezTo>
                    <a:pt x="2838540" y="1147839"/>
                    <a:pt x="2300419" y="1172228"/>
                    <a:pt x="1423945" y="1048437"/>
                  </a:cubicBezTo>
                  <a:cubicBezTo>
                    <a:pt x="1226134" y="1008323"/>
                    <a:pt x="740920" y="991492"/>
                    <a:pt x="569578" y="1048437"/>
                  </a:cubicBezTo>
                  <a:lnTo>
                    <a:pt x="569578" y="1048437"/>
                  </a:lnTo>
                  <a:cubicBezTo>
                    <a:pt x="389981" y="1075619"/>
                    <a:pt x="301395" y="1067932"/>
                    <a:pt x="174743" y="1048437"/>
                  </a:cubicBezTo>
                  <a:cubicBezTo>
                    <a:pt x="77962" y="1052260"/>
                    <a:pt x="-893" y="971163"/>
                    <a:pt x="0" y="873694"/>
                  </a:cubicBezTo>
                  <a:cubicBezTo>
                    <a:pt x="-37818" y="767462"/>
                    <a:pt x="10136" y="645301"/>
                    <a:pt x="0" y="436849"/>
                  </a:cubicBezTo>
                  <a:cubicBezTo>
                    <a:pt x="20742" y="387389"/>
                    <a:pt x="6780" y="244291"/>
                    <a:pt x="0" y="174740"/>
                  </a:cubicBezTo>
                  <a:lnTo>
                    <a:pt x="0" y="174740"/>
                  </a:lnTo>
                  <a:lnTo>
                    <a:pt x="0" y="174743"/>
                  </a:lnTo>
                  <a:close/>
                </a:path>
                <a:path w="3417469" h="1048437" stroke="0" extrusionOk="0">
                  <a:moveTo>
                    <a:pt x="0" y="174743"/>
                  </a:moveTo>
                  <a:cubicBezTo>
                    <a:pt x="-1314" y="80482"/>
                    <a:pt x="80964" y="-1845"/>
                    <a:pt x="174743" y="0"/>
                  </a:cubicBezTo>
                  <a:cubicBezTo>
                    <a:pt x="241993" y="-13429"/>
                    <a:pt x="479184" y="-14249"/>
                    <a:pt x="569578" y="0"/>
                  </a:cubicBezTo>
                  <a:cubicBezTo>
                    <a:pt x="720569" y="-155093"/>
                    <a:pt x="849782" y="-228787"/>
                    <a:pt x="1131114" y="-327542"/>
                  </a:cubicBezTo>
                  <a:cubicBezTo>
                    <a:pt x="1247474" y="-188422"/>
                    <a:pt x="1347438" y="-116325"/>
                    <a:pt x="1423945" y="0"/>
                  </a:cubicBezTo>
                  <a:cubicBezTo>
                    <a:pt x="2194199" y="-93196"/>
                    <a:pt x="3049290" y="-28026"/>
                    <a:pt x="3242726" y="0"/>
                  </a:cubicBezTo>
                  <a:cubicBezTo>
                    <a:pt x="3339301" y="-2288"/>
                    <a:pt x="3415294" y="84729"/>
                    <a:pt x="3417469" y="174743"/>
                  </a:cubicBezTo>
                  <a:lnTo>
                    <a:pt x="3417469" y="174740"/>
                  </a:lnTo>
                  <a:lnTo>
                    <a:pt x="3417469" y="174740"/>
                  </a:lnTo>
                  <a:cubicBezTo>
                    <a:pt x="3399604" y="246126"/>
                    <a:pt x="3424078" y="324671"/>
                    <a:pt x="3417469" y="436849"/>
                  </a:cubicBezTo>
                  <a:cubicBezTo>
                    <a:pt x="3389485" y="481535"/>
                    <a:pt x="3395105" y="795007"/>
                    <a:pt x="3417469" y="873694"/>
                  </a:cubicBezTo>
                  <a:cubicBezTo>
                    <a:pt x="3419534" y="953174"/>
                    <a:pt x="3342230" y="1048340"/>
                    <a:pt x="3242726" y="1048437"/>
                  </a:cubicBezTo>
                  <a:cubicBezTo>
                    <a:pt x="2431474" y="1012756"/>
                    <a:pt x="2317180" y="897490"/>
                    <a:pt x="1423945" y="1048437"/>
                  </a:cubicBezTo>
                  <a:cubicBezTo>
                    <a:pt x="1031059" y="1053439"/>
                    <a:pt x="884135" y="1123447"/>
                    <a:pt x="569578" y="1048437"/>
                  </a:cubicBezTo>
                  <a:lnTo>
                    <a:pt x="569578" y="1048437"/>
                  </a:lnTo>
                  <a:cubicBezTo>
                    <a:pt x="469954" y="1014787"/>
                    <a:pt x="340757" y="1078519"/>
                    <a:pt x="174743" y="1048437"/>
                  </a:cubicBezTo>
                  <a:cubicBezTo>
                    <a:pt x="74264" y="1049320"/>
                    <a:pt x="12508" y="960425"/>
                    <a:pt x="0" y="873694"/>
                  </a:cubicBezTo>
                  <a:cubicBezTo>
                    <a:pt x="3073" y="693309"/>
                    <a:pt x="38028" y="593629"/>
                    <a:pt x="0" y="436849"/>
                  </a:cubicBezTo>
                  <a:cubicBezTo>
                    <a:pt x="15984" y="307902"/>
                    <a:pt x="-9998" y="303653"/>
                    <a:pt x="0" y="174740"/>
                  </a:cubicBezTo>
                  <a:lnTo>
                    <a:pt x="0" y="174740"/>
                  </a:lnTo>
                  <a:lnTo>
                    <a:pt x="0" y="174743"/>
                  </a:lnTo>
                  <a:close/>
                </a:path>
              </a:pathLst>
            </a:custGeom>
            <a:solidFill>
              <a:schemeClr val="bg1"/>
            </a:solidFill>
            <a:ln w="19050">
              <a:solidFill>
                <a:schemeClr val="tx1"/>
              </a:solidFill>
              <a:extLst>
                <a:ext uri="{C807C97D-BFC1-408E-A445-0C87EB9F89A2}">
                  <ask:lineSketchStyleProps xmlns="" xmlns:ask="http://schemas.microsoft.com/office/drawing/2018/sketchyshapes" sd="2842418190">
                    <a:custGeom>
                      <a:avLst/>
                      <a:gdLst>
                        <a:gd name="connsiteX0" fmla="*/ 0 w 8260312"/>
                        <a:gd name="connsiteY0" fmla="*/ 491100 h 2946541"/>
                        <a:gd name="connsiteX1" fmla="*/ 422368 w 8260312"/>
                        <a:gd name="connsiteY1" fmla="*/ 0 h 2946541"/>
                        <a:gd name="connsiteX2" fmla="*/ 1376718 w 8260312"/>
                        <a:gd name="connsiteY2" fmla="*/ 0 h 2946541"/>
                        <a:gd name="connsiteX3" fmla="*/ 2733998 w 8260312"/>
                        <a:gd name="connsiteY3" fmla="*/ -920529 h 2946541"/>
                        <a:gd name="connsiteX4" fmla="*/ 3441795 w 8260312"/>
                        <a:gd name="connsiteY4" fmla="*/ 0 h 2946541"/>
                        <a:gd name="connsiteX5" fmla="*/ 7837943 w 8260312"/>
                        <a:gd name="connsiteY5" fmla="*/ 0 h 2946541"/>
                        <a:gd name="connsiteX6" fmla="*/ 8260312 w 8260312"/>
                        <a:gd name="connsiteY6" fmla="*/ 491100 h 2946541"/>
                        <a:gd name="connsiteX7" fmla="*/ 8260312 w 8260312"/>
                        <a:gd name="connsiteY7" fmla="*/ 491091 h 2946541"/>
                        <a:gd name="connsiteX8" fmla="*/ 8260312 w 8260312"/>
                        <a:gd name="connsiteY8" fmla="*/ 491091 h 2946541"/>
                        <a:gd name="connsiteX9" fmla="*/ 8260312 w 8260312"/>
                        <a:gd name="connsiteY9" fmla="*/ 1227726 h 2946541"/>
                        <a:gd name="connsiteX10" fmla="*/ 8260312 w 8260312"/>
                        <a:gd name="connsiteY10" fmla="*/ 2455440 h 2946541"/>
                        <a:gd name="connsiteX11" fmla="*/ 7837943 w 8260312"/>
                        <a:gd name="connsiteY11" fmla="*/ 2946541 h 2946541"/>
                        <a:gd name="connsiteX12" fmla="*/ 3441795 w 8260312"/>
                        <a:gd name="connsiteY12" fmla="*/ 2946541 h 2946541"/>
                        <a:gd name="connsiteX13" fmla="*/ 1376718 w 8260312"/>
                        <a:gd name="connsiteY13" fmla="*/ 2946541 h 2946541"/>
                        <a:gd name="connsiteX14" fmla="*/ 1376718 w 8260312"/>
                        <a:gd name="connsiteY14" fmla="*/ 2946541 h 2946541"/>
                        <a:gd name="connsiteX15" fmla="*/ 422368 w 8260312"/>
                        <a:gd name="connsiteY15" fmla="*/ 2946541 h 2946541"/>
                        <a:gd name="connsiteX16" fmla="*/ 0 w 8260312"/>
                        <a:gd name="connsiteY16" fmla="*/ 2455440 h 2946541"/>
                        <a:gd name="connsiteX17" fmla="*/ 0 w 8260312"/>
                        <a:gd name="connsiteY17" fmla="*/ 1227726 h 2946541"/>
                        <a:gd name="connsiteX18" fmla="*/ 0 w 8260312"/>
                        <a:gd name="connsiteY18" fmla="*/ 491091 h 2946541"/>
                        <a:gd name="connsiteX19" fmla="*/ 0 w 8260312"/>
                        <a:gd name="connsiteY19" fmla="*/ 491091 h 2946541"/>
                        <a:gd name="connsiteX20" fmla="*/ 0 w 8260312"/>
                        <a:gd name="connsiteY20" fmla="*/ 491100 h 2946541"/>
                        <a:gd name="connsiteX0" fmla="*/ 0 w 8260312"/>
                        <a:gd name="connsiteY0" fmla="*/ 491100 h 2946541"/>
                        <a:gd name="connsiteX1" fmla="*/ 422368 w 8260312"/>
                        <a:gd name="connsiteY1" fmla="*/ 0 h 2946541"/>
                        <a:gd name="connsiteX2" fmla="*/ 1376718 w 8260312"/>
                        <a:gd name="connsiteY2" fmla="*/ 0 h 2946541"/>
                        <a:gd name="connsiteX3" fmla="*/ 2733998 w 8260312"/>
                        <a:gd name="connsiteY3" fmla="*/ -920529 h 2946541"/>
                        <a:gd name="connsiteX4" fmla="*/ 3441795 w 8260312"/>
                        <a:gd name="connsiteY4" fmla="*/ 0 h 2946541"/>
                        <a:gd name="connsiteX5" fmla="*/ 7837943 w 8260312"/>
                        <a:gd name="connsiteY5" fmla="*/ 0 h 2946541"/>
                        <a:gd name="connsiteX6" fmla="*/ 8260312 w 8260312"/>
                        <a:gd name="connsiteY6" fmla="*/ 491100 h 2946541"/>
                        <a:gd name="connsiteX7" fmla="*/ 8260312 w 8260312"/>
                        <a:gd name="connsiteY7" fmla="*/ 491091 h 2946541"/>
                        <a:gd name="connsiteX8" fmla="*/ 8260312 w 8260312"/>
                        <a:gd name="connsiteY8" fmla="*/ 491091 h 2946541"/>
                        <a:gd name="connsiteX9" fmla="*/ 8260312 w 8260312"/>
                        <a:gd name="connsiteY9" fmla="*/ 1227726 h 2946541"/>
                        <a:gd name="connsiteX10" fmla="*/ 8260312 w 8260312"/>
                        <a:gd name="connsiteY10" fmla="*/ 2455440 h 2946541"/>
                        <a:gd name="connsiteX11" fmla="*/ 7837943 w 8260312"/>
                        <a:gd name="connsiteY11" fmla="*/ 2946541 h 2946541"/>
                        <a:gd name="connsiteX12" fmla="*/ 3441795 w 8260312"/>
                        <a:gd name="connsiteY12" fmla="*/ 2946541 h 2946541"/>
                        <a:gd name="connsiteX13" fmla="*/ 1376718 w 8260312"/>
                        <a:gd name="connsiteY13" fmla="*/ 2946541 h 2946541"/>
                        <a:gd name="connsiteX14" fmla="*/ 1376718 w 8260312"/>
                        <a:gd name="connsiteY14" fmla="*/ 2946541 h 2946541"/>
                        <a:gd name="connsiteX15" fmla="*/ 422368 w 8260312"/>
                        <a:gd name="connsiteY15" fmla="*/ 2946541 h 2946541"/>
                        <a:gd name="connsiteX16" fmla="*/ 0 w 8260312"/>
                        <a:gd name="connsiteY16" fmla="*/ 2455440 h 2946541"/>
                        <a:gd name="connsiteX17" fmla="*/ 0 w 8260312"/>
                        <a:gd name="connsiteY17" fmla="*/ 1227726 h 2946541"/>
                        <a:gd name="connsiteX18" fmla="*/ 0 w 8260312"/>
                        <a:gd name="connsiteY18" fmla="*/ 491091 h 2946541"/>
                        <a:gd name="connsiteX19" fmla="*/ 0 w 8260312"/>
                        <a:gd name="connsiteY19" fmla="*/ 491091 h 2946541"/>
                        <a:gd name="connsiteX20" fmla="*/ 0 w 8260312"/>
                        <a:gd name="connsiteY20" fmla="*/ 491100 h 2946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60312" h="2946541" fill="none" extrusionOk="0">
                          <a:moveTo>
                            <a:pt x="0" y="491100"/>
                          </a:moveTo>
                          <a:cubicBezTo>
                            <a:pt x="52214" y="250229"/>
                            <a:pt x="104274" y="36653"/>
                            <a:pt x="422368" y="0"/>
                          </a:cubicBezTo>
                          <a:cubicBezTo>
                            <a:pt x="691728" y="99783"/>
                            <a:pt x="1175542" y="60174"/>
                            <a:pt x="1376718" y="0"/>
                          </a:cubicBezTo>
                          <a:cubicBezTo>
                            <a:pt x="1516881" y="-57997"/>
                            <a:pt x="2485653" y="-549291"/>
                            <a:pt x="2733998" y="-920529"/>
                          </a:cubicBezTo>
                          <a:cubicBezTo>
                            <a:pt x="3016196" y="-617388"/>
                            <a:pt x="3294182" y="-132191"/>
                            <a:pt x="3441795" y="0"/>
                          </a:cubicBezTo>
                          <a:cubicBezTo>
                            <a:pt x="4018023" y="240616"/>
                            <a:pt x="6057708" y="-69949"/>
                            <a:pt x="7837943" y="0"/>
                          </a:cubicBezTo>
                          <a:cubicBezTo>
                            <a:pt x="8157560" y="-12992"/>
                            <a:pt x="8282438" y="188483"/>
                            <a:pt x="8260312" y="491100"/>
                          </a:cubicBezTo>
                          <a:lnTo>
                            <a:pt x="8260312" y="491091"/>
                          </a:lnTo>
                          <a:lnTo>
                            <a:pt x="8260312" y="491091"/>
                          </a:lnTo>
                          <a:cubicBezTo>
                            <a:pt x="8306577" y="705047"/>
                            <a:pt x="8257993" y="982893"/>
                            <a:pt x="8260312" y="1227726"/>
                          </a:cubicBezTo>
                          <a:cubicBezTo>
                            <a:pt x="8245676" y="1784332"/>
                            <a:pt x="8217712" y="1870574"/>
                            <a:pt x="8260312" y="2455440"/>
                          </a:cubicBezTo>
                          <a:cubicBezTo>
                            <a:pt x="8247209" y="2788222"/>
                            <a:pt x="8093315" y="3005271"/>
                            <a:pt x="7837943" y="2946541"/>
                          </a:cubicBezTo>
                          <a:cubicBezTo>
                            <a:pt x="6694074" y="3199901"/>
                            <a:pt x="5518234" y="3366677"/>
                            <a:pt x="3441795" y="2946541"/>
                          </a:cubicBezTo>
                          <a:cubicBezTo>
                            <a:pt x="2947057" y="2791580"/>
                            <a:pt x="1833483" y="2740959"/>
                            <a:pt x="1376718" y="2946541"/>
                          </a:cubicBezTo>
                          <a:lnTo>
                            <a:pt x="1376718" y="2946541"/>
                          </a:lnTo>
                          <a:cubicBezTo>
                            <a:pt x="905957" y="3022778"/>
                            <a:pt x="733033" y="2992027"/>
                            <a:pt x="422368" y="2946541"/>
                          </a:cubicBezTo>
                          <a:cubicBezTo>
                            <a:pt x="185789" y="2994473"/>
                            <a:pt x="-20297" y="2748890"/>
                            <a:pt x="0" y="2455440"/>
                          </a:cubicBezTo>
                          <a:cubicBezTo>
                            <a:pt x="-125058" y="2150825"/>
                            <a:pt x="51268" y="1823071"/>
                            <a:pt x="0" y="1227726"/>
                          </a:cubicBezTo>
                          <a:cubicBezTo>
                            <a:pt x="20632" y="1069555"/>
                            <a:pt x="41829" y="675077"/>
                            <a:pt x="0" y="491091"/>
                          </a:cubicBezTo>
                          <a:lnTo>
                            <a:pt x="0" y="491091"/>
                          </a:lnTo>
                          <a:lnTo>
                            <a:pt x="0" y="491100"/>
                          </a:lnTo>
                          <a:close/>
                        </a:path>
                        <a:path w="8260312" h="2946541" stroke="0" extrusionOk="0">
                          <a:moveTo>
                            <a:pt x="0" y="491100"/>
                          </a:moveTo>
                          <a:cubicBezTo>
                            <a:pt x="6183" y="189042"/>
                            <a:pt x="199241" y="1616"/>
                            <a:pt x="422368" y="0"/>
                          </a:cubicBezTo>
                          <a:cubicBezTo>
                            <a:pt x="589944" y="-42707"/>
                            <a:pt x="1179006" y="-33024"/>
                            <a:pt x="1376718" y="0"/>
                          </a:cubicBezTo>
                          <a:cubicBezTo>
                            <a:pt x="1709875" y="-446116"/>
                            <a:pt x="2053882" y="-635122"/>
                            <a:pt x="2733998" y="-920529"/>
                          </a:cubicBezTo>
                          <a:cubicBezTo>
                            <a:pt x="2997694" y="-536514"/>
                            <a:pt x="3297882" y="-360717"/>
                            <a:pt x="3441795" y="0"/>
                          </a:cubicBezTo>
                          <a:cubicBezTo>
                            <a:pt x="5375504" y="-215245"/>
                            <a:pt x="7313119" y="-88319"/>
                            <a:pt x="7837943" y="0"/>
                          </a:cubicBezTo>
                          <a:cubicBezTo>
                            <a:pt x="8079457" y="685"/>
                            <a:pt x="8274814" y="192319"/>
                            <a:pt x="8260312" y="491100"/>
                          </a:cubicBezTo>
                          <a:lnTo>
                            <a:pt x="8260312" y="491091"/>
                          </a:lnTo>
                          <a:lnTo>
                            <a:pt x="8260312" y="491091"/>
                          </a:lnTo>
                          <a:cubicBezTo>
                            <a:pt x="8194142" y="667693"/>
                            <a:pt x="8293811" y="927947"/>
                            <a:pt x="8260312" y="1227726"/>
                          </a:cubicBezTo>
                          <a:cubicBezTo>
                            <a:pt x="8162835" y="1363784"/>
                            <a:pt x="8231152" y="2254318"/>
                            <a:pt x="8260312" y="2455440"/>
                          </a:cubicBezTo>
                          <a:cubicBezTo>
                            <a:pt x="8282757" y="2723110"/>
                            <a:pt x="8076199" y="2922390"/>
                            <a:pt x="7837943" y="2946541"/>
                          </a:cubicBezTo>
                          <a:cubicBezTo>
                            <a:pt x="5858189" y="2890575"/>
                            <a:pt x="5629288" y="2527713"/>
                            <a:pt x="3441795" y="2946541"/>
                          </a:cubicBezTo>
                          <a:cubicBezTo>
                            <a:pt x="2498051" y="2999393"/>
                            <a:pt x="2123991" y="3165753"/>
                            <a:pt x="1376718" y="2946541"/>
                          </a:cubicBezTo>
                          <a:lnTo>
                            <a:pt x="1376718" y="2946541"/>
                          </a:lnTo>
                          <a:cubicBezTo>
                            <a:pt x="1155238" y="2913399"/>
                            <a:pt x="873636" y="3016128"/>
                            <a:pt x="422368" y="2946541"/>
                          </a:cubicBezTo>
                          <a:cubicBezTo>
                            <a:pt x="167648" y="2978899"/>
                            <a:pt x="57141" y="2664176"/>
                            <a:pt x="0" y="2455440"/>
                          </a:cubicBezTo>
                          <a:cubicBezTo>
                            <a:pt x="-1519" y="1983485"/>
                            <a:pt x="89304" y="1714772"/>
                            <a:pt x="0" y="1227726"/>
                          </a:cubicBezTo>
                          <a:cubicBezTo>
                            <a:pt x="36048" y="874967"/>
                            <a:pt x="-19742" y="860148"/>
                            <a:pt x="0" y="491091"/>
                          </a:cubicBezTo>
                          <a:lnTo>
                            <a:pt x="0" y="491091"/>
                          </a:lnTo>
                          <a:lnTo>
                            <a:pt x="0" y="491100"/>
                          </a:lnTo>
                          <a:close/>
                        </a:path>
                        <a:path w="8260312" h="2946541" fill="none" stroke="0" extrusionOk="0">
                          <a:moveTo>
                            <a:pt x="0" y="491100"/>
                          </a:moveTo>
                          <a:cubicBezTo>
                            <a:pt x="9750" y="258828"/>
                            <a:pt x="178677" y="-1062"/>
                            <a:pt x="422368" y="0"/>
                          </a:cubicBezTo>
                          <a:cubicBezTo>
                            <a:pt x="739065" y="67840"/>
                            <a:pt x="1149663" y="93438"/>
                            <a:pt x="1376718" y="0"/>
                          </a:cubicBezTo>
                          <a:cubicBezTo>
                            <a:pt x="1567397" y="7968"/>
                            <a:pt x="2440960" y="-631605"/>
                            <a:pt x="2733998" y="-920529"/>
                          </a:cubicBezTo>
                          <a:cubicBezTo>
                            <a:pt x="3006700" y="-617703"/>
                            <a:pt x="3291468" y="-165547"/>
                            <a:pt x="3441795" y="0"/>
                          </a:cubicBezTo>
                          <a:cubicBezTo>
                            <a:pt x="3785710" y="-226358"/>
                            <a:pt x="6323770" y="-182401"/>
                            <a:pt x="7837943" y="0"/>
                          </a:cubicBezTo>
                          <a:cubicBezTo>
                            <a:pt x="8109212" y="-58149"/>
                            <a:pt x="8254569" y="249291"/>
                            <a:pt x="8260312" y="491100"/>
                          </a:cubicBezTo>
                          <a:lnTo>
                            <a:pt x="8260312" y="491091"/>
                          </a:lnTo>
                          <a:lnTo>
                            <a:pt x="8260312" y="491091"/>
                          </a:lnTo>
                          <a:cubicBezTo>
                            <a:pt x="8306614" y="701194"/>
                            <a:pt x="8264307" y="982712"/>
                            <a:pt x="8260312" y="1227726"/>
                          </a:cubicBezTo>
                          <a:cubicBezTo>
                            <a:pt x="8265757" y="1789726"/>
                            <a:pt x="8218804" y="1863414"/>
                            <a:pt x="8260312" y="2455440"/>
                          </a:cubicBezTo>
                          <a:cubicBezTo>
                            <a:pt x="8262321" y="2700070"/>
                            <a:pt x="8123029" y="2993554"/>
                            <a:pt x="7837943" y="2946541"/>
                          </a:cubicBezTo>
                          <a:cubicBezTo>
                            <a:pt x="6848246" y="3211816"/>
                            <a:pt x="5532681" y="3304221"/>
                            <a:pt x="3441795" y="2946541"/>
                          </a:cubicBezTo>
                          <a:cubicBezTo>
                            <a:pt x="2988775" y="2832504"/>
                            <a:pt x="1707096" y="2758611"/>
                            <a:pt x="1376718" y="2946541"/>
                          </a:cubicBezTo>
                          <a:lnTo>
                            <a:pt x="1376718" y="2946541"/>
                          </a:lnTo>
                          <a:cubicBezTo>
                            <a:pt x="918129" y="3000600"/>
                            <a:pt x="745372" y="2997379"/>
                            <a:pt x="422368" y="2946541"/>
                          </a:cubicBezTo>
                          <a:cubicBezTo>
                            <a:pt x="172860" y="2960750"/>
                            <a:pt x="22359" y="2710205"/>
                            <a:pt x="0" y="2455440"/>
                          </a:cubicBezTo>
                          <a:cubicBezTo>
                            <a:pt x="-112954" y="2142272"/>
                            <a:pt x="28324" y="1799058"/>
                            <a:pt x="0" y="1227726"/>
                          </a:cubicBezTo>
                          <a:cubicBezTo>
                            <a:pt x="41120" y="1092750"/>
                            <a:pt x="14305" y="673920"/>
                            <a:pt x="0" y="491091"/>
                          </a:cubicBezTo>
                          <a:lnTo>
                            <a:pt x="0" y="491091"/>
                          </a:lnTo>
                          <a:lnTo>
                            <a:pt x="0" y="491100"/>
                          </a:ln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44" name="文本框 18">
            <a:extLst>
              <a:ext uri="{FF2B5EF4-FFF2-40B4-BE49-F238E27FC236}">
                <a16:creationId xmlns:a16="http://schemas.microsoft.com/office/drawing/2014/main" xmlns="" id="{D6D36D39-1A1D-4E52-AD95-38280BF052A3}"/>
              </a:ext>
            </a:extLst>
          </p:cNvPr>
          <p:cNvSpPr txBox="1"/>
          <p:nvPr/>
        </p:nvSpPr>
        <p:spPr>
          <a:xfrm>
            <a:off x="3123198" y="2299125"/>
            <a:ext cx="7682297" cy="2554545"/>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2060"/>
                </a:solidFill>
                <a:effectLst/>
                <a:uLnTx/>
                <a:uFillTx/>
                <a:latin typeface="Arial"/>
                <a:ea typeface="Times New Roman" panose="02020603050405020304" pitchFamily="18" charset="0"/>
                <a:cs typeface="+mn-cs"/>
              </a:rPr>
              <a:t>khuyên nhủ bạn nhỏ việc làm đó đang làm ô nhiễm môi trường, xả rác bừa bãi. Các sản phẩm đó có thể tái chế và sử dụng làm vở mới, vở nháp. Bạn nữ làm như vậy lãng phí tài sản và tiền của.</a:t>
            </a:r>
            <a:endParaRPr kumimoji="0" lang="zh-CN" altLang="en-US" sz="3200" b="0" i="0" u="none" strike="noStrike" kern="1200" cap="none" spc="0" normalizeH="0" baseline="0" noProof="0" dirty="0">
              <a:ln>
                <a:noFill/>
              </a:ln>
              <a:solidFill>
                <a:srgbClr val="002060"/>
              </a:solidFill>
              <a:effectLst/>
              <a:uLnTx/>
              <a:uFillTx/>
              <a:latin typeface="Arial"/>
              <a:ea typeface="仓耳今楷05-6763 W05" panose="02020400000000000000" pitchFamily="18" charset="-122"/>
              <a:cs typeface="Calibri" panose="020F0502020204030204" pitchFamily="34" charset="0"/>
            </a:endParaRPr>
          </a:p>
        </p:txBody>
      </p:sp>
      <p:pic>
        <p:nvPicPr>
          <p:cNvPr id="47" name="Picture 46">
            <a:extLst>
              <a:ext uri="{FF2B5EF4-FFF2-40B4-BE49-F238E27FC236}">
                <a16:creationId xmlns:a16="http://schemas.microsoft.com/office/drawing/2014/main" xmlns="" id="{686A6D71-A2FB-4A27-983B-1313AEB00645}"/>
              </a:ext>
            </a:extLst>
          </p:cNvPr>
          <p:cNvPicPr>
            <a:picLocks noChangeAspect="1"/>
          </p:cNvPicPr>
          <p:nvPr/>
        </p:nvPicPr>
        <p:blipFill>
          <a:blip r:embed="rId3"/>
          <a:stretch>
            <a:fillRect/>
          </a:stretch>
        </p:blipFill>
        <p:spPr>
          <a:xfrm>
            <a:off x="192224" y="2158307"/>
            <a:ext cx="1887729" cy="3798203"/>
          </a:xfrm>
          <a:prstGeom prst="rect">
            <a:avLst/>
          </a:prstGeom>
        </p:spPr>
      </p:pic>
    </p:spTree>
    <p:extLst>
      <p:ext uri="{BB962C8B-B14F-4D97-AF65-F5344CB8AC3E}">
        <p14:creationId xmlns:p14="http://schemas.microsoft.com/office/powerpoint/2010/main" val="6205916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0-#ppt_w/2"/>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par>
                                <p:cTn id="9" presetID="42" presetClass="path" presetSubtype="0" repeatCount="indefinite" accel="50000" decel="50000" autoRev="1" fill="hold" nodeType="withEffect">
                                  <p:stCondLst>
                                    <p:cond delay="0"/>
                                  </p:stCondLst>
                                  <p:childTnLst>
                                    <p:animMotion origin="layout" path="M 1.04167E-6 3.33333E-6 L -0.00651 0.05347 " pathEditMode="relative" rAng="0" ptsTypes="AA">
                                      <p:cBhvr>
                                        <p:cTn id="10" dur="2750" fill="hold"/>
                                        <p:tgtEl>
                                          <p:spTgt spid="47"/>
                                        </p:tgtEl>
                                        <p:attrNameLst>
                                          <p:attrName>ppt_x</p:attrName>
                                          <p:attrName>ppt_y</p:attrName>
                                        </p:attrNameLst>
                                      </p:cBhvr>
                                      <p:rCtr x="-326" y="26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1"/>
        <p:cNvGrpSpPr/>
        <p:nvPr/>
      </p:nvGrpSpPr>
      <p:grpSpPr>
        <a:xfrm>
          <a:off x="0" y="0"/>
          <a:ext cx="0" cy="0"/>
          <a:chOff x="0" y="0"/>
          <a:chExt cx="0" cy="0"/>
        </a:xfrm>
      </p:grpSpPr>
      <p:sp>
        <p:nvSpPr>
          <p:cNvPr id="1214" name="Google Shape;1214;p35"/>
          <p:cNvSpPr/>
          <p:nvPr/>
        </p:nvSpPr>
        <p:spPr>
          <a:xfrm>
            <a:off x="7284907" y="2912612"/>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5" name="Google Shape;1215;p35"/>
          <p:cNvSpPr/>
          <p:nvPr/>
        </p:nvSpPr>
        <p:spPr>
          <a:xfrm>
            <a:off x="462423" y="820334"/>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6" name="Google Shape;1216;p35"/>
          <p:cNvSpPr/>
          <p:nvPr/>
        </p:nvSpPr>
        <p:spPr>
          <a:xfrm>
            <a:off x="3426564" y="694239"/>
            <a:ext cx="1094077" cy="34625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7" name="Google Shape;1217;p35"/>
          <p:cNvSpPr/>
          <p:nvPr/>
        </p:nvSpPr>
        <p:spPr>
          <a:xfrm>
            <a:off x="6217467" y="-52918"/>
            <a:ext cx="2134879" cy="671784"/>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8" name="Google Shape;1218;p35"/>
          <p:cNvSpPr/>
          <p:nvPr/>
        </p:nvSpPr>
        <p:spPr>
          <a:xfrm>
            <a:off x="8703728" y="534944"/>
            <a:ext cx="2883273" cy="1050509"/>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9" name="Google Shape;1219;p35"/>
          <p:cNvSpPr/>
          <p:nvPr/>
        </p:nvSpPr>
        <p:spPr>
          <a:xfrm>
            <a:off x="-673903" y="3367051"/>
            <a:ext cx="1472685" cy="6135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1232" name="Google Shape;1232;p35"/>
          <p:cNvGrpSpPr/>
          <p:nvPr/>
        </p:nvGrpSpPr>
        <p:grpSpPr>
          <a:xfrm>
            <a:off x="6867544" y="5191634"/>
            <a:ext cx="5369067" cy="1690817"/>
            <a:chOff x="5150658" y="3893725"/>
            <a:chExt cx="4026800" cy="1268113"/>
          </a:xfrm>
        </p:grpSpPr>
        <p:sp>
          <p:nvSpPr>
            <p:cNvPr id="1233" name="Google Shape;1233;p35"/>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34" name="Google Shape;1234;p35"/>
            <p:cNvSpPr/>
            <p:nvPr/>
          </p:nvSpPr>
          <p:spPr>
            <a:xfrm>
              <a:off x="5150658" y="4175780"/>
              <a:ext cx="4026800" cy="986033"/>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7" name="Group 26">
            <a:extLst>
              <a:ext uri="{FF2B5EF4-FFF2-40B4-BE49-F238E27FC236}">
                <a16:creationId xmlns:a16="http://schemas.microsoft.com/office/drawing/2014/main" xmlns="" id="{25BDCB1E-1391-41AA-AA27-D00BD9C03908}"/>
              </a:ext>
            </a:extLst>
          </p:cNvPr>
          <p:cNvGrpSpPr/>
          <p:nvPr/>
        </p:nvGrpSpPr>
        <p:grpSpPr>
          <a:xfrm>
            <a:off x="2205243" y="337468"/>
            <a:ext cx="9524334" cy="4666130"/>
            <a:chOff x="665575" y="1848883"/>
            <a:chExt cx="6293857" cy="4038600"/>
          </a:xfrm>
          <a:effectLst>
            <a:outerShdw blurRad="50800" dist="38100" dir="2700000" algn="tl" rotWithShape="0">
              <a:prstClr val="black">
                <a:alpha val="40000"/>
              </a:prstClr>
            </a:outerShdw>
          </a:effectLst>
        </p:grpSpPr>
        <p:pic>
          <p:nvPicPr>
            <p:cNvPr id="28" name="Picture 27">
              <a:extLst>
                <a:ext uri="{FF2B5EF4-FFF2-40B4-BE49-F238E27FC236}">
                  <a16:creationId xmlns:a16="http://schemas.microsoft.com/office/drawing/2014/main" xmlns="" id="{268BA2A3-622A-41B3-B8B3-57FC49A5921D}"/>
                </a:ext>
              </a:extLst>
            </p:cNvPr>
            <p:cNvPicPr>
              <a:picLocks noChangeAspect="1"/>
            </p:cNvPicPr>
            <p:nvPr/>
          </p:nvPicPr>
          <p:blipFill>
            <a:blip r:embed="rId3"/>
            <a:stretch>
              <a:fillRect/>
            </a:stretch>
          </p:blipFill>
          <p:spPr>
            <a:xfrm>
              <a:off x="665575" y="1848883"/>
              <a:ext cx="6293857" cy="4038600"/>
            </a:xfrm>
            <a:prstGeom prst="rect">
              <a:avLst/>
            </a:prstGeom>
          </p:spPr>
        </p:pic>
        <p:sp>
          <p:nvSpPr>
            <p:cNvPr id="29" name="TextBox 28">
              <a:extLst>
                <a:ext uri="{FF2B5EF4-FFF2-40B4-BE49-F238E27FC236}">
                  <a16:creationId xmlns:a16="http://schemas.microsoft.com/office/drawing/2014/main" xmlns="" id="{D47670A7-C4B0-4F56-B143-FE1ACB017AC0}"/>
                </a:ext>
              </a:extLst>
            </p:cNvPr>
            <p:cNvSpPr txBox="1"/>
            <p:nvPr/>
          </p:nvSpPr>
          <p:spPr>
            <a:xfrm>
              <a:off x="1025844" y="2150001"/>
              <a:ext cx="5712988" cy="34363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vi-VN" sz="3600" b="1" i="1"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Những việc làm khác để tiêu dùng tiết kiệm, bảo vệ môi trường?</a:t>
              </a:r>
            </a:p>
            <a:p>
              <a:pPr marL="0" marR="0" lvl="0" indent="0"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30353A"/>
                  </a:solidFill>
                  <a:effectLst/>
                  <a:uLnTx/>
                  <a:uFillTx/>
                  <a:latin typeface="Calibri" panose="020F0502020204030204" pitchFamily="34" charset="0"/>
                  <a:ea typeface="+mn-ea"/>
                  <a:cs typeface="Calibri" panose="020F0502020204030204" pitchFamily="34" charset="0"/>
                </a:rPr>
                <a:t>- Tắt các thiết bị điện khi không sử dụng.</a:t>
              </a:r>
            </a:p>
            <a:p>
              <a:pPr marL="0" marR="0" lvl="0" indent="0"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30353A"/>
                  </a:solidFill>
                  <a:effectLst/>
                  <a:uLnTx/>
                  <a:uFillTx/>
                  <a:latin typeface="Calibri" panose="020F0502020204030204" pitchFamily="34" charset="0"/>
                  <a:ea typeface="+mn-ea"/>
                  <a:cs typeface="Calibri" panose="020F0502020204030204" pitchFamily="34" charset="0"/>
                </a:rPr>
                <a:t>- Những sản phẩm vẫn còn mới và sử dụng được thì không bỏ đi.</a:t>
              </a:r>
            </a:p>
            <a:p>
              <a:pPr marL="0" marR="0" lvl="0" indent="0"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30353A"/>
                  </a:solidFill>
                  <a:effectLst/>
                  <a:uLnTx/>
                  <a:uFillTx/>
                  <a:latin typeface="Calibri" panose="020F0502020204030204" pitchFamily="34" charset="0"/>
                  <a:ea typeface="+mn-ea"/>
                  <a:cs typeface="Calibri" panose="020F0502020204030204" pitchFamily="34" charset="0"/>
                </a:rPr>
                <a:t>- Sử dụng các năng lượng điện từ thiên nhiên.</a:t>
              </a:r>
            </a:p>
          </p:txBody>
        </p:sp>
      </p:grpSp>
      <p:pic>
        <p:nvPicPr>
          <p:cNvPr id="30"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729" y="4230736"/>
            <a:ext cx="2727040" cy="2673570"/>
          </a:xfrm>
          <a:prstGeom prst="rect">
            <a:avLst/>
          </a:prstGeom>
        </p:spPr>
      </p:pic>
    </p:spTree>
    <p:extLst>
      <p:ext uri="{BB962C8B-B14F-4D97-AF65-F5344CB8AC3E}">
        <p14:creationId xmlns:p14="http://schemas.microsoft.com/office/powerpoint/2010/main" val="2470166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anim calcmode="lin" valueType="num">
                                      <p:cBhvr>
                                        <p:cTn id="8" dur="500" fill="hold"/>
                                        <p:tgtEl>
                                          <p:spTgt spid="27"/>
                                        </p:tgtEl>
                                        <p:attrNameLst>
                                          <p:attrName>ppt_x</p:attrName>
                                        </p:attrNameLst>
                                      </p:cBhvr>
                                      <p:tavLst>
                                        <p:tav tm="0">
                                          <p:val>
                                            <p:strVal val="#ppt_x"/>
                                          </p:val>
                                        </p:tav>
                                        <p:tav tm="100000">
                                          <p:val>
                                            <p:strVal val="#ppt_x"/>
                                          </p:val>
                                        </p:tav>
                                      </p:tavLst>
                                    </p:anim>
                                    <p:anim calcmode="lin" valueType="num">
                                      <p:cBhvr>
                                        <p:cTn id="9" dur="500" fill="hold"/>
                                        <p:tgtEl>
                                          <p:spTgt spid="27"/>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Eco-Friendly School Center by Slidesgo">
  <a:themeElements>
    <a:clrScheme name="Simple Light">
      <a:dk1>
        <a:srgbClr val="30353A"/>
      </a:dk1>
      <a:lt1>
        <a:srgbClr val="FFFFFF"/>
      </a:lt1>
      <a:dk2>
        <a:srgbClr val="CBF0F1"/>
      </a:dk2>
      <a:lt2>
        <a:srgbClr val="A8DC7F"/>
      </a:lt2>
      <a:accent1>
        <a:srgbClr val="027182"/>
      </a:accent1>
      <a:accent2>
        <a:srgbClr val="01C1CB"/>
      </a:accent2>
      <a:accent3>
        <a:srgbClr val="078309"/>
      </a:accent3>
      <a:accent4>
        <a:srgbClr val="FB9C05"/>
      </a:accent4>
      <a:accent5>
        <a:srgbClr val="FEC128"/>
      </a:accent5>
      <a:accent6>
        <a:srgbClr val="FFFFFF"/>
      </a:accent6>
      <a:hlink>
        <a:srgbClr val="3035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400</Words>
  <Application>Microsoft Office PowerPoint</Application>
  <PresentationFormat>Custom</PresentationFormat>
  <Paragraphs>23</Paragraphs>
  <Slides>15</Slides>
  <Notes>14</Notes>
  <HiddenSlides>0</HiddenSlides>
  <MMClips>1</MMClip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千图网海量PPT模板www.58pic.com​​</vt:lpstr>
      <vt:lpstr>Eco-Friendly School Center by Slidesgo</vt:lpstr>
      <vt:lpstr>2_Simple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21</cp:revision>
  <dcterms:created xsi:type="dcterms:W3CDTF">2022-07-18T01:25:07Z</dcterms:created>
  <dcterms:modified xsi:type="dcterms:W3CDTF">2023-06-02T03:02:48Z</dcterms:modified>
</cp:coreProperties>
</file>