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94" r:id="rId3"/>
    <p:sldMasterId id="2147483706" r:id="rId4"/>
  </p:sldMasterIdLst>
  <p:notesMasterIdLst>
    <p:notesMasterId r:id="rId23"/>
  </p:notesMasterIdLst>
  <p:sldIdLst>
    <p:sldId id="2007577233" r:id="rId5"/>
    <p:sldId id="283" r:id="rId6"/>
    <p:sldId id="379" r:id="rId7"/>
    <p:sldId id="380" r:id="rId8"/>
    <p:sldId id="381" r:id="rId9"/>
    <p:sldId id="382" r:id="rId10"/>
    <p:sldId id="2007577235" r:id="rId11"/>
    <p:sldId id="2007577236" r:id="rId12"/>
    <p:sldId id="386" r:id="rId13"/>
    <p:sldId id="265" r:id="rId14"/>
    <p:sldId id="257" r:id="rId15"/>
    <p:sldId id="256" r:id="rId16"/>
    <p:sldId id="258" r:id="rId17"/>
    <p:sldId id="259" r:id="rId18"/>
    <p:sldId id="2007577237" r:id="rId19"/>
    <p:sldId id="261" r:id="rId20"/>
    <p:sldId id="262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-776" y="-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75DDD-B99F-4B38-9248-8BBABA44EF3C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FAB48-5899-4091-B672-35A43429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7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FAB48-5899-4091-B672-35A4342902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5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41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583EF-A5A2-421D-AECE-99D744972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8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3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71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A83842-EA91-4A09-9CE4-4FC03A04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BF8406-F7E9-460B-853F-03EF27F6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2E625B-F297-4529-8447-F8CE6B35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7C86D9-1474-4511-A15C-C27831F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C28F3-EA2C-4937-A8D0-C1B3BC58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127DD9-A1EA-47D8-A132-DF0C026D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B4BC96-1C6B-4BF7-BF1F-F2B0433F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232B35-6D29-4951-A22A-C2739CB1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3B3508-9317-4BB7-AE70-950EED7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399BF6-B380-40EC-B1B8-96417DC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2A9FBC-AF7F-4677-BDAB-98524C2E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66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6AD7E6-5F51-4EB0-9F2E-6F4B6DF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7A5B8F-0090-4CA3-865E-2D686A8BE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913C5A-7A9A-419E-A961-304974D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5E7DED1-3326-4DA6-A234-F79C1D4B7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BE16868-4278-449E-818B-C11F5690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323A45C-C708-45E3-BF2F-1D9F4C13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EFA8ECC-798B-42CE-901E-7AED5F1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CEC0287-EC40-47FA-886E-509068A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63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E92930-CADD-4E51-B5AA-306BBDF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94CB6AD-6A92-4A15-A4C8-4C63D0E1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EE343C-5E3C-4E98-B452-D42FEBA1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EB48690-4D37-4E68-9939-C3E08E5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2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BB5E79-2B90-4F0B-828F-C44A0075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0EC698-59C8-496F-BF28-3BC17BC9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3CB59E-D887-41BB-9A7D-BC6078E9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D9A5F5-FA19-41D3-A70D-542F3CCB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9C57C8-0277-47B1-8FEE-E8A6FEB4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2CB0BB-903F-4DA5-9A85-D26BE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76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B66633-F2B1-42DD-AF73-DBC8E483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270BDC-0DE7-495C-AF43-5C456A811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145D6A-7F04-4CEC-97A6-EF16577AC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3D16C2-3E6B-4853-89A3-2AB5235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05DEE6-C437-4B30-B18E-44676C8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869567-0354-4542-8AE2-737A5EF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83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F09E09-2EA3-4688-AECE-F09F9E92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5505D2-55D6-46AC-988D-A104D996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D40384-3EC7-4191-8DD0-878EA5AB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95B4D1-6E8E-4980-9776-55748884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44E50C-F44E-45C4-A850-A8118FF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03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D212353-1371-486E-B8A1-713F90203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97F0392-B2D9-4804-89A2-106A64F5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386FDA-89D9-4C13-8D3D-5DCB33D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367ACD-91D9-4236-929B-FB897FF2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71C98A-2F5A-450C-9425-1CBDD36F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3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0FEDDB-6436-4CAB-A717-9974237B2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A24243D-6F76-4165-ABC1-C8BDC9FF0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47FF8F-3A4B-4604-A614-C592EC6E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B49C2D-91C2-4C5A-BBB2-055C0F77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6C2D1E-D0C9-46B4-9A07-6466E62E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36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2B57CE-66CE-44BD-9915-0B7EF93C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F3FDCF-9284-4429-87D5-2C8E4B66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F7285B-B8C2-4979-A6F6-747DD30C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DEF675-174B-442C-BFB0-9BDC4C59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395F87-F9CC-47B8-AF62-1D354692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3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948984-5F51-4AC0-9315-7526945F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9112D4-8111-4E95-A082-3FC532C8E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524488-E2E5-49DF-B6C3-C1C7A9A9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A1F9EB-F8D8-4CE9-BEB5-CD1692B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93935E-0C0C-4BFC-94FA-687023AD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09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2B8709-8845-4BBC-ADEE-4DED72054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A45E90-3F78-4E44-BA4A-B5A897E04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B26E80D-6BBB-4108-BA33-2238B849C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E7ACC0-C3B3-4842-8966-C1CF0AC9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917C39-D288-44DA-AB3E-36869E78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D59BC7-0816-4258-8D1E-5DDDC4DE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28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317CE2-CB20-47C4-83B3-DB995550F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B9008E-FFCA-4EC7-B92D-7366967D3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C62B4D-E2F9-454F-A611-91A830C86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2CFDE26-6BBE-49A1-B53A-699E314AB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A3B9A5D-2408-4753-99E4-C0CC276D6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0B83C1E-83D7-4F0F-9BB2-992275CE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EF11118-67FC-4514-95A7-A225FDE7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16B53AF-F6BF-4247-877D-33608189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9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A2B0F0-A49E-42AD-A2E1-DF2BE5DC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A47F652-1674-4628-B054-B8542528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4A03AE3-DA98-4533-9074-10810118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1A37C9-6D76-4D2B-BA12-C530E8EB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82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C88C62F-1584-43A9-947F-D8EE389F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523814-75AD-40A8-8B69-8376368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F5B8B6E-31BF-477B-8073-48344910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6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F2A338-B67D-4831-BBBF-BFD2EEED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30079A-8474-4201-86F4-75198B3A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F2DF0BC-5D28-4A9F-9F24-29EC26157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D6F789-B032-45FE-B8C8-7A53F7E9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5BE6C7-1397-41A5-A43A-7A286237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AA93E7-1339-4AA1-860A-4DD97302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7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5B4F30-4B0A-490B-8D67-E33FA325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AA27A3D-31A8-48C6-98BA-CC8EB7B99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267BA2-E880-4BAF-8D83-63EDF76B2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EB7B79-FA12-4270-8051-565BB654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23048D-FB58-4C0D-8D26-EE408DB6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C471D3-F943-442D-8943-F72FD826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49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37C23-FDAC-4B41-B9BB-553BA372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D6932A1-9B51-4673-B66D-1F73CDA8B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1088C-D103-45C5-9418-0A0B8FD4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FD9DDA-9F0E-4F3F-9B94-C9ECF7E9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B1B2A2-DECB-4B20-8760-350E4C0B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9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xmlns="" id="{BDA7E3E7-BE2B-462C-979A-AF886EE6B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822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xmlns="" id="{74743DCE-5B48-4EF0-B57B-4BAFA672F8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3650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xmlns="" id="{2BC507DB-745E-4E90-8D14-79D733C76C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07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83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3C27902-41FA-4AD8-9FF3-CC62062E5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5C9A18A-D037-4FBE-AE60-72F625CFE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FF84E9-FA49-4C2E-8260-8A018E43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0186A3-7BB3-4B10-B798-77EE65EC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73DF40-10A5-4B19-9D83-FCB367D5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2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xmlns="" id="{0C44F12E-31DB-46D2-AC7B-F4D338E9C2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14625" y="1924050"/>
            <a:ext cx="2476500" cy="2476500"/>
          </a:xfrm>
          <a:custGeom>
            <a:avLst/>
            <a:gdLst>
              <a:gd name="connsiteX0" fmla="*/ 1238250 w 2476500"/>
              <a:gd name="connsiteY0" fmla="*/ 0 h 2476500"/>
              <a:gd name="connsiteX1" fmla="*/ 2476500 w 2476500"/>
              <a:gd name="connsiteY1" fmla="*/ 1238250 h 2476500"/>
              <a:gd name="connsiteX2" fmla="*/ 1238250 w 2476500"/>
              <a:gd name="connsiteY2" fmla="*/ 2476500 h 2476500"/>
              <a:gd name="connsiteX3" fmla="*/ 0 w 2476500"/>
              <a:gd name="connsiteY3" fmla="*/ 1238250 h 2476500"/>
              <a:gd name="connsiteX4" fmla="*/ 1238250 w 2476500"/>
              <a:gd name="connsiteY4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476500">
                <a:moveTo>
                  <a:pt x="1238250" y="0"/>
                </a:moveTo>
                <a:cubicBezTo>
                  <a:pt x="1922117" y="0"/>
                  <a:pt x="2476500" y="554383"/>
                  <a:pt x="2476500" y="1238250"/>
                </a:cubicBezTo>
                <a:cubicBezTo>
                  <a:pt x="2476500" y="1922117"/>
                  <a:pt x="1922117" y="2476500"/>
                  <a:pt x="1238250" y="2476500"/>
                </a:cubicBezTo>
                <a:cubicBezTo>
                  <a:pt x="554383" y="2476500"/>
                  <a:pt x="0" y="1922117"/>
                  <a:pt x="0" y="1238250"/>
                </a:cubicBezTo>
                <a:cubicBezTo>
                  <a:pt x="0" y="554383"/>
                  <a:pt x="554383" y="0"/>
                  <a:pt x="1238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098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04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xmlns="" id="{967FD0FC-77F3-452D-8DE7-C61B511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3900" y="1893086"/>
            <a:ext cx="2327022" cy="2747008"/>
          </a:xfrm>
          <a:custGeom>
            <a:avLst/>
            <a:gdLst>
              <a:gd name="connsiteX0" fmla="*/ 243523 w 2327022"/>
              <a:gd name="connsiteY0" fmla="*/ 0 h 2747008"/>
              <a:gd name="connsiteX1" fmla="*/ 2083499 w 2327022"/>
              <a:gd name="connsiteY1" fmla="*/ 0 h 2747008"/>
              <a:gd name="connsiteX2" fmla="*/ 2327022 w 2327022"/>
              <a:gd name="connsiteY2" fmla="*/ 243523 h 2747008"/>
              <a:gd name="connsiteX3" fmla="*/ 2327022 w 2327022"/>
              <a:gd name="connsiteY3" fmla="*/ 2503485 h 2747008"/>
              <a:gd name="connsiteX4" fmla="*/ 2083499 w 2327022"/>
              <a:gd name="connsiteY4" fmla="*/ 2747008 h 2747008"/>
              <a:gd name="connsiteX5" fmla="*/ 243523 w 2327022"/>
              <a:gd name="connsiteY5" fmla="*/ 2747008 h 2747008"/>
              <a:gd name="connsiteX6" fmla="*/ 0 w 2327022"/>
              <a:gd name="connsiteY6" fmla="*/ 2503485 h 2747008"/>
              <a:gd name="connsiteX7" fmla="*/ 0 w 2327022"/>
              <a:gd name="connsiteY7" fmla="*/ 243523 h 2747008"/>
              <a:gd name="connsiteX8" fmla="*/ 243523 w 2327022"/>
              <a:gd name="connsiteY8" fmla="*/ 0 h 27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022" h="2747008">
                <a:moveTo>
                  <a:pt x="243523" y="0"/>
                </a:moveTo>
                <a:lnTo>
                  <a:pt x="2083499" y="0"/>
                </a:lnTo>
                <a:cubicBezTo>
                  <a:pt x="2217993" y="0"/>
                  <a:pt x="2327022" y="109029"/>
                  <a:pt x="2327022" y="243523"/>
                </a:cubicBezTo>
                <a:lnTo>
                  <a:pt x="2327022" y="2503485"/>
                </a:lnTo>
                <a:cubicBezTo>
                  <a:pt x="2327022" y="2637979"/>
                  <a:pt x="2217993" y="2747008"/>
                  <a:pt x="2083499" y="2747008"/>
                </a:cubicBezTo>
                <a:lnTo>
                  <a:pt x="243523" y="2747008"/>
                </a:lnTo>
                <a:cubicBezTo>
                  <a:pt x="109029" y="2747008"/>
                  <a:pt x="0" y="2637979"/>
                  <a:pt x="0" y="2503485"/>
                </a:cubicBezTo>
                <a:lnTo>
                  <a:pt x="0" y="243523"/>
                </a:lnTo>
                <a:cubicBezTo>
                  <a:pt x="0" y="109029"/>
                  <a:pt x="109029" y="0"/>
                  <a:pt x="243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939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4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7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E1B0CD-52FE-482C-A2E0-27A91267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956C229-1E3C-4F39-8CB9-BBAA089AC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C28789-42DB-4D89-9DC9-BABC1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B66628-9047-4B59-B554-E15ECE2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4C83D5-9627-424D-AF1C-053C1CE4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02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f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D406ACE-23EA-45E8-B63F-D9A2B9C4A5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DC935A92-2D49-458F-A012-B0E3E38EBD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374374"/>
            <a:ext cx="1330717" cy="13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3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178BD85-3A18-417C-A49E-5FC1CB24356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294859"/>
            <a:ext cx="1340657" cy="13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6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04BD83D-0D8C-4280-9E96-B107FBBC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AEA6F5-FF72-40FF-90A9-A63DB087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26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15.xml"/><Relationship Id="rId1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png"/><Relationship Id="rId20" Type="http://schemas.openxmlformats.org/officeDocument/2006/relationships/slide" Target="slide18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6.xml"/><Relationship Id="rId11" Type="http://schemas.openxmlformats.org/officeDocument/2006/relationships/slide" Target="slide17.xml"/><Relationship Id="rId5" Type="http://schemas.openxmlformats.org/officeDocument/2006/relationships/image" Target="../media/image34.png"/><Relationship Id="rId15" Type="http://schemas.openxmlformats.org/officeDocument/2006/relationships/slide" Target="slide13.xml"/><Relationship Id="rId10" Type="http://schemas.openxmlformats.org/officeDocument/2006/relationships/image" Target="../media/image37.png"/><Relationship Id="rId19" Type="http://schemas.openxmlformats.org/officeDocument/2006/relationships/image" Target="../media/image43.gif"/><Relationship Id="rId4" Type="http://schemas.openxmlformats.org/officeDocument/2006/relationships/audio" Target="../media/audio2.wav"/><Relationship Id="rId9" Type="http://schemas.openxmlformats.org/officeDocument/2006/relationships/slide" Target="slide14.xml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5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2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3.png"/><Relationship Id="rId12" Type="http://schemas.openxmlformats.org/officeDocument/2006/relationships/image" Target="../media/image17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gif"/><Relationship Id="rId5" Type="http://schemas.openxmlformats.org/officeDocument/2006/relationships/image" Target="../media/image11.png"/><Relationship Id="rId10" Type="http://schemas.openxmlformats.org/officeDocument/2006/relationships/image" Target="../media/image14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21.png"/><Relationship Id="rId5" Type="http://schemas.microsoft.com/office/2007/relationships/media" Target="../media/media3.mp4"/><Relationship Id="rId1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audio" Target="../media/media1.mp3"/><Relationship Id="rId9" Type="http://schemas.openxmlformats.org/officeDocument/2006/relationships/image" Target="../media/image11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8.png"/><Relationship Id="rId5" Type="http://schemas.microsoft.com/office/2007/relationships/media" Target="../media/media3.mp4"/><Relationship Id="rId1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audio" Target="../media/media1.mp3"/><Relationship Id="rId9" Type="http://schemas.openxmlformats.org/officeDocument/2006/relationships/image" Target="../media/image19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8.png"/><Relationship Id="rId5" Type="http://schemas.microsoft.com/office/2007/relationships/media" Target="../media/media3.mp4"/><Relationship Id="rId1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audio" Target="../media/media1.mp3"/><Relationship Id="rId9" Type="http://schemas.openxmlformats.org/officeDocument/2006/relationships/image" Target="../media/image19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22.png"/><Relationship Id="rId5" Type="http://schemas.microsoft.com/office/2007/relationships/media" Target="../media/media3.mp4"/><Relationship Id="rId10" Type="http://schemas.openxmlformats.org/officeDocument/2006/relationships/image" Target="../media/image19.png"/><Relationship Id="rId4" Type="http://schemas.openxmlformats.org/officeDocument/2006/relationships/audio" Target="../media/media1.mp3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4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8.png"/><Relationship Id="rId5" Type="http://schemas.microsoft.com/office/2007/relationships/media" Target="../media/media3.mp4"/><Relationship Id="rId10" Type="http://schemas.openxmlformats.org/officeDocument/2006/relationships/image" Target="../media/image24.png"/><Relationship Id="rId4" Type="http://schemas.openxmlformats.org/officeDocument/2006/relationships/audio" Target="../media/media1.mp3"/><Relationship Id="rId9" Type="http://schemas.openxmlformats.org/officeDocument/2006/relationships/image" Target="../media/image19.pn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gif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45AC384-7A7E-4C4D-8E72-8A40F617900F}"/>
              </a:ext>
            </a:extLst>
          </p:cNvPr>
          <p:cNvSpPr txBox="1"/>
          <p:nvPr/>
        </p:nvSpPr>
        <p:spPr>
          <a:xfrm>
            <a:off x="3520060" y="1046017"/>
            <a:ext cx="6724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273A12-A851-44D9-8530-7ACC42C9C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9" y="4569808"/>
            <a:ext cx="5563448" cy="2288192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A07EEAA-DC7F-4368-BB0C-628E27111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4" y="-211882"/>
            <a:ext cx="2303556" cy="2169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F3D7FC-92DF-489E-8300-47A4D0A0E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4496" y="1752193"/>
            <a:ext cx="2798307" cy="5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C1701A-CC43-457B-9C44-58901646F5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9684" y="2723717"/>
            <a:ext cx="758408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xmlns="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6F5BDD-8EC5-4EC7-AC8F-78BF2C1B5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18059"/>
            <a:ext cx="8718036" cy="3785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8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4CF763-E8A7-4878-83D1-DEC26B47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680" y="0"/>
            <a:ext cx="12899520" cy="7014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21ACAC-22EF-47E7-9FFA-2AF9CFAEC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304800"/>
            <a:ext cx="72390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1C95E60F-4B8E-4E17-A1DD-8AEF810593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90"/>
          <a:stretch/>
        </p:blipFill>
        <p:spPr>
          <a:xfrm>
            <a:off x="-218607" y="0"/>
            <a:ext cx="12613807" cy="6860253"/>
          </a:xfrm>
          <a:prstGeom prst="rect">
            <a:avLst/>
          </a:prstGeom>
        </p:spPr>
      </p:pic>
      <p:pic>
        <p:nvPicPr>
          <p:cNvPr id="62" name="Picture 61">
            <a:hlinkClick r:id="rId6" action="ppaction://hlinksldjump"/>
            <a:extLst>
              <a:ext uri="{FF2B5EF4-FFF2-40B4-BE49-F238E27FC236}">
                <a16:creationId xmlns:a16="http://schemas.microsoft.com/office/drawing/2014/main" xmlns="" id="{E983EC36-A01A-4EE9-A9DB-B9C3CF4319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53377" b="54938"/>
          <a:stretch/>
        </p:blipFill>
        <p:spPr>
          <a:xfrm>
            <a:off x="2895891" y="4224169"/>
            <a:ext cx="2147921" cy="25108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E5918D84-9C05-43A8-B2CA-FD8970C2B2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196475" y="4409440"/>
            <a:ext cx="954838" cy="1092200"/>
          </a:xfrm>
          <a:prstGeom prst="rect">
            <a:avLst/>
          </a:prstGeom>
        </p:spPr>
      </p:pic>
      <p:pic>
        <p:nvPicPr>
          <p:cNvPr id="65" name="Picture 64">
            <a:hlinkClick r:id="rId9" action="ppaction://hlinksldjump"/>
            <a:extLst>
              <a:ext uri="{FF2B5EF4-FFF2-40B4-BE49-F238E27FC236}">
                <a16:creationId xmlns:a16="http://schemas.microsoft.com/office/drawing/2014/main" xmlns="" id="{5F4E70C8-6A67-4777-9FD2-CA9AB69F05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6" t="38667" r="33577" b="19328"/>
          <a:stretch/>
        </p:blipFill>
        <p:spPr>
          <a:xfrm>
            <a:off x="4906016" y="2452145"/>
            <a:ext cx="1633193" cy="22406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B521DC4D-B499-4134-A2A7-EA8E8835C8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647483" y="3167878"/>
            <a:ext cx="954838" cy="1092200"/>
          </a:xfrm>
          <a:prstGeom prst="rect">
            <a:avLst/>
          </a:prstGeom>
        </p:spPr>
      </p:pic>
      <p:pic>
        <p:nvPicPr>
          <p:cNvPr id="68" name="Picture 6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7217A0A-ECCE-4478-80ED-F12B8CF339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1" t="58996" r="1292" b="1"/>
          <a:stretch/>
        </p:blipFill>
        <p:spPr>
          <a:xfrm>
            <a:off x="9079203" y="4801953"/>
            <a:ext cx="3043407" cy="221502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80B541DD-1F07-4DA9-A60B-084AD61F50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1071631" y="5226535"/>
            <a:ext cx="954838" cy="1092200"/>
          </a:xfrm>
          <a:prstGeom prst="rect">
            <a:avLst/>
          </a:prstGeom>
        </p:spPr>
      </p:pic>
      <p:pic>
        <p:nvPicPr>
          <p:cNvPr id="71" name="Picture 7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855CADA4-2F3E-4132-B400-DB1A5A3DE0F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t="27728" r="33491" b="28593"/>
          <a:stretch/>
        </p:blipFill>
        <p:spPr>
          <a:xfrm>
            <a:off x="10233804" y="2366404"/>
            <a:ext cx="1690196" cy="255930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666DA950-EC1E-4FF2-9E4B-C11C0AEADC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717593" y="3083096"/>
            <a:ext cx="954838" cy="1092200"/>
          </a:xfrm>
          <a:prstGeom prst="rect">
            <a:avLst/>
          </a:prstGeom>
        </p:spPr>
      </p:pic>
      <p:pic>
        <p:nvPicPr>
          <p:cNvPr id="74" name="Picture 73">
            <a:hlinkClick r:id="rId15" action="ppaction://hlinksldjump"/>
            <a:extLst>
              <a:ext uri="{FF2B5EF4-FFF2-40B4-BE49-F238E27FC236}">
                <a16:creationId xmlns:a16="http://schemas.microsoft.com/office/drawing/2014/main" xmlns="" id="{2277FEF3-46B6-4A03-AB9C-DC050B6AD6D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8222" r="57476" b="-1334"/>
          <a:stretch/>
        </p:blipFill>
        <p:spPr>
          <a:xfrm>
            <a:off x="-1" y="3291840"/>
            <a:ext cx="1926619" cy="224064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4BF91227-8C65-4445-B651-1E09831E1F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90207" y="3986848"/>
            <a:ext cx="954838" cy="10922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BEDE2918-6666-4FF2-AC7B-640CA542863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96662" y="4351805"/>
            <a:ext cx="1453051" cy="166208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80C559C4-43FF-4508-AE0E-10A3E4EBD1D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617460" y="4493451"/>
            <a:ext cx="1453051" cy="166208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B6EF45D1-66FE-41BC-A711-49168B17F1F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866847" y="3629196"/>
            <a:ext cx="1453051" cy="166208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CE61F00A-AE6E-4979-AE93-CDC6DC8DE33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064147" y="4563278"/>
            <a:ext cx="1453051" cy="166208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D765ED2E-5D54-4558-89C1-0C86D1B542D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9018304" y="3374228"/>
            <a:ext cx="1453051" cy="166208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BE2ADB60-2E86-4745-8F7D-1083571D41E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27318" r="19409" b="29966"/>
          <a:stretch/>
        </p:blipFill>
        <p:spPr>
          <a:xfrm>
            <a:off x="10198055" y="336485"/>
            <a:ext cx="1915924" cy="1433541"/>
          </a:xfrm>
          <a:prstGeom prst="rect">
            <a:avLst/>
          </a:prstGeom>
        </p:spPr>
      </p:pic>
      <p:pic>
        <p:nvPicPr>
          <p:cNvPr id="83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xmlns="" id="{3B4F0247-97E0-49B5-9C7E-ACF9D03D04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38" y="380069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20" action="ppaction://hlinksldjump"/>
            <a:extLst>
              <a:ext uri="{FF2B5EF4-FFF2-40B4-BE49-F238E27FC236}">
                <a16:creationId xmlns:a16="http://schemas.microsoft.com/office/drawing/2014/main" xmlns="" id="{521DEA3B-C27D-4CCA-A402-09F2F410554B}"/>
              </a:ext>
            </a:extLst>
          </p:cNvPr>
          <p:cNvSpPr/>
          <p:nvPr/>
        </p:nvSpPr>
        <p:spPr>
          <a:xfrm>
            <a:off x="152400" y="6286500"/>
            <a:ext cx="1228725" cy="447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C08574A-8A84-45D8-BB32-9270922EFA59}"/>
              </a:ext>
            </a:extLst>
          </p:cNvPr>
          <p:cNvSpPr/>
          <p:nvPr/>
        </p:nvSpPr>
        <p:spPr>
          <a:xfrm>
            <a:off x="790575" y="66675"/>
            <a:ext cx="4352925" cy="10382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1F15B4B-67C5-4B90-908D-58E9647E95A4}"/>
              </a:ext>
            </a:extLst>
          </p:cNvPr>
          <p:cNvSpPr/>
          <p:nvPr/>
        </p:nvSpPr>
        <p:spPr>
          <a:xfrm>
            <a:off x="2400300" y="3848100"/>
            <a:ext cx="7943850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xin lỗi bạn vì quên dội nước. Cảm ơn bạn đã nhắc nhở mình. Sau đó đi dội nước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quên làm mất vệ sinh, ảnh hưởng đến người khác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1F454B-F258-46E0-9680-391DA1842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237" y="95250"/>
            <a:ext cx="58388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7D7CFA-0462-4FAF-A3E6-8A02FC846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0EB27A2-54A2-45F2-8046-3A37DCCEF9A8}"/>
              </a:ext>
            </a:extLst>
          </p:cNvPr>
          <p:cNvSpPr/>
          <p:nvPr/>
        </p:nvSpPr>
        <p:spPr>
          <a:xfrm>
            <a:off x="171450" y="66675"/>
            <a:ext cx="5143499" cy="1724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DE9EC7C-EC93-451B-B3E4-8D98C75F1854}"/>
              </a:ext>
            </a:extLst>
          </p:cNvPr>
          <p:cNvSpPr/>
          <p:nvPr/>
        </p:nvSpPr>
        <p:spPr>
          <a:xfrm>
            <a:off x="2800350" y="3895725"/>
            <a:ext cx="7477125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32DA0579-D060-4FCF-8D5B-5020C20F3F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ABCEBA-AC87-4838-882E-E78E1C08E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5949" y="-1"/>
            <a:ext cx="4543425" cy="35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439884-080A-439E-9CA6-D3FBDA4B98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D2186DA-A3D0-4F18-B624-685FBC242653}"/>
              </a:ext>
            </a:extLst>
          </p:cNvPr>
          <p:cNvSpPr/>
          <p:nvPr/>
        </p:nvSpPr>
        <p:spPr>
          <a:xfrm>
            <a:off x="171450" y="66675"/>
            <a:ext cx="5143499" cy="1724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lãng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180F68D-31A2-4D5E-AC7F-BC1D963DAB18}"/>
              </a:ext>
            </a:extLst>
          </p:cNvPr>
          <p:cNvSpPr/>
          <p:nvPr/>
        </p:nvSpPr>
        <p:spPr>
          <a:xfrm>
            <a:off x="1828800" y="3895725"/>
            <a:ext cx="8448676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bạn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rằng việc làm đó gây lãng phí vì hộp sữa còn nguyên, có những bạn không có sữa để uống. Bỏ đi như rác là không biết quý trọng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67B730B6-A8A4-4176-BA21-B378C31D0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7E23F0D-CC9B-4FEB-9F00-409BABD92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396" y="219075"/>
            <a:ext cx="662460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431A0C-4D60-46AD-A221-069414F8C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8944ABEC-5585-4823-99E5-A81BDB9D6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498A634-180A-42C8-879B-ED3C3A9F7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872" y="511492"/>
            <a:ext cx="4990500" cy="427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C08574A-8A84-45D8-BB32-9270922EFA59}"/>
              </a:ext>
            </a:extLst>
          </p:cNvPr>
          <p:cNvSpPr/>
          <p:nvPr/>
        </p:nvSpPr>
        <p:spPr>
          <a:xfrm>
            <a:off x="3913931" y="141605"/>
            <a:ext cx="7743463" cy="12680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1F15B4B-67C5-4B90-908D-58E9647E95A4}"/>
              </a:ext>
            </a:extLst>
          </p:cNvPr>
          <p:cNvSpPr/>
          <p:nvPr/>
        </p:nvSpPr>
        <p:spPr>
          <a:xfrm>
            <a:off x="3990975" y="1687466"/>
            <a:ext cx="8115300" cy="27130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thụ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531178" y="-345615"/>
            <a:ext cx="3430939" cy="3936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3E4E25-9EF3-473E-8A64-3127019524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5259" y="845236"/>
            <a:ext cx="9419136" cy="4925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9CCB463-7D02-4EDA-A152-9E8BD3370471}"/>
              </a:ext>
            </a:extLst>
          </p:cNvPr>
          <p:cNvSpPr txBox="1"/>
          <p:nvPr/>
        </p:nvSpPr>
        <p:spPr>
          <a:xfrm>
            <a:off x="3466262" y="6472773"/>
            <a:ext cx="644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66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339021">
            <a:off x="10521403" y="3685401"/>
            <a:ext cx="2555159" cy="2034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179057">
            <a:off x="10282869" y="5396963"/>
            <a:ext cx="2831427" cy="19454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57708">
            <a:off x="290265" y="2124028"/>
            <a:ext cx="2259101" cy="1833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98691" y="3374749"/>
            <a:ext cx="2843713" cy="348325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423397">
            <a:off x="2140798" y="110606"/>
            <a:ext cx="8423845" cy="2290626"/>
            <a:chOff x="-4504735" y="862998"/>
            <a:chExt cx="16847688" cy="41252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92428">
              <a:off x="-4504735" y="862998"/>
              <a:ext cx="16847688" cy="412525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096854" y="2961224"/>
              <a:ext cx="8112013" cy="528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 Bold"/>
                <a:ea typeface="+mn-ea"/>
                <a:cs typeface="+mn-cs"/>
              </a:endParaRPr>
            </a:p>
          </p:txBody>
        </p:sp>
      </p:grpSp>
      <p:pic>
        <p:nvPicPr>
          <p:cNvPr id="12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xmlns="" id="{936893D4-398F-4487-977F-10A61320B4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91" y="3528169"/>
            <a:ext cx="3200744" cy="261415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9DF92E6-CB70-4657-B729-267F986448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2160" r="1795" b="24162"/>
          <a:stretch/>
        </p:blipFill>
        <p:spPr>
          <a:xfrm>
            <a:off x="2546787" y="2160445"/>
            <a:ext cx="7772400" cy="457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xmlns="" id="{B4258F55-D794-465A-82AA-A41F2F7C43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26" y="4548072"/>
            <a:ext cx="2435487" cy="152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FB43F23E">
            <a:hlinkClick r:id="" action="ppaction://media"/>
            <a:extLst>
              <a:ext uri="{FF2B5EF4-FFF2-40B4-BE49-F238E27FC236}">
                <a16:creationId xmlns:a16="http://schemas.microsoft.com/office/drawing/2014/main" xmlns="" id="{20A0D619-423E-4CED-B9ED-A42DE00DE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81259" y="76200"/>
            <a:ext cx="576858" cy="4711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20800" y="379115"/>
            <a:ext cx="9788941" cy="102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Chào mừng các em đến với trò chơi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2EAEA1-B584-479F-877D-B3A3F9E5E63D}"/>
              </a:ext>
            </a:extLst>
          </p:cNvPr>
          <p:cNvSpPr txBox="1"/>
          <p:nvPr/>
        </p:nvSpPr>
        <p:spPr>
          <a:xfrm>
            <a:off x="5486400" y="52567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EA41672-59C3-4C16-9F79-01BAD6801610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xmlns="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CDC9F06-F89F-458A-977B-B894AC4DBF6C}"/>
                </a:ext>
              </a:extLst>
            </p:cNvPr>
            <p:cNvSpPr txBox="1"/>
            <p:nvPr/>
          </p:nvSpPr>
          <p:spPr>
            <a:xfrm>
              <a:off x="5356703" y="2980809"/>
              <a:ext cx="11254898" cy="5955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3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Nhiệm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vụ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đáp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A,B,C.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nào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một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sẽ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bị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mất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quyền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những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Những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hết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bộ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sẽ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nhận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được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phần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thưởng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5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 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xmlns="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5" y="181414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xmlns="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xmlns="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B8712AA-6B81-42E4-BE29-4FC1D2023F0D}"/>
              </a:ext>
            </a:extLst>
          </p:cNvPr>
          <p:cNvSpPr txBox="1"/>
          <p:nvPr/>
        </p:nvSpPr>
        <p:spPr>
          <a:xfrm>
            <a:off x="3685136" y="4923221"/>
            <a:ext cx="693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2D5A9C1-FFF0-4AEA-93EB-54FE883D631E}"/>
              </a:ext>
            </a:extLst>
          </p:cNvPr>
          <p:cNvSpPr txBox="1"/>
          <p:nvPr/>
        </p:nvSpPr>
        <p:spPr>
          <a:xfrm>
            <a:off x="6378579" y="472440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4C9643A-5BA2-4FAB-988D-D2C6E3EB9AE1}"/>
              </a:ext>
            </a:extLst>
          </p:cNvPr>
          <p:cNvSpPr txBox="1"/>
          <p:nvPr/>
        </p:nvSpPr>
        <p:spPr>
          <a:xfrm>
            <a:off x="3659311" y="304311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dịp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Tết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ADE90C0-3399-4BB9-81D1-1B0D744C9CC2}"/>
              </a:ext>
            </a:extLst>
          </p:cNvPr>
          <p:cNvSpPr txBox="1"/>
          <p:nvPr/>
        </p:nvSpPr>
        <p:spPr>
          <a:xfrm>
            <a:off x="3689260" y="397385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Quan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ốm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xmlns="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xmlns="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xmlns="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xmlns="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xmlns="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8" y="364266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xmlns="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xmlns="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xmlns="" id="{64089E35-D6C6-490F-9840-BE3CB0C3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75" y="2089278"/>
            <a:ext cx="6667500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34E1A82-0402-45A5-A986-C9A0089796B6}"/>
              </a:ext>
            </a:extLst>
          </p:cNvPr>
          <p:cNvSpPr txBox="1"/>
          <p:nvPr/>
        </p:nvSpPr>
        <p:spPr>
          <a:xfrm>
            <a:off x="3390900" y="3656396"/>
            <a:ext cx="768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Chăn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endParaRPr lang="vi-VN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1917A57-13E2-4D2D-B84B-14A4ED0FB836}"/>
              </a:ext>
            </a:extLst>
          </p:cNvPr>
          <p:cNvSpPr txBox="1"/>
          <p:nvPr/>
        </p:nvSpPr>
        <p:spPr>
          <a:xfrm>
            <a:off x="3343275" y="5110040"/>
            <a:ext cx="750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nhôm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F0775C5-82E4-4FA9-9371-66493F8D45D4}"/>
              </a:ext>
            </a:extLst>
          </p:cNvPr>
          <p:cNvSpPr txBox="1"/>
          <p:nvPr/>
        </p:nvSpPr>
        <p:spPr>
          <a:xfrm>
            <a:off x="3343275" y="4373904"/>
            <a:ext cx="7496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gang,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thép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xmlns="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4784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53" y="1666929"/>
            <a:ext cx="7581281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xmlns="" id="{02672E0A-9D66-41C8-B36C-1079060D4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xmlns="" id="{EA783C79-6538-4777-80FB-8623EBFFE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8F695929-627F-44D9-92B2-54B297947CD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xmlns="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3" y="279576"/>
            <a:ext cx="1513588" cy="1415779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288D407-8A29-4379-AA9A-416A03C1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943" y="212737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thủ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7C5BFD9-2A16-43C0-ABD8-DC7B59CB9184}"/>
              </a:ext>
            </a:extLst>
          </p:cNvPr>
          <p:cNvSpPr txBox="1"/>
          <p:nvPr/>
        </p:nvSpPr>
        <p:spPr>
          <a:xfrm>
            <a:off x="3856586" y="5056571"/>
            <a:ext cx="693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625DE21-6038-4C88-9F60-A0A54AA01848}"/>
              </a:ext>
            </a:extLst>
          </p:cNvPr>
          <p:cNvSpPr txBox="1"/>
          <p:nvPr/>
        </p:nvSpPr>
        <p:spPr>
          <a:xfrm>
            <a:off x="3830761" y="317646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gốm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FC02C1-8C9A-44F4-BDF8-21C78AFE58AF}"/>
              </a:ext>
            </a:extLst>
          </p:cNvPr>
          <p:cNvSpPr txBox="1"/>
          <p:nvPr/>
        </p:nvSpPr>
        <p:spPr>
          <a:xfrm>
            <a:off x="3860710" y="410720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Dệt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vải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xmlns="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xmlns="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xmlns="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B8712AA-6B81-42E4-BE29-4FC1D2023F0D}"/>
              </a:ext>
            </a:extLst>
          </p:cNvPr>
          <p:cNvSpPr txBox="1"/>
          <p:nvPr/>
        </p:nvSpPr>
        <p:spPr>
          <a:xfrm>
            <a:off x="3551786" y="4104071"/>
            <a:ext cx="7554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tường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2D5A9C1-FFF0-4AEA-93EB-54FE883D631E}"/>
              </a:ext>
            </a:extLst>
          </p:cNvPr>
          <p:cNvSpPr txBox="1"/>
          <p:nvPr/>
        </p:nvSpPr>
        <p:spPr>
          <a:xfrm>
            <a:off x="6378579" y="472440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4C9643A-5BA2-4FAB-988D-D2C6E3EB9AE1}"/>
              </a:ext>
            </a:extLst>
          </p:cNvPr>
          <p:cNvSpPr txBox="1"/>
          <p:nvPr/>
        </p:nvSpPr>
        <p:spPr>
          <a:xfrm>
            <a:off x="3659311" y="304311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Vứt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ADE90C0-3399-4BB9-81D1-1B0D744C9CC2}"/>
              </a:ext>
            </a:extLst>
          </p:cNvPr>
          <p:cNvSpPr txBox="1"/>
          <p:nvPr/>
        </p:nvSpPr>
        <p:spPr>
          <a:xfrm>
            <a:off x="3670210" y="504065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cành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xmlns="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71A0DC5D-E264-4930-BE6C-384228348264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Câu</a:t>
            </a:r>
            <a:r>
              <a:rPr lang="en-US" sz="3600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72963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xmlns="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xmlns="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xmlns="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3568581" y="2152907"/>
            <a:ext cx="696735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5.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cọc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…..?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25663E-CAB2-44D0-81AB-FB7CBCAEA6E0}"/>
              </a:ext>
            </a:extLst>
          </p:cNvPr>
          <p:cNvSpPr txBox="1"/>
          <p:nvPr/>
        </p:nvSpPr>
        <p:spPr>
          <a:xfrm>
            <a:off x="3630039" y="3491700"/>
            <a:ext cx="4290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chùm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618DD33-259F-4D10-8D04-BD2ABB7EB08E}"/>
              </a:ext>
            </a:extLst>
          </p:cNvPr>
          <p:cNvSpPr txBox="1"/>
          <p:nvPr/>
        </p:nvSpPr>
        <p:spPr>
          <a:xfrm>
            <a:off x="7270634" y="3492361"/>
            <a:ext cx="4048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814806C-F97A-450F-BC99-00E25344BFCA}"/>
              </a:ext>
            </a:extLst>
          </p:cNvPr>
          <p:cNvSpPr txBox="1"/>
          <p:nvPr/>
        </p:nvSpPr>
        <p:spPr>
          <a:xfrm>
            <a:off x="3618355" y="4455436"/>
            <a:ext cx="34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6000" dirty="0" err="1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đực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xmlns="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xmlns="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xmlns="" id="{9F903EC8-660B-4CE1-BA4F-FFEE064449B9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Câu</a:t>
            </a:r>
            <a:r>
              <a:rPr lang="en-US" sz="3600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82662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EE7623-EEBF-43F0-BD9B-690A0021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xmlns="" id="{85C018BF-CA3E-40A9-980A-E3B10654A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2" y="1825626"/>
            <a:ext cx="4351338" cy="4351338"/>
          </a:xfr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75CE5AC-7AEC-40FB-98E1-68C1BA009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5"/>
          <a:stretch/>
        </p:blipFill>
        <p:spPr>
          <a:xfrm>
            <a:off x="1" y="0"/>
            <a:ext cx="12570067" cy="6857990"/>
          </a:xfrm>
          <a:prstGeom prst="rect">
            <a:avLst/>
          </a:prstGeom>
        </p:spPr>
      </p:pic>
      <p:pic>
        <p:nvPicPr>
          <p:cNvPr id="9" name="Picture 8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xmlns="" id="{9519932B-F277-466A-B991-23ECC459E6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34" y="1905000"/>
            <a:ext cx="1930400" cy="110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FB43F23E">
            <a:hlinkClick r:id="" action="ppaction://media"/>
            <a:extLst>
              <a:ext uri="{FF2B5EF4-FFF2-40B4-BE49-F238E27FC236}">
                <a16:creationId xmlns:a16="http://schemas.microsoft.com/office/drawing/2014/main" xmlns="" id="{89DA5F20-83AE-42F2-92F1-39D7259EF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476" y="230189"/>
            <a:ext cx="784225" cy="784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A6FD98-4783-49AC-8FC9-E2F79C149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7200" y="4056944"/>
            <a:ext cx="1313180" cy="1459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24FCC0-12B3-44F1-87E1-2F4723B00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255" y="4056944"/>
            <a:ext cx="1313180" cy="1459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8FB4407-DE08-4301-9135-ED2E45F58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8444" y="4070607"/>
            <a:ext cx="1313180" cy="1459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80F0ED0-3AE2-44DA-BC1D-0804C42A0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8400" y="4112105"/>
            <a:ext cx="1313180" cy="1459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51C25C9-6675-4B5B-AFA0-3B0949CD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5200" y="4070607"/>
            <a:ext cx="1313180" cy="1459089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xmlns="" id="{B5571D6C-D479-4FE7-94D2-029659B721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83678" y="1752601"/>
            <a:ext cx="2843713" cy="51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3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469</Words>
  <Application>Microsoft Office PowerPoint</Application>
  <PresentationFormat>Custom</PresentationFormat>
  <Paragraphs>43</Paragraphs>
  <Slides>18</Slides>
  <Notes>4</Notes>
  <HiddenSlides>0</HiddenSlides>
  <MMClips>17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Office 主题​​</vt:lpstr>
      <vt:lpstr>Office 主题</vt:lpstr>
      <vt:lpstr>Office Theme</vt:lpstr>
      <vt:lpstr>1_Office Theme</vt:lpstr>
      <vt:lpstr>PowerPoint Presentation</vt:lpstr>
      <vt:lpstr>PowerPoint Presentation</vt:lpstr>
      <vt:lpstr>PowerPoint Presentation</vt:lpstr>
      <vt:lpstr>1. Đâu là việc làm thể hiện của người thân trong gia đình?</vt:lpstr>
      <vt:lpstr>2. Đâu là tên một hoạt động sản xuất nông nghiệp?</vt:lpstr>
      <vt:lpstr>3. Đâu là tên một hoạt động sản xuất thủ công nghiệp?</vt:lpstr>
      <vt:lpstr>4. Đâu là việc em không nên làm khi đi tham quan?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2022-09-13T02:20:33Z</dcterms:created>
  <dcterms:modified xsi:type="dcterms:W3CDTF">2023-06-02T04:24:22Z</dcterms:modified>
</cp:coreProperties>
</file>