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62" r:id="rId3"/>
    <p:sldId id="295" r:id="rId4"/>
    <p:sldId id="296" r:id="rId5"/>
    <p:sldId id="298" r:id="rId6"/>
    <p:sldId id="299" r:id="rId7"/>
    <p:sldId id="301" r:id="rId8"/>
    <p:sldId id="275" r:id="rId9"/>
    <p:sldId id="276" r:id="rId10"/>
    <p:sldId id="283" r:id="rId11"/>
    <p:sldId id="277" r:id="rId12"/>
    <p:sldId id="284" r:id="rId13"/>
    <p:sldId id="278" r:id="rId14"/>
    <p:sldId id="285" r:id="rId15"/>
    <p:sldId id="279" r:id="rId16"/>
    <p:sldId id="286" r:id="rId17"/>
    <p:sldId id="280" r:id="rId18"/>
    <p:sldId id="281" r:id="rId19"/>
    <p:sldId id="282" r:id="rId20"/>
    <p:sldId id="287" r:id="rId21"/>
    <p:sldId id="288" r:id="rId22"/>
    <p:sldId id="290" r:id="rId23"/>
    <p:sldId id="291" r:id="rId24"/>
    <p:sldId id="293" r:id="rId25"/>
    <p:sldId id="292" r:id="rId26"/>
    <p:sldId id="294" r:id="rId27"/>
    <p:sldId id="26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CC"/>
    <a:srgbClr val="F8F8F8"/>
    <a:srgbClr val="3333CC"/>
    <a:srgbClr val="7DABEA"/>
    <a:srgbClr val="A1C3F7"/>
    <a:srgbClr val="FBE5D6"/>
    <a:srgbClr val="FFCCFF"/>
    <a:srgbClr val="41719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9" d="100"/>
          <a:sy n="69"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E1442-DB4B-42B0-AF2E-DA5FA05BDE00}" type="datetimeFigureOut">
              <a:rPr lang="en-US" smtClean="0"/>
              <a:t>07/06/2023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4E83-DA8B-4472-80D3-40CE58195C38}" type="slidenum">
              <a:rPr lang="en-US" smtClean="0"/>
              <a:t>‹#›</a:t>
            </a:fld>
            <a:endParaRPr lang="en-US"/>
          </a:p>
        </p:txBody>
      </p:sp>
    </p:spTree>
    <p:extLst>
      <p:ext uri="{BB962C8B-B14F-4D97-AF65-F5344CB8AC3E}">
        <p14:creationId xmlns:p14="http://schemas.microsoft.com/office/powerpoint/2010/main" val="388523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834E83-DA8B-4472-80D3-40CE58195C38}" type="slidenum">
              <a:rPr lang="en-US" smtClean="0"/>
              <a:t>1</a:t>
            </a:fld>
            <a:endParaRPr lang="en-US"/>
          </a:p>
        </p:txBody>
      </p:sp>
    </p:spTree>
    <p:extLst>
      <p:ext uri="{BB962C8B-B14F-4D97-AF65-F5344CB8AC3E}">
        <p14:creationId xmlns:p14="http://schemas.microsoft.com/office/powerpoint/2010/main" val="40239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07/06/2023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07/06/2023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07/06/2023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07/06/2023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6.png"/><Relationship Id="rId7" Type="http://schemas.openxmlformats.org/officeDocument/2006/relationships/image" Target="../media/image47.gi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6.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6.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8" name="WordArt 3">
            <a:extLst>
              <a:ext uri="{FF2B5EF4-FFF2-40B4-BE49-F238E27FC236}">
                <a16:creationId xmlns:a16="http://schemas.microsoft.com/office/drawing/2014/main" xmlns="" id="{8F158276-71B7-48F7-8244-8088A9ED16AE}"/>
              </a:ext>
            </a:extLst>
          </p:cNvPr>
          <p:cNvSpPr>
            <a:spLocks noChangeArrowheads="1" noChangeShapeType="1" noTextEdit="1"/>
          </p:cNvSpPr>
          <p:nvPr/>
        </p:nvSpPr>
        <p:spPr bwMode="auto">
          <a:xfrm>
            <a:off x="2559657" y="1403048"/>
            <a:ext cx="6467475" cy="3616325"/>
          </a:xfrm>
          <a:prstGeom prst="rect">
            <a:avLst/>
          </a:prstGeom>
        </p:spPr>
        <p:txBody>
          <a:bodyPr spcFirstLastPara="1" wrap="none" fromWordArt="1">
            <a:prstTxWarp prst="textArchUp">
              <a:avLst>
                <a:gd name="adj" fmla="val 10800004"/>
              </a:avLst>
            </a:prstTxWarp>
          </a:bodyPr>
          <a:lstStyle/>
          <a:p>
            <a:pPr algn="ctr"/>
            <a:r>
              <a:rPr lang="en-US" sz="24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GIÁO ÁN ĐIỆN TỬ</a:t>
            </a:r>
          </a:p>
        </p:txBody>
      </p:sp>
      <p:sp>
        <p:nvSpPr>
          <p:cNvPr id="12" name="WordArt 16">
            <a:extLst>
              <a:ext uri="{FF2B5EF4-FFF2-40B4-BE49-F238E27FC236}">
                <a16:creationId xmlns:a16="http://schemas.microsoft.com/office/drawing/2014/main" xmlns="" id="{64E6B3F1-3A83-4616-92DE-D2A12F43D7E5}"/>
              </a:ext>
            </a:extLst>
          </p:cNvPr>
          <p:cNvSpPr>
            <a:spLocks noChangeArrowheads="1" noChangeShapeType="1" noTextEdit="1"/>
          </p:cNvSpPr>
          <p:nvPr/>
        </p:nvSpPr>
        <p:spPr bwMode="auto">
          <a:xfrm>
            <a:off x="3217822" y="533209"/>
            <a:ext cx="5297487" cy="368300"/>
          </a:xfrm>
          <a:prstGeom prst="rect">
            <a:avLst/>
          </a:prstGeom>
        </p:spPr>
        <p:txBody>
          <a:bodyPr wrap="none" fromWordArt="1">
            <a:prstTxWarp prst="textPlain">
              <a:avLst>
                <a:gd name="adj" fmla="val 50000"/>
              </a:avLst>
            </a:prstTxWarp>
          </a:bodyPr>
          <a:lstStyle/>
          <a:p>
            <a:pPr algn="ctr"/>
            <a:r>
              <a:rPr lang="vi-VN" sz="2800" b="1" kern="10" dirty="0">
                <a:ln w="9525">
                  <a:solidFill>
                    <a:srgbClr val="FF0000"/>
                  </a:solidFill>
                  <a:round/>
                  <a:headEnd/>
                  <a:tailEnd/>
                </a:ln>
                <a:solidFill>
                  <a:srgbClr val="FF0000"/>
                </a:solidFill>
              </a:rPr>
              <a:t>TRƯỜNG TIỂU </a:t>
            </a:r>
            <a:r>
              <a:rPr lang="vi-VN" sz="2800" b="1" kern="10">
                <a:ln w="9525">
                  <a:solidFill>
                    <a:srgbClr val="FF0000"/>
                  </a:solidFill>
                  <a:round/>
                  <a:headEnd/>
                  <a:tailEnd/>
                </a:ln>
                <a:solidFill>
                  <a:srgbClr val="FF0000"/>
                </a:solidFill>
              </a:rPr>
              <a:t>HỌC </a:t>
            </a:r>
            <a:r>
              <a:rPr lang="en-US" sz="2800" b="1" kern="10" smtClean="0">
                <a:ln w="9525">
                  <a:solidFill>
                    <a:srgbClr val="FF0000"/>
                  </a:solidFill>
                  <a:round/>
                  <a:headEnd/>
                  <a:tailEnd/>
                </a:ln>
                <a:solidFill>
                  <a:srgbClr val="FF0000"/>
                </a:solidFill>
              </a:rPr>
              <a:t>NGỌC LÂM</a:t>
            </a:r>
            <a:endParaRPr lang="en-US" sz="2800" b="1" kern="10" dirty="0">
              <a:ln w="9525">
                <a:solidFill>
                  <a:srgbClr val="FF0000"/>
                </a:solidFill>
                <a:round/>
                <a:headEnd/>
                <a:tailEnd/>
              </a:ln>
              <a:solidFill>
                <a:srgbClr val="FF0000"/>
              </a:solidFill>
            </a:endParaRPr>
          </a:p>
        </p:txBody>
      </p:sp>
      <p:grpSp>
        <p:nvGrpSpPr>
          <p:cNvPr id="10" name="Group 12">
            <a:extLst>
              <a:ext uri="{FF2B5EF4-FFF2-40B4-BE49-F238E27FC236}">
                <a16:creationId xmlns:a16="http://schemas.microsoft.com/office/drawing/2014/main" xmlns="" id="{C67069D9-CC79-4625-A986-0C521B873BF2}"/>
              </a:ext>
            </a:extLst>
          </p:cNvPr>
          <p:cNvGrpSpPr>
            <a:grpSpLocks/>
          </p:cNvGrpSpPr>
          <p:nvPr/>
        </p:nvGrpSpPr>
        <p:grpSpPr bwMode="auto">
          <a:xfrm>
            <a:off x="-198784" y="0"/>
            <a:ext cx="12446715" cy="7015858"/>
            <a:chOff x="0" y="0"/>
            <a:chExt cx="5786" cy="4320"/>
          </a:xfrm>
        </p:grpSpPr>
        <p:pic>
          <p:nvPicPr>
            <p:cNvPr id="11" name="Picture 13" descr="flower[1][1][1][1]">
              <a:extLst>
                <a:ext uri="{FF2B5EF4-FFF2-40B4-BE49-F238E27FC236}">
                  <a16:creationId xmlns:a16="http://schemas.microsoft.com/office/drawing/2014/main" xmlns="" id="{23E26FAC-0ABD-473F-A465-F3E79A543EC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flower[1][1][1][1]">
              <a:extLst>
                <a:ext uri="{FF2B5EF4-FFF2-40B4-BE49-F238E27FC236}">
                  <a16:creationId xmlns:a16="http://schemas.microsoft.com/office/drawing/2014/main" xmlns="" id="{95A8E6C0-D939-4896-B2EF-9974C05AD42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 y="3895"/>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lower[1][1][1][1]">
              <a:extLst>
                <a:ext uri="{FF2B5EF4-FFF2-40B4-BE49-F238E27FC236}">
                  <a16:creationId xmlns:a16="http://schemas.microsoft.com/office/drawing/2014/main" xmlns="" id="{C88FF6B6-F253-42A5-82BE-85799DF6463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flower[1][1][1][1]">
              <a:extLst>
                <a:ext uri="{FF2B5EF4-FFF2-40B4-BE49-F238E27FC236}">
                  <a16:creationId xmlns:a16="http://schemas.microsoft.com/office/drawing/2014/main" xmlns="" id="{BDDF1271-5CA4-49A2-87AE-BEA8D3B4F8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012">
              <a:extLst>
                <a:ext uri="{FF2B5EF4-FFF2-40B4-BE49-F238E27FC236}">
                  <a16:creationId xmlns:a16="http://schemas.microsoft.com/office/drawing/2014/main" xmlns="" id="{FC18E40B-2F30-4BC2-967F-8205375FB5E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012">
              <a:extLst>
                <a:ext uri="{FF2B5EF4-FFF2-40B4-BE49-F238E27FC236}">
                  <a16:creationId xmlns:a16="http://schemas.microsoft.com/office/drawing/2014/main" xmlns="" id="{225E202C-5B34-416B-92AB-5278CBF166E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012">
              <a:extLst>
                <a:ext uri="{FF2B5EF4-FFF2-40B4-BE49-F238E27FC236}">
                  <a16:creationId xmlns:a16="http://schemas.microsoft.com/office/drawing/2014/main" xmlns="" id="{3A336DD3-9E45-47E8-9170-75E3C8F1444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012">
              <a:extLst>
                <a:ext uri="{FF2B5EF4-FFF2-40B4-BE49-F238E27FC236}">
                  <a16:creationId xmlns:a16="http://schemas.microsoft.com/office/drawing/2014/main" xmlns="" id="{2A8ED748-09B6-4B24-A208-8785F5DD6EB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xmlns="" id="{F9BB901D-E455-40CA-914F-DBEB43C86E38}"/>
              </a:ext>
            </a:extLst>
          </p:cNvPr>
          <p:cNvPicPr>
            <a:picLocks noChangeAspect="1"/>
          </p:cNvPicPr>
          <p:nvPr/>
        </p:nvPicPr>
        <p:blipFill>
          <a:blip r:embed="rId9"/>
          <a:stretch>
            <a:fillRect/>
          </a:stretch>
        </p:blipFill>
        <p:spPr>
          <a:xfrm>
            <a:off x="3597881" y="1894259"/>
            <a:ext cx="4391025" cy="35147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Rectangle 20">
            <a:extLst>
              <a:ext uri="{FF2B5EF4-FFF2-40B4-BE49-F238E27FC236}">
                <a16:creationId xmlns:a16="http://schemas.microsoft.com/office/drawing/2014/main" xmlns="" id="{A2380C6A-C209-4D5B-ADB5-23423CF8721F}"/>
              </a:ext>
            </a:extLst>
          </p:cNvPr>
          <p:cNvSpPr/>
          <p:nvPr/>
        </p:nvSpPr>
        <p:spPr>
          <a:xfrm>
            <a:off x="2816632" y="5374234"/>
            <a:ext cx="6359952" cy="934883"/>
          </a:xfrm>
          <a:prstGeom prst="rect">
            <a:avLst/>
          </a:prstGeom>
          <a:noFill/>
        </p:spPr>
        <p:txBody>
          <a:bodyPr wrap="none">
            <a:prstTxWarp prst="textChevron">
              <a:avLst>
                <a:gd name="adj" fmla="val 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8800" b="1" dirty="0">
                <a:ln w="11430"/>
                <a:solidFill>
                  <a:schemeClr val="bg1"/>
                </a:solidFill>
                <a:latin typeface="Times New Roman" panose="02020603050405020304" pitchFamily="18" charset="0"/>
                <a:cs typeface="Times New Roman" pitchFamily="18" charset="0"/>
              </a:rPr>
              <a:t>MÔN: CÔNG NGHỆ 3</a:t>
            </a:r>
          </a:p>
        </p:txBody>
      </p:sp>
    </p:spTree>
    <p:custDataLst>
      <p:tags r:id="rId1"/>
    </p:custDataLst>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5B535C-F7F3-42A4-83D2-1CD23349A559}"/>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20AD78A1-3E69-4456-A4DA-F17CE2A244BB}"/>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AB949445-F006-4FEC-9646-54B1791653D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C4CC7755-1FAE-48CA-83B2-35F0D4EC3BA6}"/>
              </a:ext>
            </a:extLst>
          </p:cNvPr>
          <p:cNvSpPr txBox="1"/>
          <p:nvPr/>
        </p:nvSpPr>
        <p:spPr>
          <a:xfrm>
            <a:off x="840818" y="1883941"/>
            <a:ext cx="1013123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231A4F6D-2641-49C6-AF5A-8D2D1D089D60}"/>
              </a:ext>
            </a:extLst>
          </p:cNvPr>
          <p:cNvSpPr txBox="1"/>
          <p:nvPr/>
        </p:nvSpPr>
        <p:spPr>
          <a:xfrm>
            <a:off x="834887" y="2507624"/>
            <a:ext cx="9973243"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C625797A-A2A2-4A55-8700-7118736F9148}"/>
              </a:ext>
            </a:extLst>
          </p:cNvPr>
          <p:cNvSpPr txBox="1"/>
          <p:nvPr/>
        </p:nvSpPr>
        <p:spPr>
          <a:xfrm>
            <a:off x="834887" y="3217735"/>
            <a:ext cx="8446543"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3: Vì sao phải giữ gìn các sản phẩm công nghệ trong gia đình? </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A7709BCE-4B4F-43CA-8753-1C13DF0CE7F0}"/>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232639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1FEDCFD-4F44-4A45-AB95-BB0A8EE90B1F}"/>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1" name="TextBox 10">
            <a:extLst>
              <a:ext uri="{FF2B5EF4-FFF2-40B4-BE49-F238E27FC236}">
                <a16:creationId xmlns:a16="http://schemas.microsoft.com/office/drawing/2014/main" xmlns="" id="{78E02CDD-B895-4E3B-82A2-776EE48BA623}"/>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2" name="TextBox 11">
            <a:extLst>
              <a:ext uri="{FF2B5EF4-FFF2-40B4-BE49-F238E27FC236}">
                <a16:creationId xmlns:a16="http://schemas.microsoft.com/office/drawing/2014/main" xmlns="" id="{FA7A565E-F652-413B-8C92-040D880FF718}"/>
              </a:ext>
            </a:extLst>
          </p:cNvPr>
          <p:cNvSpPr txBox="1"/>
          <p:nvPr/>
        </p:nvSpPr>
        <p:spPr>
          <a:xfrm>
            <a:off x="3247395" y="730567"/>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3" name="Picture 7">
            <a:extLst>
              <a:ext uri="{FF2B5EF4-FFF2-40B4-BE49-F238E27FC236}">
                <a16:creationId xmlns:a16="http://schemas.microsoft.com/office/drawing/2014/main" xmlns="" id="{5E1DBE05-7D8F-4BE1-B8AF-EE6A7AB7C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54" y="3884495"/>
            <a:ext cx="7642225" cy="2041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xmlns="" id="{0536536D-AFE1-4DB9-9BE7-F7AE247DF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054" y="1762008"/>
            <a:ext cx="725805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D57673A5-D1B7-4681-AAC0-B6F43F509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054" y="1330208"/>
            <a:ext cx="4359275" cy="31273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8E910414-AB58-4EEE-9875-80CFE1957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79" y="3403483"/>
            <a:ext cx="3436938" cy="163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419252-F2F6-488A-A65D-375F39F7510B}"/>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60F0408F-2FF6-4EDB-9A12-EA8A0628625F}"/>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1A349CF1-195B-4781-943E-948E16E0D0FB}"/>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7526D823-9815-4E4F-A5E3-8EA5A9777AE7}"/>
              </a:ext>
            </a:extLst>
          </p:cNvPr>
          <p:cNvSpPr txBox="1"/>
          <p:nvPr/>
        </p:nvSpPr>
        <p:spPr>
          <a:xfrm>
            <a:off x="998806" y="2068607"/>
            <a:ext cx="521328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64908A7-E17D-4968-A7CA-BD91B9C3C6C4}"/>
              </a:ext>
            </a:extLst>
          </p:cNvPr>
          <p:cNvSpPr txBox="1"/>
          <p:nvPr/>
        </p:nvSpPr>
        <p:spPr>
          <a:xfrm>
            <a:off x="998806" y="2671788"/>
            <a:ext cx="9284914"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8F626C7-650E-4CE4-AB2B-AE2B05B577D8}"/>
              </a:ext>
            </a:extLst>
          </p:cNvPr>
          <p:cNvSpPr txBox="1"/>
          <p:nvPr/>
        </p:nvSpPr>
        <p:spPr>
          <a:xfrm>
            <a:off x="998806" y="3284404"/>
            <a:ext cx="5822428"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6: Em hãy nêu các bước sử dụng đèn học</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9EC8488E-C9CA-4E9E-8DBC-7B40A6F539B8}"/>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66488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1D0EAB3-9394-4FAF-954E-84C2820E4556}"/>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9" name="TextBox 8">
            <a:extLst>
              <a:ext uri="{FF2B5EF4-FFF2-40B4-BE49-F238E27FC236}">
                <a16:creationId xmlns:a16="http://schemas.microsoft.com/office/drawing/2014/main" xmlns="" id="{86816579-3D44-48BC-B1F9-AD2A2B400623}"/>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0" name="TextBox 9">
            <a:extLst>
              <a:ext uri="{FF2B5EF4-FFF2-40B4-BE49-F238E27FC236}">
                <a16:creationId xmlns:a16="http://schemas.microsoft.com/office/drawing/2014/main" xmlns="" id="{13FF5120-E2F9-4EB4-A5C9-35D780A17A8C}"/>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1" name="Picture 7">
            <a:extLst>
              <a:ext uri="{FF2B5EF4-FFF2-40B4-BE49-F238E27FC236}">
                <a16:creationId xmlns:a16="http://schemas.microsoft.com/office/drawing/2014/main" xmlns="" id="{19BBF939-E27A-4574-941B-E442BAE5C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33" y="3954827"/>
            <a:ext cx="7642225" cy="20653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xmlns="" id="{BE758C9F-C17C-4E9A-96D8-8A557E5EE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833" y="1767252"/>
            <a:ext cx="7315200" cy="2759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xmlns="" id="{14B8C610-6088-4C97-97D7-F465898DB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833" y="1383077"/>
            <a:ext cx="4359275" cy="3135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xmlns="" id="{1F9641B9-39F1-4971-B1C7-18A5812F4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4058" y="3465877"/>
            <a:ext cx="3436938"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479DA56-9CD3-4E23-86C6-04B002118F8D}"/>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352DEC7-401D-44EE-9A71-59DAD1A3C741}"/>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FC611957-1F9E-4E6B-8256-09B6A2720722}"/>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4F1E288A-2E46-4BCB-AEF0-8FFBBE684AF0}"/>
              </a:ext>
            </a:extLst>
          </p:cNvPr>
          <p:cNvSpPr txBox="1"/>
          <p:nvPr/>
        </p:nvSpPr>
        <p:spPr>
          <a:xfrm>
            <a:off x="998806" y="2068607"/>
            <a:ext cx="5383205"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C3EC571-F1ED-4E88-8FA3-4DEF835F8955}"/>
              </a:ext>
            </a:extLst>
          </p:cNvPr>
          <p:cNvSpPr txBox="1"/>
          <p:nvPr/>
        </p:nvSpPr>
        <p:spPr>
          <a:xfrm>
            <a:off x="998806" y="3284404"/>
            <a:ext cx="5992346"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9: Em hãy nêu các bước sử dụng quạt điện</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CCC6973F-80AE-4448-8D05-4A901B098C10}"/>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
        <p:nvSpPr>
          <p:cNvPr id="11" name="TextBox 10">
            <a:extLst>
              <a:ext uri="{FF2B5EF4-FFF2-40B4-BE49-F238E27FC236}">
                <a16:creationId xmlns:a16="http://schemas.microsoft.com/office/drawing/2014/main" xmlns="" id="{F252781E-9E54-4903-AA62-9D5E2283AA83}"/>
              </a:ext>
            </a:extLst>
          </p:cNvPr>
          <p:cNvSpPr txBox="1"/>
          <p:nvPr/>
        </p:nvSpPr>
        <p:spPr>
          <a:xfrm>
            <a:off x="998806" y="2491840"/>
            <a:ext cx="1148963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6B47A60F-9C28-4094-85AD-BFC9C35BD268}"/>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5" name="TextBox 14">
            <a:extLst>
              <a:ext uri="{FF2B5EF4-FFF2-40B4-BE49-F238E27FC236}">
                <a16:creationId xmlns:a16="http://schemas.microsoft.com/office/drawing/2014/main" xmlns="" id="{FB6E51A8-BFD2-41AC-8B03-55DEC3A99515}"/>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6" name="TextBox 15">
            <a:extLst>
              <a:ext uri="{FF2B5EF4-FFF2-40B4-BE49-F238E27FC236}">
                <a16:creationId xmlns:a16="http://schemas.microsoft.com/office/drawing/2014/main" xmlns="" id="{0DC5B53A-06B4-4653-B1D5-B284D0410297}"/>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7" name="Picture 8">
            <a:extLst>
              <a:ext uri="{FF2B5EF4-FFF2-40B4-BE49-F238E27FC236}">
                <a16:creationId xmlns:a16="http://schemas.microsoft.com/office/drawing/2014/main" xmlns="" id="{126FD0C9-F898-45DF-8C9E-C93F26CA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96" y="3706883"/>
            <a:ext cx="5332412"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xmlns="" id="{ECE1C956-C278-4206-90B6-2151E0BFA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384" y="3646710"/>
            <a:ext cx="6000750" cy="7604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7111C33E-9048-460D-AC5B-EB2E511A2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0619">
            <a:off x="2541648" y="1693518"/>
            <a:ext cx="7932737" cy="2727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xmlns="" id="{B0ACDAE6-A7C5-4371-B704-9AADE417C6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3201" y="1616076"/>
            <a:ext cx="47879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AE8C8C09-A721-4B46-9FF9-6BD73C987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521" y="3219381"/>
            <a:ext cx="273367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C71436-6599-4C65-ADF2-FC77A1399CEE}"/>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D202279-7B70-407C-9AA9-1FE02F47EBC2}"/>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D978DACB-976D-49B2-8D2F-93EE3FD9535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65FA0682-4376-4D2A-8A59-C03FD74898E8}"/>
              </a:ext>
            </a:extLst>
          </p:cNvPr>
          <p:cNvSpPr txBox="1"/>
          <p:nvPr/>
        </p:nvSpPr>
        <p:spPr>
          <a:xfrm>
            <a:off x="998806" y="2068607"/>
            <a:ext cx="616066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7F95268-9892-4250-858E-D3B046B953FE}"/>
              </a:ext>
            </a:extLst>
          </p:cNvPr>
          <p:cNvSpPr txBox="1"/>
          <p:nvPr/>
        </p:nvSpPr>
        <p:spPr>
          <a:xfrm>
            <a:off x="998806" y="2671788"/>
            <a:ext cx="891923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1B9B2BA-A71C-4732-BA4F-F31BF06CD03C}"/>
              </a:ext>
            </a:extLst>
          </p:cNvPr>
          <p:cNvSpPr txBox="1"/>
          <p:nvPr/>
        </p:nvSpPr>
        <p:spPr>
          <a:xfrm>
            <a:off x="998806" y="3284404"/>
            <a:ext cx="6769802"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12: Em hãy nêu các bước sử dụng máy thu thanh</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09F2ED79-5570-49C2-A368-2DCB11C9D2A3}"/>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157938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971F20E-5F5B-42F3-8457-86DA4DC5B11E}"/>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0" name="TextBox 9">
            <a:extLst>
              <a:ext uri="{FF2B5EF4-FFF2-40B4-BE49-F238E27FC236}">
                <a16:creationId xmlns:a16="http://schemas.microsoft.com/office/drawing/2014/main" xmlns="" id="{79E956B4-48D6-4A27-8DB7-74EC394157A0}"/>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1" name="TextBox 10">
            <a:extLst>
              <a:ext uri="{FF2B5EF4-FFF2-40B4-BE49-F238E27FC236}">
                <a16:creationId xmlns:a16="http://schemas.microsoft.com/office/drawing/2014/main" xmlns="" id="{80247549-EF55-47B9-9949-50C9F069A3ED}"/>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2" name="Picture 8">
            <a:extLst>
              <a:ext uri="{FF2B5EF4-FFF2-40B4-BE49-F238E27FC236}">
                <a16:creationId xmlns:a16="http://schemas.microsoft.com/office/drawing/2014/main" xmlns="" id="{BB47AAE4-2958-498B-9C8B-D8E54C7B1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463" y="3818426"/>
            <a:ext cx="4921250" cy="1555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a16="http://schemas.microsoft.com/office/drawing/2014/main" xmlns="" id="{E95AFDF8-DFBA-438F-A835-80E242B55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463" y="3704126"/>
            <a:ext cx="6059488" cy="9985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xmlns="" id="{F9132AC6-0232-4544-AFD6-B66B789E4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463" y="1988038"/>
            <a:ext cx="7756525" cy="22590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F66F4716-0C6D-4E22-B78F-85DC6D4FF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463" y="1611801"/>
            <a:ext cx="4565650" cy="2635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9E15C555-A499-4FCB-A3E5-3E8CD617D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988" y="3221526"/>
            <a:ext cx="3130550"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D909C80-615F-49A7-95CA-E40BC9B81219}"/>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4FBE7831-B2A8-491A-A49C-2E972D8F33E5}"/>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25E23119-840D-436D-96F3-FF24705A634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3E90A8E2-4635-41DF-87A0-C7C717550940}"/>
              </a:ext>
            </a:extLst>
          </p:cNvPr>
          <p:cNvSpPr txBox="1"/>
          <p:nvPr/>
        </p:nvSpPr>
        <p:spPr>
          <a:xfrm>
            <a:off x="998806" y="2068607"/>
            <a:ext cx="602440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FE806EB-CD0E-4859-BB56-F377F41445B9}"/>
              </a:ext>
            </a:extLst>
          </p:cNvPr>
          <p:cNvSpPr txBox="1"/>
          <p:nvPr/>
        </p:nvSpPr>
        <p:spPr>
          <a:xfrm>
            <a:off x="998806" y="2671788"/>
            <a:ext cx="891462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DA9DB8B-6BEB-49AF-A01F-B3203DE16C76}"/>
              </a:ext>
            </a:extLst>
          </p:cNvPr>
          <p:cNvSpPr txBox="1"/>
          <p:nvPr/>
        </p:nvSpPr>
        <p:spPr>
          <a:xfrm>
            <a:off x="998806" y="3284404"/>
            <a:ext cx="6633547"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15: Em hãy nêu các bước sử dụng máy thu hình</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37F3C925-E14F-4898-9B4B-28001C524CFB}"/>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190456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5FCE6-1561-4EDB-8ADB-1F661701286F}"/>
              </a:ext>
            </a:extLst>
          </p:cNvPr>
          <p:cNvSpPr>
            <a:spLocks noGrp="1"/>
          </p:cNvSpPr>
          <p:nvPr>
            <p:ph type="title"/>
          </p:nvPr>
        </p:nvSpPr>
        <p:spPr/>
        <p:txBody>
          <a:bodyPr/>
          <a:lstStyle/>
          <a:p>
            <a:r>
              <a:rPr lang="en-US" dirty="0"/>
              <a:t>`</a:t>
            </a:r>
          </a:p>
        </p:txBody>
      </p:sp>
      <p:sp>
        <p:nvSpPr>
          <p:cNvPr id="4" name="TextBox 3">
            <a:extLst>
              <a:ext uri="{FF2B5EF4-FFF2-40B4-BE49-F238E27FC236}">
                <a16:creationId xmlns:a16="http://schemas.microsoft.com/office/drawing/2014/main" xmlns="" id="{F21F7E34-1300-45EC-9644-737FC3E11DF2}"/>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D5F2638-B58D-47EB-AE13-125292D6BF46}"/>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BBF8E3EE-B752-4130-8A7A-36A33F0E79EB}"/>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7" name="Picture 7">
            <a:extLst>
              <a:ext uri="{FF2B5EF4-FFF2-40B4-BE49-F238E27FC236}">
                <a16:creationId xmlns:a16="http://schemas.microsoft.com/office/drawing/2014/main" xmlns="" id="{5183C560-087F-49E1-B24E-06DEC618B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532" y="4045735"/>
            <a:ext cx="7589326" cy="1116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F6AAD214-7C58-4D56-984A-7A636C38B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090" y="2430272"/>
            <a:ext cx="8322119" cy="2028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79031566-1177-4EDE-9E2C-178DE00CA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090" y="1353383"/>
            <a:ext cx="6503644" cy="306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EC04160E-5D2D-4948-B15D-7BDABE179F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80" y="3121026"/>
            <a:ext cx="4124325" cy="189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C0A191-6976-4679-8D9E-02C5E122A7AB}"/>
              </a:ext>
            </a:extLst>
          </p:cNvPr>
          <p:cNvSpPr/>
          <p:nvPr/>
        </p:nvSpPr>
        <p:spPr>
          <a:xfrm>
            <a:off x="2405166" y="646909"/>
            <a:ext cx="7076661" cy="1404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0000"/>
                </a:solidFill>
                <a:latin typeface="Times New Roman" panose="02020603050405020304" pitchFamily="18" charset="0"/>
                <a:cs typeface="Times New Roman" panose="02020603050405020304" pitchFamily="18" charset="0"/>
              </a:rPr>
              <a:t>KHỞI ĐỘNG</a:t>
            </a:r>
          </a:p>
        </p:txBody>
      </p:sp>
    </p:spTree>
    <p:custDataLst>
      <p:tags r:id="rId1"/>
    </p:custDataLst>
    <p:extLst>
      <p:ext uri="{BB962C8B-B14F-4D97-AF65-F5344CB8AC3E}">
        <p14:creationId xmlns:p14="http://schemas.microsoft.com/office/powerpoint/2010/main" val="4034706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16DE84B-0FDC-4E5C-B8DA-011101707BFD}"/>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E6B1D4E5-7982-4F10-A516-72983117DB64}"/>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8FF79AC8-A5BC-400E-9868-5F96B8CCCBAD}"/>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135C5D63-A89B-4F0A-B0AB-05EFC8473EFB}"/>
              </a:ext>
            </a:extLst>
          </p:cNvPr>
          <p:cNvSpPr txBox="1"/>
          <p:nvPr/>
        </p:nvSpPr>
        <p:spPr>
          <a:xfrm>
            <a:off x="478301" y="1927930"/>
            <a:ext cx="1128229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7CB28B60-D5C2-4EF9-A67C-B92ED607A17F}"/>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49216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37AE7CE-C6BA-44D3-94E2-3D25DA44D893}"/>
              </a:ext>
            </a:extLst>
          </p:cNvPr>
          <p:cNvSpPr txBox="1"/>
          <p:nvPr/>
        </p:nvSpPr>
        <p:spPr>
          <a:xfrm>
            <a:off x="192813" y="3133846"/>
            <a:ext cx="9973243"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2:Em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AAF121D1-E49C-4379-939E-5CF6556957C0}"/>
              </a:ext>
            </a:extLst>
          </p:cNvPr>
          <p:cNvSpPr txBox="1"/>
          <p:nvPr/>
        </p:nvSpPr>
        <p:spPr>
          <a:xfrm>
            <a:off x="192814" y="5150260"/>
            <a:ext cx="8444750" cy="461665"/>
          </a:xfrm>
          <a:prstGeom prst="rect">
            <a:avLst/>
          </a:prstGeom>
          <a:noFill/>
        </p:spPr>
        <p:txBody>
          <a:bodyPr wrap="squar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3:Vì sao phải giữ gìn các sản phẩm công nghệ trong gia đình?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FAC056B-1F4B-4655-AF66-385B71CF0BBE}"/>
              </a:ext>
            </a:extLst>
          </p:cNvPr>
          <p:cNvSpPr txBox="1"/>
          <p:nvPr/>
        </p:nvSpPr>
        <p:spPr>
          <a:xfrm>
            <a:off x="192813" y="1017644"/>
            <a:ext cx="11525575" cy="1938992"/>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phẩm</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nghệ</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phẩn</a:t>
            </a:r>
            <a:r>
              <a:rPr lang="en-US" sz="2400" dirty="0">
                <a:solidFill>
                  <a:srgbClr val="FF0000"/>
                </a:solidFill>
              </a:rPr>
              <a:t> do con </a:t>
            </a:r>
            <a:r>
              <a:rPr lang="en-US" sz="2400" dirty="0" err="1">
                <a:solidFill>
                  <a:srgbClr val="FF0000"/>
                </a:solidFill>
              </a:rPr>
              <a:t>người</a:t>
            </a:r>
            <a:r>
              <a:rPr lang="en-US" sz="2400" dirty="0">
                <a:solidFill>
                  <a:srgbClr val="FF0000"/>
                </a:solidFill>
              </a:rPr>
              <a:t> </a:t>
            </a:r>
            <a:r>
              <a:rPr lang="en-US" sz="2400" dirty="0" err="1">
                <a:solidFill>
                  <a:srgbClr val="FF0000"/>
                </a:solidFill>
              </a:rPr>
              <a:t>tạo</a:t>
            </a:r>
            <a:r>
              <a:rPr lang="en-US" sz="2400" dirty="0">
                <a:solidFill>
                  <a:srgbClr val="FF0000"/>
                </a:solidFill>
              </a:rPr>
              <a:t> ra </a:t>
            </a:r>
            <a:r>
              <a:rPr lang="en-US" sz="2400" dirty="0" err="1">
                <a:solidFill>
                  <a:srgbClr val="FF0000"/>
                </a:solidFill>
              </a:rPr>
              <a:t>để</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vụ</a:t>
            </a:r>
            <a:r>
              <a:rPr lang="en-US" sz="2400" dirty="0">
                <a:solidFill>
                  <a:srgbClr val="FF0000"/>
                </a:solidFill>
              </a:rPr>
              <a:t> </a:t>
            </a:r>
            <a:r>
              <a:rPr lang="en-US" sz="2400" dirty="0" err="1">
                <a:solidFill>
                  <a:srgbClr val="FF0000"/>
                </a:solidFill>
              </a:rPr>
              <a:t>cuộc</a:t>
            </a:r>
            <a:r>
              <a:rPr lang="en-US" sz="2400" dirty="0">
                <a:solidFill>
                  <a:srgbClr val="FF0000"/>
                </a:solidFill>
              </a:rPr>
              <a:t> </a:t>
            </a:r>
            <a:r>
              <a:rPr lang="en-US" sz="2400" dirty="0" err="1">
                <a:solidFill>
                  <a:srgbClr val="FF0000"/>
                </a:solidFill>
              </a:rPr>
              <a:t>sống</a:t>
            </a:r>
            <a:r>
              <a:rPr lang="en-US" sz="2400" dirty="0">
                <a:solidFill>
                  <a:srgbClr val="FF0000"/>
                </a:solidFill>
              </a:rPr>
              <a:t> </a:t>
            </a:r>
            <a:r>
              <a:rPr lang="en-US" sz="2400" dirty="0" err="1">
                <a:solidFill>
                  <a:srgbClr val="FF0000"/>
                </a:solidFill>
              </a:rPr>
              <a:t>Ví</a:t>
            </a:r>
            <a:r>
              <a:rPr lang="en-US" sz="2400" dirty="0">
                <a:solidFill>
                  <a:srgbClr val="FF0000"/>
                </a:solidFill>
              </a:rPr>
              <a:t> </a:t>
            </a:r>
            <a:r>
              <a:rPr lang="en-US" sz="2400" dirty="0" err="1">
                <a:solidFill>
                  <a:srgbClr val="FF0000"/>
                </a:solidFill>
              </a:rPr>
              <a:t>dụ</a:t>
            </a:r>
            <a:r>
              <a:rPr lang="en-US" sz="2400" dirty="0">
                <a:solidFill>
                  <a:srgbClr val="FF0000"/>
                </a:solidFill>
              </a:rPr>
              <a:t>: </a:t>
            </a:r>
            <a:r>
              <a:rPr lang="en-US" sz="2400" dirty="0" err="1">
                <a:solidFill>
                  <a:srgbClr val="FF0000"/>
                </a:solidFill>
              </a:rPr>
              <a:t>tivi</a:t>
            </a:r>
            <a:r>
              <a:rPr lang="en-US" sz="2400" dirty="0">
                <a:solidFill>
                  <a:srgbClr val="FF0000"/>
                </a:solidFill>
              </a:rPr>
              <a:t>, </a:t>
            </a:r>
            <a:r>
              <a:rPr lang="en-US" sz="2400" dirty="0" err="1">
                <a:solidFill>
                  <a:srgbClr val="FF0000"/>
                </a:solidFill>
              </a:rPr>
              <a:t>tủ</a:t>
            </a:r>
            <a:r>
              <a:rPr lang="en-US" sz="2400" dirty="0">
                <a:solidFill>
                  <a:srgbClr val="FF0000"/>
                </a:solidFill>
              </a:rPr>
              <a:t> </a:t>
            </a:r>
            <a:r>
              <a:rPr lang="en-US" sz="2400" dirty="0" err="1">
                <a:solidFill>
                  <a:srgbClr val="FF0000"/>
                </a:solidFill>
              </a:rPr>
              <a:t>lạnh</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hoa</a:t>
            </a:r>
            <a:r>
              <a:rPr lang="en-US" sz="2400" dirty="0">
                <a:solidFill>
                  <a:srgbClr val="FF0000"/>
                </a:solidFill>
              </a:rPr>
              <a:t>, </a:t>
            </a:r>
            <a:r>
              <a:rPr lang="en-US" sz="2400" dirty="0" err="1">
                <a:solidFill>
                  <a:srgbClr val="FF0000"/>
                </a:solidFill>
              </a:rPr>
              <a:t>quạt</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máy</a:t>
            </a:r>
            <a:r>
              <a:rPr lang="en-US" sz="2400" dirty="0">
                <a:solidFill>
                  <a:srgbClr val="FF0000"/>
                </a:solidFill>
              </a:rPr>
              <a:t> </a:t>
            </a:r>
            <a:r>
              <a:rPr lang="en-US" sz="2400" dirty="0" err="1">
                <a:solidFill>
                  <a:srgbClr val="FF0000"/>
                </a:solidFill>
              </a:rPr>
              <a:t>tính</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thoại</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err="1">
                <a:solidFill>
                  <a:srgbClr val="FF0000"/>
                </a:solidFill>
              </a:rPr>
              <a:t>Đối</a:t>
            </a:r>
            <a:r>
              <a:rPr lang="en-US" sz="2400" dirty="0">
                <a:solidFill>
                  <a:srgbClr val="FF0000"/>
                </a:solidFill>
              </a:rPr>
              <a:t> </a:t>
            </a:r>
            <a:r>
              <a:rPr lang="en-US" sz="2400" dirty="0" err="1">
                <a:solidFill>
                  <a:srgbClr val="FF0000"/>
                </a:solidFill>
              </a:rPr>
              <a:t>tượng</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phải</a:t>
            </a:r>
            <a:r>
              <a:rPr lang="en-US" sz="2400" dirty="0">
                <a:solidFill>
                  <a:srgbClr val="FF0000"/>
                </a:solidFill>
              </a:rPr>
              <a:t> do con </a:t>
            </a:r>
            <a:r>
              <a:rPr lang="en-US" sz="2400" dirty="0" err="1">
                <a:solidFill>
                  <a:srgbClr val="FF0000"/>
                </a:solidFill>
              </a:rPr>
              <a:t>người</a:t>
            </a:r>
            <a:r>
              <a:rPr lang="en-US" sz="2400" dirty="0">
                <a:solidFill>
                  <a:srgbClr val="FF0000"/>
                </a:solidFill>
              </a:rPr>
              <a:t> </a:t>
            </a:r>
            <a:r>
              <a:rPr lang="en-US" sz="2400" dirty="0" err="1">
                <a:solidFill>
                  <a:srgbClr val="FF0000"/>
                </a:solidFill>
              </a:rPr>
              <a:t>làm</a:t>
            </a:r>
            <a:r>
              <a:rPr lang="en-US" sz="2400" dirty="0">
                <a:solidFill>
                  <a:srgbClr val="FF0000"/>
                </a:solidFill>
              </a:rPr>
              <a:t> ra </a:t>
            </a:r>
            <a:r>
              <a:rPr lang="en-US" sz="2400" dirty="0" err="1">
                <a:solidFill>
                  <a:srgbClr val="FF0000"/>
                </a:solidFill>
              </a:rPr>
              <a:t>mà</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sẵn</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r>
              <a:rPr lang="en-US" sz="2400" dirty="0">
                <a:solidFill>
                  <a:srgbClr val="FF0000"/>
                </a:solidFill>
              </a:rPr>
              <a:t> </a:t>
            </a:r>
            <a:r>
              <a:rPr lang="en-US" sz="2400" dirty="0" err="1">
                <a:solidFill>
                  <a:srgbClr val="FF0000"/>
                </a:solidFill>
              </a:rPr>
              <a:t>Ví</a:t>
            </a:r>
            <a:r>
              <a:rPr lang="en-US" sz="2400" dirty="0">
                <a:solidFill>
                  <a:srgbClr val="FF0000"/>
                </a:solidFill>
              </a:rPr>
              <a:t> </a:t>
            </a:r>
            <a:r>
              <a:rPr lang="en-US" sz="2400" dirty="0" err="1">
                <a:solidFill>
                  <a:srgbClr val="FF0000"/>
                </a:solidFill>
              </a:rPr>
              <a:t>dụ</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nước</a:t>
            </a:r>
            <a:r>
              <a:rPr lang="en-US" sz="2400" dirty="0">
                <a:solidFill>
                  <a:srgbClr val="FF0000"/>
                </a:solidFill>
              </a:rPr>
              <a:t>, </a:t>
            </a:r>
            <a:r>
              <a:rPr lang="en-US" sz="2400" dirty="0" err="1">
                <a:solidFill>
                  <a:srgbClr val="FF0000"/>
                </a:solidFill>
              </a:rPr>
              <a:t>cây</a:t>
            </a:r>
            <a:r>
              <a:rPr lang="en-US" sz="2400" dirty="0">
                <a:solidFill>
                  <a:srgbClr val="FF0000"/>
                </a:solidFill>
              </a:rPr>
              <a:t> </a:t>
            </a:r>
            <a:r>
              <a:rPr lang="en-US" sz="2400" dirty="0" err="1">
                <a:solidFill>
                  <a:srgbClr val="FF0000"/>
                </a:solidFill>
              </a:rPr>
              <a:t>cối</a:t>
            </a:r>
            <a:r>
              <a:rPr lang="en-US" sz="2400" dirty="0">
                <a:solidFill>
                  <a:srgbClr val="FF0000"/>
                </a:solidFill>
              </a:rPr>
              <a:t>, chin </a:t>
            </a:r>
            <a:r>
              <a:rPr lang="en-US" sz="2400" dirty="0" err="1">
                <a:solidFill>
                  <a:srgbClr val="FF0000"/>
                </a:solidFill>
              </a:rPr>
              <a:t>muông</a:t>
            </a:r>
            <a:r>
              <a:rPr lang="en-US" sz="2400" dirty="0">
                <a:solidFill>
                  <a:srgbClr val="FF0000"/>
                </a:solidFill>
              </a:rPr>
              <a:t>….</a:t>
            </a:r>
          </a:p>
        </p:txBody>
      </p:sp>
      <p:sp>
        <p:nvSpPr>
          <p:cNvPr id="8" name="TextBox 7">
            <a:extLst>
              <a:ext uri="{FF2B5EF4-FFF2-40B4-BE49-F238E27FC236}">
                <a16:creationId xmlns:a16="http://schemas.microsoft.com/office/drawing/2014/main" xmlns="" id="{934BDC2C-6BE6-4D81-9C24-1E4B2D5A7BB5}"/>
              </a:ext>
            </a:extLst>
          </p:cNvPr>
          <p:cNvSpPr txBox="1"/>
          <p:nvPr/>
        </p:nvSpPr>
        <p:spPr>
          <a:xfrm>
            <a:off x="192813" y="378769"/>
            <a:ext cx="1013123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724528FA-71F0-4812-9287-B3FF340787D1}"/>
              </a:ext>
            </a:extLst>
          </p:cNvPr>
          <p:cNvSpPr txBox="1"/>
          <p:nvPr/>
        </p:nvSpPr>
        <p:spPr>
          <a:xfrm>
            <a:off x="192813" y="3772721"/>
            <a:ext cx="11525574"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pPr algn="just"/>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phẩn</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nghệ</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gia</a:t>
            </a:r>
            <a:r>
              <a:rPr lang="en-US" sz="2400" dirty="0">
                <a:solidFill>
                  <a:srgbClr val="FF0000"/>
                </a:solidFill>
              </a:rPr>
              <a:t> </a:t>
            </a:r>
            <a:r>
              <a:rPr lang="en-US" sz="2400" dirty="0" err="1">
                <a:solidFill>
                  <a:srgbClr val="FF0000"/>
                </a:solidFill>
              </a:rPr>
              <a:t>đình</a:t>
            </a:r>
            <a:r>
              <a:rPr lang="en-US" sz="2400" dirty="0">
                <a:solidFill>
                  <a:srgbClr val="FF0000"/>
                </a:solidFill>
              </a:rPr>
              <a:t> </a:t>
            </a:r>
            <a:r>
              <a:rPr lang="en-US" sz="2400" dirty="0" err="1">
                <a:solidFill>
                  <a:srgbClr val="FF0000"/>
                </a:solidFill>
              </a:rPr>
              <a:t>thường</a:t>
            </a:r>
            <a:r>
              <a:rPr lang="en-US" sz="2400" dirty="0">
                <a:solidFill>
                  <a:srgbClr val="FF0000"/>
                </a:solidFill>
              </a:rPr>
              <a:t> </a:t>
            </a:r>
            <a:r>
              <a:rPr lang="en-US" sz="2400" dirty="0" err="1">
                <a:solidFill>
                  <a:srgbClr val="FF0000"/>
                </a:solidFill>
              </a:rPr>
              <a:t>được</a:t>
            </a:r>
            <a:r>
              <a:rPr lang="en-US" sz="2400" dirty="0">
                <a:solidFill>
                  <a:srgbClr val="FF0000"/>
                </a:solidFill>
              </a:rPr>
              <a:t> dung </a:t>
            </a:r>
            <a:r>
              <a:rPr lang="en-US" sz="2400" dirty="0" err="1">
                <a:solidFill>
                  <a:srgbClr val="FF0000"/>
                </a:solidFill>
              </a:rPr>
              <a:t>để</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vụ</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nhu</a:t>
            </a:r>
            <a:r>
              <a:rPr lang="en-US" sz="2400" dirty="0">
                <a:solidFill>
                  <a:srgbClr val="FF0000"/>
                </a:solidFill>
              </a:rPr>
              <a:t> </a:t>
            </a:r>
            <a:r>
              <a:rPr lang="en-US" sz="2400" dirty="0" err="1">
                <a:solidFill>
                  <a:srgbClr val="FF0000"/>
                </a:solidFill>
              </a:rPr>
              <a:t>cầu</a:t>
            </a:r>
            <a:r>
              <a:rPr lang="en-US" sz="2400" dirty="0">
                <a:solidFill>
                  <a:srgbClr val="FF0000"/>
                </a:solidFill>
              </a:rPr>
              <a:t> </a:t>
            </a:r>
            <a:r>
              <a:rPr lang="en-US" sz="2400" dirty="0" err="1">
                <a:solidFill>
                  <a:srgbClr val="FF0000"/>
                </a:solidFill>
              </a:rPr>
              <a:t>ăn</a:t>
            </a:r>
            <a:r>
              <a:rPr lang="en-US" sz="2400" dirty="0">
                <a:solidFill>
                  <a:srgbClr val="FF0000"/>
                </a:solidFill>
              </a:rPr>
              <a:t>, </a:t>
            </a:r>
            <a:r>
              <a:rPr lang="en-US" sz="2400" dirty="0" err="1">
                <a:solidFill>
                  <a:srgbClr val="FF0000"/>
                </a:solidFill>
              </a:rPr>
              <a:t>mặc</a:t>
            </a:r>
            <a:r>
              <a:rPr lang="en-US" sz="2400" dirty="0">
                <a:solidFill>
                  <a:srgbClr val="FF0000"/>
                </a:solidFill>
              </a:rPr>
              <a:t>, </a:t>
            </a:r>
            <a:r>
              <a:rPr lang="en-US" sz="2400" dirty="0" err="1">
                <a:solidFill>
                  <a:srgbClr val="FF0000"/>
                </a:solidFill>
              </a:rPr>
              <a:t>nghỉ</a:t>
            </a:r>
            <a:r>
              <a:rPr lang="en-US" sz="2400" dirty="0">
                <a:solidFill>
                  <a:srgbClr val="FF0000"/>
                </a:solidFill>
              </a:rPr>
              <a:t> </a:t>
            </a:r>
            <a:r>
              <a:rPr lang="en-US" sz="2400" dirty="0" err="1">
                <a:solidFill>
                  <a:srgbClr val="FF0000"/>
                </a:solidFill>
              </a:rPr>
              <a:t>ngơi</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trí</a:t>
            </a:r>
            <a:r>
              <a:rPr lang="en-US" sz="2400" dirty="0">
                <a:solidFill>
                  <a:srgbClr val="FF0000"/>
                </a:solidFill>
              </a:rPr>
              <a:t> </a:t>
            </a:r>
            <a:r>
              <a:rPr lang="en-US" sz="2400" dirty="0" err="1">
                <a:solidFill>
                  <a:srgbClr val="FF0000"/>
                </a:solidFill>
              </a:rPr>
              <a:t>của</a:t>
            </a:r>
            <a:r>
              <a:rPr lang="en-US" sz="2400" dirty="0">
                <a:solidFill>
                  <a:srgbClr val="FF0000"/>
                </a:solidFill>
              </a:rPr>
              <a:t> con </a:t>
            </a:r>
            <a:r>
              <a:rPr lang="en-US" sz="2400" dirty="0" err="1">
                <a:solidFill>
                  <a:srgbClr val="FF0000"/>
                </a:solidFill>
              </a:rPr>
              <a:t>người</a:t>
            </a:r>
            <a:endParaRPr lang="en-US" sz="2400" dirty="0">
              <a:solidFill>
                <a:srgbClr val="FF0000"/>
              </a:solidFill>
            </a:endParaRPr>
          </a:p>
        </p:txBody>
      </p:sp>
      <p:sp>
        <p:nvSpPr>
          <p:cNvPr id="10" name="TextBox 9">
            <a:extLst>
              <a:ext uri="{FF2B5EF4-FFF2-40B4-BE49-F238E27FC236}">
                <a16:creationId xmlns:a16="http://schemas.microsoft.com/office/drawing/2014/main" xmlns="" id="{AECA8759-4C3A-4F2A-9E90-5C8EC4A33245}"/>
              </a:ext>
            </a:extLst>
          </p:cNvPr>
          <p:cNvSpPr txBox="1"/>
          <p:nvPr/>
        </p:nvSpPr>
        <p:spPr>
          <a:xfrm>
            <a:off x="0" y="5709315"/>
            <a:ext cx="11858787" cy="830997"/>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pPr algn="just"/>
            <a:r>
              <a:rPr lang="en-US" sz="2400" dirty="0">
                <a:solidFill>
                  <a:srgbClr val="FF0000"/>
                </a:solidFill>
              </a:rPr>
              <a:t>	</a:t>
            </a:r>
            <a:r>
              <a:rPr lang="nl-NL" sz="2400" dirty="0">
                <a:solidFill>
                  <a:srgbClr val="FF0000"/>
                </a:solidFill>
              </a:rPr>
              <a:t>Cần phải giữ gìn các sản phẩm công nghệ trong gia đình để sử dụng bền hơn, lâu hơn.</a:t>
            </a:r>
            <a:endParaRPr lang="en-US" sz="2400" dirty="0">
              <a:solidFill>
                <a:srgbClr val="FF0000"/>
              </a:solidFill>
            </a:endParaRPr>
          </a:p>
        </p:txBody>
      </p:sp>
      <p:sp>
        <p:nvSpPr>
          <p:cNvPr id="11" name="Rectangle 10">
            <a:hlinkClick r:id="rId3" action="ppaction://hlinksldjump"/>
            <a:extLst>
              <a:ext uri="{FF2B5EF4-FFF2-40B4-BE49-F238E27FC236}">
                <a16:creationId xmlns:a16="http://schemas.microsoft.com/office/drawing/2014/main" xmlns="" id="{F7382AB7-7F44-4F52-A930-51B85C9A2F67}"/>
              </a:ext>
            </a:extLst>
          </p:cNvPr>
          <p:cNvSpPr/>
          <p:nvPr/>
        </p:nvSpPr>
        <p:spPr>
          <a:xfrm>
            <a:off x="10550769" y="98474"/>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Tree>
    <p:extLst>
      <p:ext uri="{BB962C8B-B14F-4D97-AF65-F5344CB8AC3E}">
        <p14:creationId xmlns:p14="http://schemas.microsoft.com/office/powerpoint/2010/main" val="24091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E76F73-E38D-4A7E-A146-DCC34B38FBCA}"/>
              </a:ext>
            </a:extLst>
          </p:cNvPr>
          <p:cNvSpPr txBox="1"/>
          <p:nvPr/>
        </p:nvSpPr>
        <p:spPr>
          <a:xfrm>
            <a:off x="211015" y="132632"/>
            <a:ext cx="521328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D9FF6A2-5F12-42B9-BF74-3E3D8BD3C006}"/>
              </a:ext>
            </a:extLst>
          </p:cNvPr>
          <p:cNvSpPr txBox="1"/>
          <p:nvPr/>
        </p:nvSpPr>
        <p:spPr>
          <a:xfrm>
            <a:off x="211015" y="1777767"/>
            <a:ext cx="5899851"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5465DB3-B512-414E-93F1-417D251E1C6F}"/>
              </a:ext>
            </a:extLst>
          </p:cNvPr>
          <p:cNvSpPr txBox="1"/>
          <p:nvPr/>
        </p:nvSpPr>
        <p:spPr>
          <a:xfrm>
            <a:off x="6036359" y="2516431"/>
            <a:ext cx="5822428"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6: Em hãy nêu các bước sử dụng đèn học</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62B977F-598F-46AB-AADA-427A2564CF02}"/>
              </a:ext>
            </a:extLst>
          </p:cNvPr>
          <p:cNvSpPr txBox="1"/>
          <p:nvPr/>
        </p:nvSpPr>
        <p:spPr>
          <a:xfrm>
            <a:off x="333212" y="604737"/>
            <a:ext cx="11525575"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cung</a:t>
            </a:r>
            <a:r>
              <a:rPr lang="en-US" sz="2400" dirty="0">
                <a:solidFill>
                  <a:srgbClr val="FF0000"/>
                </a:solidFill>
              </a:rPr>
              <a:t> </a:t>
            </a:r>
            <a:r>
              <a:rPr lang="en-US" sz="2400" dirty="0" err="1">
                <a:solidFill>
                  <a:srgbClr val="FF0000"/>
                </a:solidFill>
              </a:rPr>
              <a:t>cấp</a:t>
            </a:r>
            <a:r>
              <a:rPr lang="en-US" sz="2400" dirty="0">
                <a:solidFill>
                  <a:srgbClr val="FF0000"/>
                </a:solidFill>
              </a:rPr>
              <a:t>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hỗ</a:t>
            </a:r>
            <a:r>
              <a:rPr lang="en-US" sz="2400" dirty="0">
                <a:solidFill>
                  <a:srgbClr val="FF0000"/>
                </a:solidFill>
              </a:rPr>
              <a:t> </a:t>
            </a:r>
            <a:r>
              <a:rPr lang="en-US" sz="2400" dirty="0" err="1">
                <a:solidFill>
                  <a:srgbClr val="FF0000"/>
                </a:solidFill>
              </a:rPr>
              <a:t>tợ</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bảo</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mắt</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nhiều</a:t>
            </a:r>
            <a:r>
              <a:rPr lang="en-US" sz="2400" dirty="0">
                <a:solidFill>
                  <a:srgbClr val="FF0000"/>
                </a:solidFill>
              </a:rPr>
              <a:t> </a:t>
            </a:r>
            <a:r>
              <a:rPr lang="en-US" sz="2400" dirty="0" err="1">
                <a:solidFill>
                  <a:srgbClr val="FF0000"/>
                </a:solidFill>
              </a:rPr>
              <a:t>kiểu</a:t>
            </a:r>
            <a:r>
              <a:rPr lang="en-US" sz="2400" dirty="0">
                <a:solidFill>
                  <a:srgbClr val="FF0000"/>
                </a:solidFill>
              </a:rPr>
              <a:t> </a:t>
            </a:r>
            <a:r>
              <a:rPr lang="en-US" sz="2400" dirty="0" err="1">
                <a:solidFill>
                  <a:srgbClr val="FF0000"/>
                </a:solidFill>
              </a:rPr>
              <a:t>dáng</a:t>
            </a:r>
            <a:r>
              <a:rPr lang="en-US" sz="2400" dirty="0">
                <a:solidFill>
                  <a:srgbClr val="FF0000"/>
                </a:solidFill>
              </a:rPr>
              <a:t>, </a:t>
            </a:r>
            <a:r>
              <a:rPr lang="en-US" sz="2400" dirty="0" err="1">
                <a:solidFill>
                  <a:srgbClr val="FF0000"/>
                </a:solidFill>
              </a:rPr>
              <a:t>màu</a:t>
            </a:r>
            <a:r>
              <a:rPr lang="en-US" sz="2400" dirty="0">
                <a:solidFill>
                  <a:srgbClr val="FF0000"/>
                </a:solidFill>
              </a:rPr>
              <a:t> </a:t>
            </a:r>
            <a:r>
              <a:rPr lang="en-US" sz="2400" dirty="0" err="1">
                <a:solidFill>
                  <a:srgbClr val="FF0000"/>
                </a:solidFill>
              </a:rPr>
              <a:t>sắc</a:t>
            </a:r>
            <a:r>
              <a:rPr lang="en-US" sz="2400" dirty="0">
                <a:solidFill>
                  <a:srgbClr val="FF0000"/>
                </a:solidFill>
              </a:rPr>
              <a:t> </a:t>
            </a:r>
            <a:r>
              <a:rPr lang="en-US" sz="2400" dirty="0" err="1">
                <a:solidFill>
                  <a:srgbClr val="FF0000"/>
                </a:solidFill>
              </a:rPr>
              <a:t>đa</a:t>
            </a:r>
            <a:r>
              <a:rPr lang="en-US" sz="2400" dirty="0">
                <a:solidFill>
                  <a:srgbClr val="FF0000"/>
                </a:solidFill>
              </a:rPr>
              <a:t> </a:t>
            </a:r>
            <a:r>
              <a:rPr lang="en-US" sz="2400" dirty="0" err="1">
                <a:solidFill>
                  <a:srgbClr val="FF0000"/>
                </a:solidFill>
              </a:rPr>
              <a:t>dạng</a:t>
            </a:r>
            <a:endParaRPr lang="en-US" sz="2400" dirty="0">
              <a:solidFill>
                <a:srgbClr val="FF0000"/>
              </a:solidFill>
            </a:endParaRPr>
          </a:p>
        </p:txBody>
      </p:sp>
      <p:sp>
        <p:nvSpPr>
          <p:cNvPr id="8" name="TextBox 7">
            <a:extLst>
              <a:ext uri="{FF2B5EF4-FFF2-40B4-BE49-F238E27FC236}">
                <a16:creationId xmlns:a16="http://schemas.microsoft.com/office/drawing/2014/main" xmlns="" id="{158FE6C6-966D-42A0-AFA9-3DA2E380F620}"/>
              </a:ext>
            </a:extLst>
          </p:cNvPr>
          <p:cNvSpPr txBox="1"/>
          <p:nvPr/>
        </p:nvSpPr>
        <p:spPr>
          <a:xfrm>
            <a:off x="333212" y="2608764"/>
            <a:ext cx="5091090" cy="341632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err="1">
                <a:solidFill>
                  <a:srgbClr val="FF0000"/>
                </a:solidFill>
              </a:rPr>
              <a:t>Chụp</a:t>
            </a:r>
            <a:r>
              <a:rPr lang="en-US" sz="2400" dirty="0">
                <a:solidFill>
                  <a:srgbClr val="FF0000"/>
                </a:solidFill>
              </a:rPr>
              <a:t> </a:t>
            </a:r>
            <a:r>
              <a:rPr lang="en-US" sz="2400" dirty="0" err="1">
                <a:solidFill>
                  <a:srgbClr val="FF0000"/>
                </a:solidFill>
              </a:rPr>
              <a:t>đèn</a:t>
            </a:r>
            <a:r>
              <a:rPr lang="en-US" sz="2400" dirty="0">
                <a:solidFill>
                  <a:srgbClr val="FF0000"/>
                </a:solidFill>
              </a:rPr>
              <a:t> :  </a:t>
            </a:r>
            <a:r>
              <a:rPr lang="en-US" sz="2400" dirty="0" err="1">
                <a:solidFill>
                  <a:srgbClr val="FF0000"/>
                </a:solidFill>
              </a:rPr>
              <a:t>Bảo</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bóng</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chung</a:t>
            </a:r>
            <a:r>
              <a:rPr lang="en-US" sz="2400" dirty="0">
                <a:solidFill>
                  <a:srgbClr val="FF0000"/>
                </a:solidFill>
              </a:rPr>
              <a:t>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mỏi</a:t>
            </a:r>
            <a:r>
              <a:rPr lang="en-US" sz="2400" dirty="0">
                <a:solidFill>
                  <a:srgbClr val="FF0000"/>
                </a:solidFill>
              </a:rPr>
              <a:t> </a:t>
            </a:r>
            <a:r>
              <a:rPr lang="en-US" sz="2400" dirty="0" err="1">
                <a:solidFill>
                  <a:srgbClr val="FF0000"/>
                </a:solidFill>
              </a:rPr>
              <a:t>mắt</a:t>
            </a:r>
            <a:endParaRPr lang="en-US" sz="2400" dirty="0">
              <a:solidFill>
                <a:srgbClr val="FF0000"/>
              </a:solidFill>
            </a:endParaRPr>
          </a:p>
          <a:p>
            <a:r>
              <a:rPr lang="en-US" sz="2400" dirty="0" err="1">
                <a:solidFill>
                  <a:srgbClr val="FF0000"/>
                </a:solidFill>
              </a:rPr>
              <a:t>Bóng</a:t>
            </a:r>
            <a:r>
              <a:rPr lang="en-US" sz="2400" dirty="0">
                <a:solidFill>
                  <a:srgbClr val="FF0000"/>
                </a:solidFill>
              </a:rPr>
              <a:t> </a:t>
            </a:r>
            <a:r>
              <a:rPr lang="en-US" sz="2400" dirty="0" err="1">
                <a:solidFill>
                  <a:srgbClr val="FF0000"/>
                </a:solidFill>
              </a:rPr>
              <a:t>đèn</a:t>
            </a:r>
            <a:r>
              <a:rPr lang="en-US" sz="2400" dirty="0">
                <a:solidFill>
                  <a:srgbClr val="FF0000"/>
                </a:solidFill>
              </a:rPr>
              <a:t> : </a:t>
            </a:r>
            <a:r>
              <a:rPr lang="en-US" sz="2400" dirty="0" err="1">
                <a:solidFill>
                  <a:srgbClr val="FF0000"/>
                </a:solidFill>
              </a:rPr>
              <a:t>Phát</a:t>
            </a:r>
            <a:r>
              <a:rPr lang="en-US" sz="2400" dirty="0">
                <a:solidFill>
                  <a:srgbClr val="FF0000"/>
                </a:solidFill>
              </a:rPr>
              <a:t> ra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endParaRPr lang="en-US" sz="2400" dirty="0">
              <a:solidFill>
                <a:srgbClr val="FF0000"/>
              </a:solidFill>
            </a:endParaRPr>
          </a:p>
          <a:p>
            <a:r>
              <a:rPr lang="en-US" sz="2400" dirty="0" err="1">
                <a:solidFill>
                  <a:srgbClr val="FF0000"/>
                </a:solidFill>
              </a:rPr>
              <a:t>Công</a:t>
            </a:r>
            <a:r>
              <a:rPr lang="en-US" sz="2400" dirty="0">
                <a:solidFill>
                  <a:srgbClr val="FF0000"/>
                </a:solidFill>
              </a:rPr>
              <a:t> </a:t>
            </a:r>
            <a:r>
              <a:rPr lang="en-US" sz="2400" dirty="0" err="1">
                <a:solidFill>
                  <a:srgbClr val="FF0000"/>
                </a:solidFill>
              </a:rPr>
              <a:t>tắc</a:t>
            </a:r>
            <a:r>
              <a:rPr lang="en-US" sz="2400" dirty="0">
                <a:solidFill>
                  <a:srgbClr val="FF0000"/>
                </a:solidFill>
              </a:rPr>
              <a:t>  : </a:t>
            </a:r>
            <a:r>
              <a:rPr lang="en-US" sz="2400" dirty="0" err="1">
                <a:solidFill>
                  <a:srgbClr val="FF0000"/>
                </a:solidFill>
              </a:rPr>
              <a:t>Bặt</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tắt</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Thân</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chỉnh</a:t>
            </a:r>
            <a:r>
              <a:rPr lang="en-US" sz="2400" dirty="0">
                <a:solidFill>
                  <a:srgbClr val="FF0000"/>
                </a:solidFill>
              </a:rPr>
              <a:t> </a:t>
            </a:r>
            <a:r>
              <a:rPr lang="en-US" sz="2400" dirty="0" err="1">
                <a:solidFill>
                  <a:srgbClr val="FF0000"/>
                </a:solidFill>
              </a:rPr>
              <a:t>hướng</a:t>
            </a:r>
            <a:r>
              <a:rPr lang="en-US" sz="2400" dirty="0">
                <a:solidFill>
                  <a:srgbClr val="FF0000"/>
                </a:solidFill>
              </a:rPr>
              <a:t> </a:t>
            </a:r>
            <a:r>
              <a:rPr lang="en-US" sz="2400" dirty="0" err="1">
                <a:solidFill>
                  <a:srgbClr val="FF0000"/>
                </a:solidFill>
              </a:rPr>
              <a:t>chiếu</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Đế</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Giữ</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đứng</a:t>
            </a:r>
            <a:r>
              <a:rPr lang="en-US" sz="2400" dirty="0">
                <a:solidFill>
                  <a:srgbClr val="FF0000"/>
                </a:solidFill>
              </a:rPr>
              <a:t> </a:t>
            </a:r>
            <a:r>
              <a:rPr lang="en-US" sz="2400" dirty="0" err="1">
                <a:solidFill>
                  <a:srgbClr val="FF0000"/>
                </a:solidFill>
              </a:rPr>
              <a:t>vững</a:t>
            </a:r>
            <a:endParaRPr lang="en-US" sz="2400" dirty="0">
              <a:solidFill>
                <a:srgbClr val="FF0000"/>
              </a:solidFill>
            </a:endParaRPr>
          </a:p>
          <a:p>
            <a:r>
              <a:rPr lang="en-US" sz="2400" dirty="0" err="1">
                <a:solidFill>
                  <a:srgbClr val="FF0000"/>
                </a:solidFill>
              </a:rPr>
              <a:t>Dây</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Nối</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điện</a:t>
            </a:r>
            <a:endParaRPr lang="en-US" sz="2400" dirty="0">
              <a:solidFill>
                <a:srgbClr val="FF0000"/>
              </a:solidFill>
            </a:endParaRPr>
          </a:p>
        </p:txBody>
      </p:sp>
      <p:sp>
        <p:nvSpPr>
          <p:cNvPr id="11" name="Rectangle 10">
            <a:hlinkClick r:id="rId3" action="ppaction://hlinksldjump"/>
            <a:extLst>
              <a:ext uri="{FF2B5EF4-FFF2-40B4-BE49-F238E27FC236}">
                <a16:creationId xmlns:a16="http://schemas.microsoft.com/office/drawing/2014/main" xmlns="" id="{263E8B93-E585-4ACA-882F-2D122D8FDDA0}"/>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12" name="TextBox 11">
            <a:extLst>
              <a:ext uri="{FF2B5EF4-FFF2-40B4-BE49-F238E27FC236}">
                <a16:creationId xmlns:a16="http://schemas.microsoft.com/office/drawing/2014/main" xmlns="" id="{87FDA715-2082-440C-BE6B-A3F45F8FB046}"/>
              </a:ext>
            </a:extLst>
          </p:cNvPr>
          <p:cNvSpPr txBox="1"/>
          <p:nvPr/>
        </p:nvSpPr>
        <p:spPr>
          <a:xfrm>
            <a:off x="6529640" y="3041571"/>
            <a:ext cx="5160612" cy="2308324"/>
          </a:xfrm>
          <a:prstGeom prst="rect">
            <a:avLst/>
          </a:prstGeom>
          <a:solidFill>
            <a:schemeClr val="accent1">
              <a:lumMod val="20000"/>
              <a:lumOff val="80000"/>
            </a:schemeClr>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err="1">
                <a:solidFill>
                  <a:srgbClr val="FF0000"/>
                </a:solidFill>
              </a:rPr>
              <a:t>Bước</a:t>
            </a:r>
            <a:r>
              <a:rPr lang="en-US" sz="2400" dirty="0">
                <a:solidFill>
                  <a:srgbClr val="FF0000"/>
                </a:solidFill>
              </a:rPr>
              <a:t> 1: </a:t>
            </a:r>
            <a:r>
              <a:rPr lang="en-US" sz="2400" dirty="0" err="1">
                <a:solidFill>
                  <a:srgbClr val="FF0000"/>
                </a:solidFill>
              </a:rPr>
              <a:t>Đặt</a:t>
            </a:r>
            <a:r>
              <a:rPr lang="en-US" sz="2400" dirty="0">
                <a:solidFill>
                  <a:srgbClr val="FF0000"/>
                </a:solidFill>
              </a:rPr>
              <a:t> </a:t>
            </a:r>
            <a:r>
              <a:rPr lang="en-US" sz="2400" dirty="0" err="1">
                <a:solidFill>
                  <a:srgbClr val="FF0000"/>
                </a:solidFill>
              </a:rPr>
              <a:t>đèn</a:t>
            </a:r>
            <a:r>
              <a:rPr lang="en-US" sz="2400" dirty="0">
                <a:solidFill>
                  <a:srgbClr val="FF0000"/>
                </a:solidFill>
              </a:rPr>
              <a:t> ở </a:t>
            </a:r>
            <a:r>
              <a:rPr lang="en-US" sz="2400" dirty="0" err="1">
                <a:solidFill>
                  <a:srgbClr val="FF0000"/>
                </a:solidFill>
              </a:rPr>
              <a:t>vị</a:t>
            </a:r>
            <a:r>
              <a:rPr lang="en-US" sz="2400" dirty="0">
                <a:solidFill>
                  <a:srgbClr val="FF0000"/>
                </a:solidFill>
              </a:rPr>
              <a:t> </a:t>
            </a:r>
            <a:r>
              <a:rPr lang="en-US" sz="2400" dirty="0" err="1">
                <a:solidFill>
                  <a:srgbClr val="FF0000"/>
                </a:solidFill>
              </a:rPr>
              <a:t>trí</a:t>
            </a:r>
            <a:r>
              <a:rPr lang="en-US" sz="2400" dirty="0">
                <a:solidFill>
                  <a:srgbClr val="FF0000"/>
                </a:solidFill>
              </a:rPr>
              <a:t> </a:t>
            </a:r>
            <a:r>
              <a:rPr lang="en-US" sz="2400" dirty="0" err="1">
                <a:solidFill>
                  <a:srgbClr val="FF0000"/>
                </a:solidFill>
              </a:rPr>
              <a:t>phù</a:t>
            </a:r>
            <a:r>
              <a:rPr lang="en-US" sz="2400" dirty="0">
                <a:solidFill>
                  <a:srgbClr val="FF0000"/>
                </a:solidFill>
              </a:rPr>
              <a:t> </a:t>
            </a:r>
            <a:r>
              <a:rPr lang="en-US" sz="2400" dirty="0" err="1">
                <a:solidFill>
                  <a:srgbClr val="FF0000"/>
                </a:solidFill>
              </a:rPr>
              <a:t>hợp</a:t>
            </a:r>
            <a:endParaRPr lang="en-US" sz="2400" dirty="0">
              <a:solidFill>
                <a:srgbClr val="FF0000"/>
              </a:solidFill>
            </a:endParaRPr>
          </a:p>
          <a:p>
            <a:r>
              <a:rPr lang="en-US" sz="2400" dirty="0" err="1">
                <a:solidFill>
                  <a:srgbClr val="FF0000"/>
                </a:solidFill>
              </a:rPr>
              <a:t>Bước</a:t>
            </a:r>
            <a:r>
              <a:rPr lang="en-US" sz="2400" dirty="0">
                <a:solidFill>
                  <a:srgbClr val="FF0000"/>
                </a:solidFill>
              </a:rPr>
              <a:t> 2: </a:t>
            </a:r>
            <a:r>
              <a:rPr lang="en-US" sz="2400" dirty="0" err="1">
                <a:solidFill>
                  <a:srgbClr val="FF0000"/>
                </a:solidFill>
              </a:rPr>
              <a:t>Bật</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Bước</a:t>
            </a:r>
            <a:r>
              <a:rPr lang="en-US" sz="2400" dirty="0">
                <a:solidFill>
                  <a:srgbClr val="FF0000"/>
                </a:solidFill>
              </a:rPr>
              <a:t> 3: </a:t>
            </a:r>
            <a:r>
              <a:rPr lang="en-US" sz="2400" dirty="0" err="1">
                <a:solidFill>
                  <a:srgbClr val="FF0000"/>
                </a:solidFill>
              </a:rPr>
              <a:t>Điều</a:t>
            </a:r>
            <a:r>
              <a:rPr lang="en-US" sz="2400" dirty="0">
                <a:solidFill>
                  <a:srgbClr val="FF0000"/>
                </a:solidFill>
              </a:rPr>
              <a:t> </a:t>
            </a:r>
            <a:r>
              <a:rPr lang="en-US" sz="2400" dirty="0" err="1">
                <a:solidFill>
                  <a:srgbClr val="FF0000"/>
                </a:solidFill>
              </a:rPr>
              <a:t>chỉnh</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hướng</a:t>
            </a:r>
            <a:r>
              <a:rPr lang="en-US" sz="2400" dirty="0">
                <a:solidFill>
                  <a:srgbClr val="FF0000"/>
                </a:solidFill>
              </a:rPr>
              <a:t> </a:t>
            </a:r>
            <a:r>
              <a:rPr lang="en-US" sz="2400" dirty="0" err="1">
                <a:solidFill>
                  <a:srgbClr val="FF0000"/>
                </a:solidFill>
              </a:rPr>
              <a:t>chiếu</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Bước</a:t>
            </a:r>
            <a:r>
              <a:rPr lang="en-US" sz="2400" dirty="0">
                <a:solidFill>
                  <a:srgbClr val="FF0000"/>
                </a:solidFill>
              </a:rPr>
              <a:t> 4: </a:t>
            </a:r>
            <a:r>
              <a:rPr lang="en-US" sz="2400" dirty="0" err="1">
                <a:solidFill>
                  <a:srgbClr val="FF0000"/>
                </a:solidFill>
              </a:rPr>
              <a:t>Tắt</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endParaRPr lang="en-US" sz="2400" dirty="0">
              <a:solidFill>
                <a:srgbClr val="FF0000"/>
              </a:solidFill>
            </a:endParaRPr>
          </a:p>
        </p:txBody>
      </p:sp>
    </p:spTree>
    <p:extLst>
      <p:ext uri="{BB962C8B-B14F-4D97-AF65-F5344CB8AC3E}">
        <p14:creationId xmlns:p14="http://schemas.microsoft.com/office/powerpoint/2010/main" val="22466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3D66F663-3D51-4AB8-9101-6B11835227A2}"/>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4B55D478-FA78-487B-8ED8-4E89B27D66ED}"/>
              </a:ext>
            </a:extLst>
          </p:cNvPr>
          <p:cNvSpPr txBox="1"/>
          <p:nvPr/>
        </p:nvSpPr>
        <p:spPr>
          <a:xfrm>
            <a:off x="0" y="0"/>
            <a:ext cx="5383205"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2377564-B9A8-42FF-8270-0FFCC2F765A9}"/>
              </a:ext>
            </a:extLst>
          </p:cNvPr>
          <p:cNvSpPr txBox="1"/>
          <p:nvPr/>
        </p:nvSpPr>
        <p:spPr>
          <a:xfrm>
            <a:off x="0" y="2142426"/>
            <a:ext cx="121920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7CF7422-67E1-4B3F-B0E3-60F3D8DC4AA5}"/>
              </a:ext>
            </a:extLst>
          </p:cNvPr>
          <p:cNvSpPr txBox="1"/>
          <p:nvPr/>
        </p:nvSpPr>
        <p:spPr>
          <a:xfrm>
            <a:off x="103654" y="5281747"/>
            <a:ext cx="8450583"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9: Em hãy nêu các bước sử dụng quạt điện (sgk – TRANG 17)</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06ADCB93-D79C-4C97-B99C-821ADA35394F}"/>
              </a:ext>
            </a:extLst>
          </p:cNvPr>
          <p:cNvSpPr txBox="1"/>
          <p:nvPr/>
        </p:nvSpPr>
        <p:spPr>
          <a:xfrm>
            <a:off x="103654" y="466546"/>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Quạt điện tạo ra gió, giúp làm mát. Quạt điện có nhiều loại với nhiều kiểu dáng khác nhau. Ngoài ra, những chiếc quạt  có kiểu dáng đẹp còn được dùng trang trí cho không gian phòng khách (phòng ăn, phòng ngủ,… thêm sang trọng.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E80C4BD-3CDB-48BC-8D4B-F47633DA017C}"/>
              </a:ext>
            </a:extLst>
          </p:cNvPr>
          <p:cNvSpPr txBox="1"/>
          <p:nvPr/>
        </p:nvSpPr>
        <p:spPr>
          <a:xfrm>
            <a:off x="103654" y="2973423"/>
            <a:ext cx="11652184" cy="2308324"/>
          </a:xfrm>
          <a:prstGeom prst="rect">
            <a:avLst/>
          </a:prstGeom>
          <a:solidFill>
            <a:srgbClr val="FFFFCC"/>
          </a:solidFill>
        </p:spPr>
        <p:txBody>
          <a:bodyPr wrap="square">
            <a:spAutoFit/>
          </a:bodyPr>
          <a:lstStyle/>
          <a:p>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nl-NL" sz="2400" dirty="0">
                <a:effectLst/>
                <a:latin typeface="Times New Roman" panose="02020603050405020304" pitchFamily="18" charset="0"/>
                <a:ea typeface="Times New Roman" panose="02020603050405020304" pitchFamily="18" charset="0"/>
              </a:rPr>
              <a:t>Quạt điện thường có những bộ phận chính như: cánh quạt giúp tạo ra gió; lồng quạt giúp bảo vệ cánh quạt và an toàn cho người sử dụng; hộp động cơ chứa động cơ của quạt; tuốc năng (bộ phận điều khiển) giúp thay đổi hướng gió; thân quạt đỡ động cơ và cánh quạt, có thể điều chỉnh độ cao của quạt; các nút điều khiển (bộ phận điều khiển) để bật, tắt và điều chỉnh tốc độ quay của cánh quạt; chân đế giúp cho quạt đứng vững; dây nguồn nối với nguồn điện.</a:t>
            </a:r>
            <a:endParaRPr lang="en-US" sz="2400" dirty="0"/>
          </a:p>
        </p:txBody>
      </p:sp>
    </p:spTree>
    <p:extLst>
      <p:ext uri="{BB962C8B-B14F-4D97-AF65-F5344CB8AC3E}">
        <p14:creationId xmlns:p14="http://schemas.microsoft.com/office/powerpoint/2010/main" val="12494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3152217-D23B-4203-8C71-56FD43264B23}"/>
              </a:ext>
            </a:extLst>
          </p:cNvPr>
          <p:cNvSpPr txBox="1"/>
          <p:nvPr/>
        </p:nvSpPr>
        <p:spPr>
          <a:xfrm>
            <a:off x="232422" y="280295"/>
            <a:ext cx="616066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74694C0-A81F-4769-9ADD-7FA7B7FA57B0}"/>
              </a:ext>
            </a:extLst>
          </p:cNvPr>
          <p:cNvSpPr txBox="1"/>
          <p:nvPr/>
        </p:nvSpPr>
        <p:spPr>
          <a:xfrm>
            <a:off x="113153" y="2228248"/>
            <a:ext cx="891923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CDAD166-4E1F-451E-80BE-444D3DFEDA50}"/>
              </a:ext>
            </a:extLst>
          </p:cNvPr>
          <p:cNvSpPr txBox="1"/>
          <p:nvPr/>
        </p:nvSpPr>
        <p:spPr>
          <a:xfrm>
            <a:off x="73105" y="4628905"/>
            <a:ext cx="8864927"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12: Em hãy nêu các bước sử dụng máy thu thanh (SGK- trang 23)</a:t>
            </a:r>
            <a:endParaRPr lang="en-US" sz="2400" dirty="0">
              <a:latin typeface="Times New Roman" panose="02020603050405020304" pitchFamily="18" charset="0"/>
              <a:cs typeface="Times New Roman" panose="02020603050405020304" pitchFamily="18" charset="0"/>
            </a:endParaRPr>
          </a:p>
        </p:txBody>
      </p:sp>
      <p:sp>
        <p:nvSpPr>
          <p:cNvPr id="7" name="Rectangle 6">
            <a:hlinkClick r:id="rId3" action="ppaction://hlinksldjump"/>
            <a:extLst>
              <a:ext uri="{FF2B5EF4-FFF2-40B4-BE49-F238E27FC236}">
                <a16:creationId xmlns:a16="http://schemas.microsoft.com/office/drawing/2014/main" xmlns="" id="{B965C767-D058-44E2-84C3-D92EA1E14B27}"/>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8" name="TextBox 7">
            <a:extLst>
              <a:ext uri="{FF2B5EF4-FFF2-40B4-BE49-F238E27FC236}">
                <a16:creationId xmlns:a16="http://schemas.microsoft.com/office/drawing/2014/main" xmlns="" id="{263E99F1-1871-4940-90C6-A4FC7BC7582C}"/>
              </a:ext>
            </a:extLst>
          </p:cNvPr>
          <p:cNvSpPr txBox="1"/>
          <p:nvPr/>
        </p:nvSpPr>
        <p:spPr>
          <a:xfrm>
            <a:off x="232422" y="834293"/>
            <a:ext cx="11525575"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502579-5829-4AF8-BF0F-572127AF294A}"/>
              </a:ext>
            </a:extLst>
          </p:cNvPr>
          <p:cNvSpPr txBox="1"/>
          <p:nvPr/>
        </p:nvSpPr>
        <p:spPr>
          <a:xfrm>
            <a:off x="113153" y="2689913"/>
            <a:ext cx="11525575" cy="1938992"/>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Đài phát thanh là nơi sản xuất các chương trình phát thanh và phát tín hiệu truyền thanh qua ăng ten.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Máy thu thanh là nơi thu nhận các tín hiệu qua ăng ten và phát ra loa.</a:t>
            </a:r>
            <a:endParaRPr lang="en-US" sz="2400" dirty="0">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0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0B67B7C2-45B6-4384-8459-92D05A42A8B1}"/>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86390F7E-294E-4AF9-A50A-0874C3A98A42}"/>
              </a:ext>
            </a:extLst>
          </p:cNvPr>
          <p:cNvSpPr txBox="1"/>
          <p:nvPr/>
        </p:nvSpPr>
        <p:spPr>
          <a:xfrm>
            <a:off x="271975" y="266881"/>
            <a:ext cx="602440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5B6522D-7425-404D-844B-7D09C013869A}"/>
              </a:ext>
            </a:extLst>
          </p:cNvPr>
          <p:cNvSpPr txBox="1"/>
          <p:nvPr/>
        </p:nvSpPr>
        <p:spPr>
          <a:xfrm>
            <a:off x="271975" y="2268892"/>
            <a:ext cx="891462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FE3C418-1164-4560-BD15-770A976B0098}"/>
              </a:ext>
            </a:extLst>
          </p:cNvPr>
          <p:cNvSpPr txBox="1"/>
          <p:nvPr/>
        </p:nvSpPr>
        <p:spPr>
          <a:xfrm>
            <a:off x="271975" y="4488321"/>
            <a:ext cx="6633547" cy="830997"/>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15: Em hãy nêu các bước sử dụng máy thu hình</a:t>
            </a:r>
          </a:p>
          <a:p>
            <a:r>
              <a:rPr lang="nl-NL" sz="2400" dirty="0">
                <a:latin typeface="Times New Roman" panose="02020603050405020304" pitchFamily="18" charset="0"/>
                <a:cs typeface="Times New Roman" panose="02020603050405020304" pitchFamily="18" charset="0"/>
              </a:rPr>
              <a:t>(SGK – trang 27)</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A3CAC0F-8DD4-40A6-9180-8B140DC44186}"/>
              </a:ext>
            </a:extLst>
          </p:cNvPr>
          <p:cNvSpPr txBox="1"/>
          <p:nvPr/>
        </p:nvSpPr>
        <p:spPr>
          <a:xfrm>
            <a:off x="271975" y="741960"/>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Máy thu hình (còn gọi là ti vi) dùng để xem các chương trình truyền hình. Nội dung chương trình truyền hình thường là: tin tức, thông tin giải trí và một số chương trình giáo dục.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0623839-0BA4-40F6-8DF9-3618325AAD53}"/>
              </a:ext>
            </a:extLst>
          </p:cNvPr>
          <p:cNvSpPr txBox="1"/>
          <p:nvPr/>
        </p:nvSpPr>
        <p:spPr>
          <a:xfrm>
            <a:off x="333212" y="2730557"/>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Đài truyền hình là các nơi sản xuất các chương trình truyền hình, phát tín hiệu truyền hình qua ăng ten hoặc truyền qua các cáp truyền hình. Ti vi  thu tín hiệu truyền hình, phát hình ảnh trên màn hình và âm thanh ra loa.</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B44CE3A3-D5E9-43FB-B41D-8F7C0DC2D58F}"/>
              </a:ext>
            </a:extLst>
          </p:cNvPr>
          <p:cNvPicPr/>
          <p:nvPr/>
        </p:nvPicPr>
        <p:blipFill>
          <a:blip r:embed="rId4"/>
          <a:stretch>
            <a:fillRect/>
          </a:stretch>
        </p:blipFill>
        <p:spPr>
          <a:xfrm>
            <a:off x="7299341" y="4300217"/>
            <a:ext cx="4559445" cy="2557783"/>
          </a:xfrm>
          <a:prstGeom prst="rect">
            <a:avLst/>
          </a:prstGeom>
        </p:spPr>
      </p:pic>
    </p:spTree>
    <p:extLst>
      <p:ext uri="{BB962C8B-B14F-4D97-AF65-F5344CB8AC3E}">
        <p14:creationId xmlns:p14="http://schemas.microsoft.com/office/powerpoint/2010/main" val="40974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ou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0587DAC4-6968-43E7-A6AE-521FD8261D2F}"/>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5A9F733C-8D5F-4F98-8377-4FC1309D60E4}"/>
              </a:ext>
            </a:extLst>
          </p:cNvPr>
          <p:cNvSpPr txBox="1"/>
          <p:nvPr/>
        </p:nvSpPr>
        <p:spPr>
          <a:xfrm>
            <a:off x="185501" y="741960"/>
            <a:ext cx="11282290"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(SGK – Trang 32 –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GV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GV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920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8ED1FAD-3A1F-4BA8-B133-4340AD1B0E00}"/>
              </a:ext>
            </a:extLst>
          </p:cNvPr>
          <p:cNvSpPr/>
          <p:nvPr/>
        </p:nvSpPr>
        <p:spPr>
          <a:xfrm>
            <a:off x="1952124" y="1180196"/>
            <a:ext cx="7751928" cy="1640951"/>
          </a:xfrm>
          <a:prstGeom prst="rect">
            <a:avLst/>
          </a:prstGeom>
          <a:noFill/>
        </p:spPr>
        <p:txBody>
          <a:bodyPr wrap="none">
            <a:prstTxWarp prst="textChevron">
              <a:avLst>
                <a:gd name="adj" fmla="val 4574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Kính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thầy</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cô</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giáo</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mạnh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khỏe</a:t>
            </a:r>
            <a:endPar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xmlns="" id="{527DEFC6-56A4-4B12-BC60-666A944D1AD7}"/>
              </a:ext>
            </a:extLst>
          </p:cNvPr>
          <p:cNvSpPr/>
          <p:nvPr/>
        </p:nvSpPr>
        <p:spPr>
          <a:xfrm>
            <a:off x="2337129" y="2821147"/>
            <a:ext cx="7246961" cy="1640951"/>
          </a:xfrm>
          <a:prstGeom prst="rect">
            <a:avLst/>
          </a:prstGeom>
          <a:noFill/>
        </p:spPr>
        <p:txBody>
          <a:bodyPr wrap="none">
            <a:prstTxWarp prst="textChevron">
              <a:avLst>
                <a:gd name="adj" fmla="val 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em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chăm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ngoan</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học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tốt</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p>
        </p:txBody>
      </p:sp>
      <p:grpSp>
        <p:nvGrpSpPr>
          <p:cNvPr id="6" name="Group 12">
            <a:extLst>
              <a:ext uri="{FF2B5EF4-FFF2-40B4-BE49-F238E27FC236}">
                <a16:creationId xmlns:a16="http://schemas.microsoft.com/office/drawing/2014/main" xmlns="" id="{7E243016-2043-4447-B5DD-D0AAF89BEF02}"/>
              </a:ext>
            </a:extLst>
          </p:cNvPr>
          <p:cNvGrpSpPr>
            <a:grpSpLocks/>
          </p:cNvGrpSpPr>
          <p:nvPr/>
        </p:nvGrpSpPr>
        <p:grpSpPr bwMode="auto">
          <a:xfrm>
            <a:off x="-198783" y="-92765"/>
            <a:ext cx="12390783" cy="7015853"/>
            <a:chOff x="0" y="0"/>
            <a:chExt cx="5760" cy="4320"/>
          </a:xfrm>
        </p:grpSpPr>
        <p:pic>
          <p:nvPicPr>
            <p:cNvPr id="7" name="Picture 13" descr="flower[1][1][1][1]">
              <a:extLst>
                <a:ext uri="{FF2B5EF4-FFF2-40B4-BE49-F238E27FC236}">
                  <a16:creationId xmlns:a16="http://schemas.microsoft.com/office/drawing/2014/main" xmlns="" id="{A8745302-92D0-498F-B7E9-667C45F796F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flower[1][1][1][1]">
              <a:extLst>
                <a:ext uri="{FF2B5EF4-FFF2-40B4-BE49-F238E27FC236}">
                  <a16:creationId xmlns:a16="http://schemas.microsoft.com/office/drawing/2014/main" xmlns="" id="{DE2FDE05-64C2-4470-A4A6-ABE6272D8E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lower[1][1][1][1]">
              <a:extLst>
                <a:ext uri="{FF2B5EF4-FFF2-40B4-BE49-F238E27FC236}">
                  <a16:creationId xmlns:a16="http://schemas.microsoft.com/office/drawing/2014/main" xmlns="" id="{FF7D61AE-459C-443C-AF26-F95B0ED3C1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flower[1][1][1][1]">
              <a:extLst>
                <a:ext uri="{FF2B5EF4-FFF2-40B4-BE49-F238E27FC236}">
                  <a16:creationId xmlns:a16="http://schemas.microsoft.com/office/drawing/2014/main" xmlns="" id="{6DD323D6-4742-4020-8ACE-E95A1EA617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012">
              <a:extLst>
                <a:ext uri="{FF2B5EF4-FFF2-40B4-BE49-F238E27FC236}">
                  <a16:creationId xmlns:a16="http://schemas.microsoft.com/office/drawing/2014/main" xmlns="" id="{5451C355-7BA8-46A7-846E-5BFA8687686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012">
              <a:extLst>
                <a:ext uri="{FF2B5EF4-FFF2-40B4-BE49-F238E27FC236}">
                  <a16:creationId xmlns:a16="http://schemas.microsoft.com/office/drawing/2014/main" xmlns="" id="{66F79482-A6BB-4403-B83B-DBC45DDBC6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12">
              <a:extLst>
                <a:ext uri="{FF2B5EF4-FFF2-40B4-BE49-F238E27FC236}">
                  <a16:creationId xmlns:a16="http://schemas.microsoft.com/office/drawing/2014/main" xmlns="" id="{E50FDC5D-C985-46C1-BF27-26FC0455F66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012">
              <a:extLst>
                <a:ext uri="{FF2B5EF4-FFF2-40B4-BE49-F238E27FC236}">
                  <a16:creationId xmlns:a16="http://schemas.microsoft.com/office/drawing/2014/main" xmlns="" id="{52E08800-4548-483A-812F-B097C43C41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9" descr="a_blum10">
            <a:extLst>
              <a:ext uri="{FF2B5EF4-FFF2-40B4-BE49-F238E27FC236}">
                <a16:creationId xmlns:a16="http://schemas.microsoft.com/office/drawing/2014/main" xmlns="" id="{93062BCD-B50F-4F6D-A788-75464A5151B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78093" y="5215507"/>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Hoa hong">
            <a:extLst>
              <a:ext uri="{FF2B5EF4-FFF2-40B4-BE49-F238E27FC236}">
                <a16:creationId xmlns:a16="http://schemas.microsoft.com/office/drawing/2014/main" xmlns="" id="{E288E7DD-D216-4453-B19A-ECB09865444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39601" y="4488992"/>
            <a:ext cx="2971800" cy="2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rosesrt">
            <a:extLst>
              <a:ext uri="{FF2B5EF4-FFF2-40B4-BE49-F238E27FC236}">
                <a16:creationId xmlns:a16="http://schemas.microsoft.com/office/drawing/2014/main" xmlns="" id="{872ABA29-6DDC-4B99-8DA0-D8036D18D50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00282" y="5171073"/>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
                                        </p:tgtEl>
                                      </p:cBhvr>
                                      <p:by x="150000" y="150000"/>
                                    </p:animScale>
                                  </p:childTnLst>
                                </p:cTn>
                              </p:par>
                              <p:par>
                                <p:cTn id="7" presetID="6" presetClass="emph" presetSubtype="0" fill="hold" nodeType="withEffect">
                                  <p:stCondLst>
                                    <p:cond delay="0"/>
                                  </p:stCondLst>
                                  <p:childTnLst>
                                    <p:animScale>
                                      <p:cBhvr>
                                        <p:cTn id="8" dur="2000" fill="hold"/>
                                        <p:tgtEl>
                                          <p:spTgt spid="16"/>
                                        </p:tgtEl>
                                      </p:cBhvr>
                                      <p:by x="150000" y="150000"/>
                                    </p:animScale>
                                  </p:childTnLst>
                                </p:cTn>
                              </p:par>
                              <p:par>
                                <p:cTn id="9" presetID="6" presetClass="emph" presetSubtype="0" fill="hold" nodeType="withEffect">
                                  <p:stCondLst>
                                    <p:cond delay="0"/>
                                  </p:stCondLst>
                                  <p:childTnLst>
                                    <p:animScale>
                                      <p:cBhvr>
                                        <p:cTn id="1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2A011E2-576A-4E94-8B53-9007EF788704}"/>
              </a:ext>
            </a:extLst>
          </p:cNvPr>
          <p:cNvSpPr txBox="1"/>
          <p:nvPr/>
        </p:nvSpPr>
        <p:spPr>
          <a:xfrm>
            <a:off x="2529840" y="2025757"/>
            <a:ext cx="7132320" cy="4154984"/>
          </a:xfrm>
          <a:prstGeom prst="rect">
            <a:avLst/>
          </a:prstGeom>
          <a:noFill/>
          <a:ln w="57150">
            <a:solidFill>
              <a:srgbClr val="FF0000"/>
            </a:solidFill>
          </a:ln>
        </p:spPr>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CÔNG NGHỆ VÀ </a:t>
            </a:r>
          </a:p>
          <a:p>
            <a:pPr algn="ctr"/>
            <a:r>
              <a:rPr lang="en-US" sz="8800" b="1" dirty="0">
                <a:latin typeface="Times New Roman" panose="02020603050405020304" pitchFamily="18" charset="0"/>
                <a:cs typeface="Times New Roman" panose="02020603050405020304" pitchFamily="18" charset="0"/>
              </a:rPr>
              <a:t>ĐỜI SỐNG</a:t>
            </a:r>
          </a:p>
        </p:txBody>
      </p:sp>
      <p:pic>
        <p:nvPicPr>
          <p:cNvPr id="11" name="Picture 10">
            <a:hlinkClick r:id="rId3" action="ppaction://hlinksldjump"/>
            <a:extLst>
              <a:ext uri="{FF2B5EF4-FFF2-40B4-BE49-F238E27FC236}">
                <a16:creationId xmlns:a16="http://schemas.microsoft.com/office/drawing/2014/main" xmlns="" id="{2F01C91A-1055-4AD6-8FCA-286AD48BE192}"/>
              </a:ext>
            </a:extLst>
          </p:cNvPr>
          <p:cNvPicPr/>
          <p:nvPr/>
        </p:nvPicPr>
        <p:blipFill rotWithShape="1">
          <a:blip r:embed="rId4"/>
          <a:srcRect l="5202" t="28702" r="54693" b="22160"/>
          <a:stretch/>
        </p:blipFill>
        <p:spPr bwMode="auto">
          <a:xfrm>
            <a:off x="2529839" y="2025757"/>
            <a:ext cx="3566155" cy="2089051"/>
          </a:xfrm>
          <a:prstGeom prst="rect">
            <a:avLst/>
          </a:prstGeom>
          <a:ln>
            <a:noFill/>
          </a:ln>
          <a:extLst>
            <a:ext uri="{53640926-AAD7-44D8-BBD7-CCE9431645EC}">
              <a14:shadowObscured xmlns:a14="http://schemas.microsoft.com/office/drawing/2010/main"/>
            </a:ext>
          </a:extLst>
        </p:spPr>
      </p:pic>
      <p:pic>
        <p:nvPicPr>
          <p:cNvPr id="12" name="Picture 11">
            <a:hlinkClick r:id="rId5" action="ppaction://hlinksldjump"/>
            <a:extLst>
              <a:ext uri="{FF2B5EF4-FFF2-40B4-BE49-F238E27FC236}">
                <a16:creationId xmlns:a16="http://schemas.microsoft.com/office/drawing/2014/main" xmlns="" id="{F6F98776-94EF-46CE-8FC9-027BAC8934E8}"/>
              </a:ext>
            </a:extLst>
          </p:cNvPr>
          <p:cNvPicPr/>
          <p:nvPr/>
        </p:nvPicPr>
        <p:blipFill>
          <a:blip r:embed="rId6"/>
          <a:stretch>
            <a:fillRect/>
          </a:stretch>
        </p:blipFill>
        <p:spPr>
          <a:xfrm>
            <a:off x="6095994" y="2025757"/>
            <a:ext cx="3566166" cy="2191042"/>
          </a:xfrm>
          <a:prstGeom prst="rect">
            <a:avLst/>
          </a:prstGeom>
        </p:spPr>
      </p:pic>
      <p:pic>
        <p:nvPicPr>
          <p:cNvPr id="14" name="Picture 13">
            <a:hlinkClick r:id="rId7" action="ppaction://hlinksldjump"/>
            <a:extLst>
              <a:ext uri="{FF2B5EF4-FFF2-40B4-BE49-F238E27FC236}">
                <a16:creationId xmlns:a16="http://schemas.microsoft.com/office/drawing/2014/main" xmlns="" id="{A9CDFE5B-E0BF-4287-905D-1A62632EAACE}"/>
              </a:ext>
            </a:extLst>
          </p:cNvPr>
          <p:cNvPicPr>
            <a:picLocks noChangeAspect="1"/>
          </p:cNvPicPr>
          <p:nvPr/>
        </p:nvPicPr>
        <p:blipFill>
          <a:blip r:embed="rId8"/>
          <a:stretch>
            <a:fillRect/>
          </a:stretch>
        </p:blipFill>
        <p:spPr>
          <a:xfrm>
            <a:off x="2529832" y="4114808"/>
            <a:ext cx="3566145" cy="2065934"/>
          </a:xfrm>
          <a:prstGeom prst="rect">
            <a:avLst/>
          </a:prstGeom>
        </p:spPr>
      </p:pic>
      <p:pic>
        <p:nvPicPr>
          <p:cNvPr id="16" name="Picture 15">
            <a:hlinkClick r:id="rId9" action="ppaction://hlinksldjump"/>
            <a:extLst>
              <a:ext uri="{FF2B5EF4-FFF2-40B4-BE49-F238E27FC236}">
                <a16:creationId xmlns:a16="http://schemas.microsoft.com/office/drawing/2014/main" xmlns="" id="{2E5D701D-A7B5-464F-8B56-E35CEA246D41}"/>
              </a:ext>
            </a:extLst>
          </p:cNvPr>
          <p:cNvPicPr>
            <a:picLocks noChangeAspect="1"/>
          </p:cNvPicPr>
          <p:nvPr/>
        </p:nvPicPr>
        <p:blipFill>
          <a:blip r:embed="rId10"/>
          <a:stretch>
            <a:fillRect/>
          </a:stretch>
        </p:blipFill>
        <p:spPr>
          <a:xfrm>
            <a:off x="6095976" y="4103250"/>
            <a:ext cx="3566127" cy="2077492"/>
          </a:xfrm>
          <a:prstGeom prst="rect">
            <a:avLst/>
          </a:prstGeom>
        </p:spPr>
      </p:pic>
      <p:sp>
        <p:nvSpPr>
          <p:cNvPr id="17" name="Rectangle 16">
            <a:extLst>
              <a:ext uri="{FF2B5EF4-FFF2-40B4-BE49-F238E27FC236}">
                <a16:creationId xmlns:a16="http://schemas.microsoft.com/office/drawing/2014/main" xmlns="" id="{0C88EC26-AB6A-491B-B765-8B2F332BB935}"/>
              </a:ext>
            </a:extLst>
          </p:cNvPr>
          <p:cNvSpPr/>
          <p:nvPr/>
        </p:nvSpPr>
        <p:spPr>
          <a:xfrm>
            <a:off x="1940932" y="843857"/>
            <a:ext cx="9285086" cy="787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latin typeface="Times New Roman" panose="02020603050405020304" pitchFamily="18" charset="0"/>
                <a:cs typeface="Times New Roman" panose="02020603050405020304" pitchFamily="18" charset="0"/>
              </a:rPr>
              <a:t>LẬT HÌNH ĐOÁN CHỮ</a:t>
            </a:r>
          </a:p>
        </p:txBody>
      </p:sp>
      <p:sp>
        <p:nvSpPr>
          <p:cNvPr id="20" name="Oval 19">
            <a:extLst>
              <a:ext uri="{FF2B5EF4-FFF2-40B4-BE49-F238E27FC236}">
                <a16:creationId xmlns:a16="http://schemas.microsoft.com/office/drawing/2014/main" xmlns="" id="{3F3C2348-3DDD-4FA9-ADE3-470A7EEE6BFB}"/>
              </a:ext>
            </a:extLst>
          </p:cNvPr>
          <p:cNvSpPr/>
          <p:nvPr/>
        </p:nvSpPr>
        <p:spPr>
          <a:xfrm>
            <a:off x="1097279" y="2396032"/>
            <a:ext cx="1294228" cy="13485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1</a:t>
            </a:r>
            <a:endParaRPr lang="en-US" b="1" dirty="0">
              <a:solidFill>
                <a:srgbClr val="FF0000"/>
              </a:solidFill>
            </a:endParaRPr>
          </a:p>
        </p:txBody>
      </p:sp>
      <p:sp>
        <p:nvSpPr>
          <p:cNvPr id="21" name="Oval 20">
            <a:extLst>
              <a:ext uri="{FF2B5EF4-FFF2-40B4-BE49-F238E27FC236}">
                <a16:creationId xmlns:a16="http://schemas.microsoft.com/office/drawing/2014/main" xmlns="" id="{5238D580-D5F5-42E9-809E-752F25382289}"/>
              </a:ext>
            </a:extLst>
          </p:cNvPr>
          <p:cNvSpPr/>
          <p:nvPr/>
        </p:nvSpPr>
        <p:spPr>
          <a:xfrm>
            <a:off x="1108992" y="4467746"/>
            <a:ext cx="1294228" cy="1348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FF"/>
                </a:solidFill>
              </a:rPr>
              <a:t>2</a:t>
            </a:r>
            <a:endParaRPr lang="en-US" b="1" dirty="0">
              <a:solidFill>
                <a:srgbClr val="FF00FF"/>
              </a:solidFill>
            </a:endParaRPr>
          </a:p>
        </p:txBody>
      </p:sp>
      <p:sp>
        <p:nvSpPr>
          <p:cNvPr id="22" name="Oval 21">
            <a:extLst>
              <a:ext uri="{FF2B5EF4-FFF2-40B4-BE49-F238E27FC236}">
                <a16:creationId xmlns:a16="http://schemas.microsoft.com/office/drawing/2014/main" xmlns="" id="{423BF3D5-D1B5-431E-B92A-2C9E5CEE0C35}"/>
              </a:ext>
            </a:extLst>
          </p:cNvPr>
          <p:cNvSpPr/>
          <p:nvPr/>
        </p:nvSpPr>
        <p:spPr>
          <a:xfrm>
            <a:off x="9915366" y="2663563"/>
            <a:ext cx="1294228" cy="13485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endParaRPr lang="en-US" b="1" dirty="0">
              <a:solidFill>
                <a:srgbClr val="FF0000"/>
              </a:solidFill>
            </a:endParaRPr>
          </a:p>
        </p:txBody>
      </p:sp>
      <p:sp>
        <p:nvSpPr>
          <p:cNvPr id="23" name="Oval 22">
            <a:extLst>
              <a:ext uri="{FF2B5EF4-FFF2-40B4-BE49-F238E27FC236}">
                <a16:creationId xmlns:a16="http://schemas.microsoft.com/office/drawing/2014/main" xmlns="" id="{F001260F-155D-43FC-BA3C-1DB81E951D1A}"/>
              </a:ext>
            </a:extLst>
          </p:cNvPr>
          <p:cNvSpPr/>
          <p:nvPr/>
        </p:nvSpPr>
        <p:spPr>
          <a:xfrm>
            <a:off x="9915366" y="4665643"/>
            <a:ext cx="1294228" cy="1348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endParaRPr lang="en-US" b="1" dirty="0">
              <a:solidFill>
                <a:srgbClr val="FF0000"/>
              </a:solidFill>
            </a:endParaRPr>
          </a:p>
        </p:txBody>
      </p:sp>
      <p:sp>
        <p:nvSpPr>
          <p:cNvPr id="3" name="Oval 2">
            <a:hlinkClick r:id="rId11" action="ppaction://hlinksldjump"/>
            <a:extLst>
              <a:ext uri="{FF2B5EF4-FFF2-40B4-BE49-F238E27FC236}">
                <a16:creationId xmlns:a16="http://schemas.microsoft.com/office/drawing/2014/main" xmlns="" id="{DEC622B2-DA63-4470-B608-93B7731588A2}"/>
              </a:ext>
            </a:extLst>
          </p:cNvPr>
          <p:cNvSpPr/>
          <p:nvPr/>
        </p:nvSpPr>
        <p:spPr>
          <a:xfrm>
            <a:off x="0" y="0"/>
            <a:ext cx="1469036" cy="146903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993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14"/>
                                        </p:tgtEl>
                                        <p:attrNameLst>
                                          <p:attrName>ppt_w</p:attrName>
                                        </p:attrNameLst>
                                      </p:cBhvr>
                                      <p:tavLst>
                                        <p:tav tm="0">
                                          <p:val>
                                            <p:strVal val="ppt_w"/>
                                          </p:val>
                                        </p:tav>
                                        <p:tav tm="100000">
                                          <p:val>
                                            <p:fltVal val="0"/>
                                          </p:val>
                                        </p:tav>
                                      </p:tavLst>
                                    </p:anim>
                                    <p:anim calcmode="lin" valueType="num">
                                      <p:cBhvr>
                                        <p:cTn id="15" dur="500"/>
                                        <p:tgtEl>
                                          <p:spTgt spid="14"/>
                                        </p:tgtEl>
                                        <p:attrNameLst>
                                          <p:attrName>ppt_h</p:attrName>
                                        </p:attrNameLst>
                                      </p:cBhvr>
                                      <p:tavLst>
                                        <p:tav tm="0">
                                          <p:val>
                                            <p:strVal val="ppt_h"/>
                                          </p:val>
                                        </p:tav>
                                        <p:tav tm="100000">
                                          <p:val>
                                            <p:fltVal val="0"/>
                                          </p:val>
                                        </p:tav>
                                      </p:tavLst>
                                    </p:anim>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16"/>
                                        </p:tgtEl>
                                        <p:attrNameLst>
                                          <p:attrName>ppt_w</p:attrName>
                                        </p:attrNameLst>
                                      </p:cBhvr>
                                      <p:tavLst>
                                        <p:tav tm="0">
                                          <p:val>
                                            <p:strVal val="ppt_w"/>
                                          </p:val>
                                        </p:tav>
                                        <p:tav tm="100000">
                                          <p:val>
                                            <p:fltVal val="0"/>
                                          </p:val>
                                        </p:tav>
                                      </p:tavLst>
                                    </p:anim>
                                    <p:anim calcmode="lin" valueType="num">
                                      <p:cBhvr>
                                        <p:cTn id="23" dur="500"/>
                                        <p:tgtEl>
                                          <p:spTgt spid="16"/>
                                        </p:tgtEl>
                                        <p:attrNameLst>
                                          <p:attrName>ppt_h</p:attrName>
                                        </p:attrNameLst>
                                      </p:cBhvr>
                                      <p:tavLst>
                                        <p:tav tm="0">
                                          <p:val>
                                            <p:strVal val="ppt_h"/>
                                          </p:val>
                                        </p:tav>
                                        <p:tav tm="100000">
                                          <p:val>
                                            <p:fltVal val="0"/>
                                          </p:val>
                                        </p:tav>
                                      </p:tavLst>
                                    </p:anim>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xmlns="" id="{A9BB8749-DD47-4AD3-98DE-89D0B6C73747}"/>
              </a:ext>
            </a:extLst>
          </p:cNvPr>
          <p:cNvPicPr/>
          <p:nvPr/>
        </p:nvPicPr>
        <p:blipFill rotWithShape="1">
          <a:blip r:embed="rId4"/>
          <a:srcRect l="5202" t="28702" r="54693" b="22160"/>
          <a:stretch/>
        </p:blipFill>
        <p:spPr bwMode="auto">
          <a:xfrm>
            <a:off x="0" y="-139148"/>
            <a:ext cx="12162233" cy="699714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xmlns="" id="{1FD769BA-441E-4A51-B5DB-13F395406A2C}"/>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1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
        <p:nvSpPr>
          <p:cNvPr id="5" name="Rectangle 4">
            <a:extLst>
              <a:ext uri="{FF2B5EF4-FFF2-40B4-BE49-F238E27FC236}">
                <a16:creationId xmlns:a16="http://schemas.microsoft.com/office/drawing/2014/main" xmlns="" id="{4078A55A-8A89-4FBD-BE55-79A888098B8D}"/>
              </a:ext>
            </a:extLst>
          </p:cNvPr>
          <p:cNvSpPr/>
          <p:nvPr/>
        </p:nvSpPr>
        <p:spPr>
          <a:xfrm>
            <a:off x="328249" y="1579098"/>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567DD18-3F0A-47B7-8948-093B2D9765A0}"/>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7F3D806-50F1-4A9A-99B0-A1CD8EB6B5A0}"/>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DBC1984-7FBB-4D7D-B3ED-3865D153B054}"/>
              </a:ext>
            </a:extLst>
          </p:cNvPr>
          <p:cNvSpPr/>
          <p:nvPr/>
        </p:nvSpPr>
        <p:spPr>
          <a:xfrm>
            <a:off x="328249" y="3429000"/>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D2FB3D36-CD22-4AFD-B105-A8615A864B21}"/>
              </a:ext>
            </a:extLst>
          </p:cNvPr>
          <p:cNvSpPr/>
          <p:nvPr/>
        </p:nvSpPr>
        <p:spPr>
          <a:xfrm>
            <a:off x="6457072" y="3428999"/>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C6359BFE-F5D9-4F69-AEA3-36068C9EA8CC}"/>
              </a:ext>
            </a:extLst>
          </p:cNvPr>
          <p:cNvSpPr/>
          <p:nvPr/>
        </p:nvSpPr>
        <p:spPr>
          <a:xfrm>
            <a:off x="6457071" y="5240214"/>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9" name="Rectangle 18">
            <a:hlinkClick r:id="rId5" action="ppaction://hlinksldjump"/>
            <a:extLst>
              <a:ext uri="{FF2B5EF4-FFF2-40B4-BE49-F238E27FC236}">
                <a16:creationId xmlns:a16="http://schemas.microsoft.com/office/drawing/2014/main" xmlns="" id="{D3174F68-6A87-483F-A5C3-86DC3205F970}"/>
              </a:ext>
            </a:extLst>
          </p:cNvPr>
          <p:cNvSpPr/>
          <p:nvPr/>
        </p:nvSpPr>
        <p:spPr>
          <a:xfrm>
            <a:off x="11375666" y="162240"/>
            <a:ext cx="741509" cy="817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Tree>
    <p:extLst>
      <p:ext uri="{BB962C8B-B14F-4D97-AF65-F5344CB8AC3E}">
        <p14:creationId xmlns:p14="http://schemas.microsoft.com/office/powerpoint/2010/main" val="8568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FF0000"/>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5"/>
                                        </p:tgtEl>
                                        <p:attrNameLst>
                                          <p:attrName>fillcolor</p:attrName>
                                        </p:attrNameLst>
                                      </p:cBhvr>
                                      <p:to>
                                        <a:srgbClr val="3333CC"/>
                                      </p:to>
                                    </p:animClr>
                                    <p:set>
                                      <p:cBhvr>
                                        <p:cTn id="46" dur="2000" fill="hold"/>
                                        <p:tgtEl>
                                          <p:spTgt spid="5"/>
                                        </p:tgtEl>
                                        <p:attrNameLst>
                                          <p:attrName>fill.type</p:attrName>
                                        </p:attrNameLst>
                                      </p:cBhvr>
                                      <p:to>
                                        <p:strVal val="solid"/>
                                      </p:to>
                                    </p:set>
                                    <p:set>
                                      <p:cBhvr>
                                        <p:cTn id="47"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6"/>
                                        </p:tgtEl>
                                        <p:attrNameLst>
                                          <p:attrName>fillcolor</p:attrName>
                                        </p:attrNameLst>
                                      </p:cBhvr>
                                      <p:to>
                                        <a:srgbClr val="FF0000"/>
                                      </p:to>
                                    </p:animClr>
                                    <p:set>
                                      <p:cBhvr>
                                        <p:cTn id="53" dur="2000" fill="hold"/>
                                        <p:tgtEl>
                                          <p:spTgt spid="16"/>
                                        </p:tgtEl>
                                        <p:attrNameLst>
                                          <p:attrName>fill.type</p:attrName>
                                        </p:attrNameLst>
                                      </p:cBhvr>
                                      <p:to>
                                        <p:strVal val="solid"/>
                                      </p:to>
                                    </p:set>
                                    <p:set>
                                      <p:cBhvr>
                                        <p:cTn id="54"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FF0000"/>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0"/>
                                        </p:tgtEl>
                                        <p:attrNameLst>
                                          <p:attrName>fillcolor</p:attrName>
                                        </p:attrNameLst>
                                      </p:cBhvr>
                                      <p:to>
                                        <a:srgbClr val="FF0000"/>
                                      </p:to>
                                    </p:animClr>
                                    <p:set>
                                      <p:cBhvr>
                                        <p:cTn id="67" dur="2000" fill="hold"/>
                                        <p:tgtEl>
                                          <p:spTgt spid="10"/>
                                        </p:tgtEl>
                                        <p:attrNameLst>
                                          <p:attrName>fill.type</p:attrName>
                                        </p:attrNameLst>
                                      </p:cBhvr>
                                      <p:to>
                                        <p:strVal val="solid"/>
                                      </p:to>
                                    </p:set>
                                    <p:set>
                                      <p:cBhvr>
                                        <p:cTn id="6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7"/>
                                        </p:tgtEl>
                                        <p:attrNameLst>
                                          <p:attrName>fillcolor</p:attrName>
                                        </p:attrNameLst>
                                      </p:cBhvr>
                                      <p:to>
                                        <a:srgbClr val="FF0000"/>
                                      </p:to>
                                    </p:animClr>
                                    <p:set>
                                      <p:cBhvr>
                                        <p:cTn id="74" dur="2000" fill="hold"/>
                                        <p:tgtEl>
                                          <p:spTgt spid="17"/>
                                        </p:tgtEl>
                                        <p:attrNameLst>
                                          <p:attrName>fill.type</p:attrName>
                                        </p:attrNameLst>
                                      </p:cBhvr>
                                      <p:to>
                                        <p:strVal val="solid"/>
                                      </p:to>
                                    </p:set>
                                    <p:set>
                                      <p:cBhvr>
                                        <p:cTn id="75"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nodeType="clickEffect">
                                  <p:stCondLst>
                                    <p:cond delay="0"/>
                                  </p:stCondLst>
                                  <p:childTnLst>
                                    <p:anim calcmode="lin" valueType="num">
                                      <p:cBhvr>
                                        <p:cTn id="80" dur="500"/>
                                        <p:tgtEl>
                                          <p:spTgt spid="13"/>
                                        </p:tgtEl>
                                        <p:attrNameLst>
                                          <p:attrName>ppt_w</p:attrName>
                                        </p:attrNameLst>
                                      </p:cBhvr>
                                      <p:tavLst>
                                        <p:tav tm="0">
                                          <p:val>
                                            <p:strVal val="ppt_w"/>
                                          </p:val>
                                        </p:tav>
                                        <p:tav tm="100000">
                                          <p:val>
                                            <p:fltVal val="0"/>
                                          </p:val>
                                        </p:tav>
                                      </p:tavLst>
                                    </p:anim>
                                    <p:anim calcmode="lin" valueType="num">
                                      <p:cBhvr>
                                        <p:cTn id="81" dur="500"/>
                                        <p:tgtEl>
                                          <p:spTgt spid="13"/>
                                        </p:tgtEl>
                                        <p:attrNameLst>
                                          <p:attrName>ppt_h</p:attrName>
                                        </p:attrNameLst>
                                      </p:cBhvr>
                                      <p:tavLst>
                                        <p:tav tm="0">
                                          <p:val>
                                            <p:strVal val="ppt_h"/>
                                          </p:val>
                                        </p:tav>
                                        <p:tav tm="100000">
                                          <p:val>
                                            <p:fltVal val="0"/>
                                          </p:val>
                                        </p:tav>
                                      </p:tavLst>
                                    </p:anim>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animBg="1"/>
      <p:bldP spid="6" grpId="0" animBg="1"/>
      <p:bldP spid="10"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0F782CF-C8C2-4C8F-B8E2-882FA6EF7210}"/>
              </a:ext>
            </a:extLst>
          </p:cNvPr>
          <p:cNvPicPr>
            <a:picLocks noChangeAspect="1"/>
          </p:cNvPicPr>
          <p:nvPr/>
        </p:nvPicPr>
        <p:blipFill>
          <a:blip r:embed="rId3"/>
          <a:stretch>
            <a:fillRect/>
          </a:stretch>
        </p:blipFill>
        <p:spPr>
          <a:xfrm>
            <a:off x="29767" y="0"/>
            <a:ext cx="12162234" cy="7779022"/>
          </a:xfrm>
          <a:prstGeom prst="rect">
            <a:avLst/>
          </a:prstGeom>
        </p:spPr>
      </p:pic>
      <p:sp>
        <p:nvSpPr>
          <p:cNvPr id="4" name="Rectangle 3">
            <a:extLst>
              <a:ext uri="{FF2B5EF4-FFF2-40B4-BE49-F238E27FC236}">
                <a16:creationId xmlns:a16="http://schemas.microsoft.com/office/drawing/2014/main" xmlns="" id="{F08B8A02-E773-4816-A599-B1F1DFD48405}"/>
              </a:ext>
            </a:extLst>
          </p:cNvPr>
          <p:cNvSpPr/>
          <p:nvPr/>
        </p:nvSpPr>
        <p:spPr>
          <a:xfrm>
            <a:off x="6457071" y="3378891"/>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E.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90203F9E-D310-4EAA-92D8-2E159FC50068}"/>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E8D6A0A-4E19-4967-8640-CC07877264E4}"/>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A25E5E11-690F-4FCB-92BE-2DE551AC531B}"/>
              </a:ext>
            </a:extLst>
          </p:cNvPr>
          <p:cNvSpPr/>
          <p:nvPr/>
        </p:nvSpPr>
        <p:spPr>
          <a:xfrm>
            <a:off x="328248" y="3361288"/>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F64BEA80-B2FC-498D-886C-51DC09A01209}"/>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36DDA6E-D01B-4905-8A7A-A770DC7B1DB9}"/>
              </a:ext>
            </a:extLst>
          </p:cNvPr>
          <p:cNvSpPr/>
          <p:nvPr/>
        </p:nvSpPr>
        <p:spPr>
          <a:xfrm>
            <a:off x="6457072" y="5240214"/>
            <a:ext cx="558571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0" name="Rectangle 9">
            <a:hlinkClick r:id="rId4" action="ppaction://hlinksldjump"/>
            <a:extLst>
              <a:ext uri="{FF2B5EF4-FFF2-40B4-BE49-F238E27FC236}">
                <a16:creationId xmlns:a16="http://schemas.microsoft.com/office/drawing/2014/main" xmlns="" id="{8F1075AA-6434-4991-8948-2264DF210922}"/>
              </a:ext>
            </a:extLst>
          </p:cNvPr>
          <p:cNvSpPr/>
          <p:nvPr/>
        </p:nvSpPr>
        <p:spPr>
          <a:xfrm>
            <a:off x="11420549" y="219549"/>
            <a:ext cx="622239" cy="674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2" name="TextBox 11">
            <a:extLst>
              <a:ext uri="{FF2B5EF4-FFF2-40B4-BE49-F238E27FC236}">
                <a16:creationId xmlns:a16="http://schemas.microsoft.com/office/drawing/2014/main" xmlns="" id="{C6E566D9-64D8-43B9-8AA1-ADAA9A942B35}"/>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2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12770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9"/>
                                        </p:tgtEl>
                                        <p:attrNameLst>
                                          <p:attrName>fillcolor</p:attrName>
                                        </p:attrNameLst>
                                      </p:cBhvr>
                                      <p:to>
                                        <a:srgbClr val="FF0000"/>
                                      </p:to>
                                    </p:animClr>
                                    <p:set>
                                      <p:cBhvr>
                                        <p:cTn id="39" dur="2000" fill="hold"/>
                                        <p:tgtEl>
                                          <p:spTgt spid="9"/>
                                        </p:tgtEl>
                                        <p:attrNameLst>
                                          <p:attrName>fill.type</p:attrName>
                                        </p:attrNameLst>
                                      </p:cBhvr>
                                      <p:to>
                                        <p:strVal val="solid"/>
                                      </p:to>
                                    </p:set>
                                    <p:set>
                                      <p:cBhvr>
                                        <p:cTn id="40"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
                                        </p:tgtEl>
                                        <p:attrNameLst>
                                          <p:attrName>fillcolor</p:attrName>
                                        </p:attrNameLst>
                                      </p:cBhvr>
                                      <p:to>
                                        <a:srgbClr val="3333CC"/>
                                      </p:to>
                                    </p:animClr>
                                    <p:set>
                                      <p:cBhvr>
                                        <p:cTn id="46" dur="2000" fill="hold"/>
                                        <p:tgtEl>
                                          <p:spTgt spid="4"/>
                                        </p:tgtEl>
                                        <p:attrNameLst>
                                          <p:attrName>fill.type</p:attrName>
                                        </p:attrNameLst>
                                      </p:cBhvr>
                                      <p:to>
                                        <p:strVal val="solid"/>
                                      </p:to>
                                    </p:set>
                                    <p:set>
                                      <p:cBhvr>
                                        <p:cTn id="4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rgbClr val="FF0000"/>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5"/>
                                        </p:tgtEl>
                                        <p:attrNameLst>
                                          <p:attrName>fillcolor</p:attrName>
                                        </p:attrNameLst>
                                      </p:cBhvr>
                                      <p:to>
                                        <a:srgbClr val="FF0000"/>
                                      </p:to>
                                    </p:animClr>
                                    <p:set>
                                      <p:cBhvr>
                                        <p:cTn id="60" dur="2000" fill="hold"/>
                                        <p:tgtEl>
                                          <p:spTgt spid="5"/>
                                        </p:tgtEl>
                                        <p:attrNameLst>
                                          <p:attrName>fill.type</p:attrName>
                                        </p:attrNameLst>
                                      </p:cBhvr>
                                      <p:to>
                                        <p:strVal val="solid"/>
                                      </p:to>
                                    </p:set>
                                    <p:set>
                                      <p:cBhvr>
                                        <p:cTn id="61"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6"/>
                                        </p:tgtEl>
                                        <p:attrNameLst>
                                          <p:attrName>fillcolor</p:attrName>
                                        </p:attrNameLst>
                                      </p:cBhvr>
                                      <p:to>
                                        <a:srgbClr val="FF0000"/>
                                      </p:to>
                                    </p:animClr>
                                    <p:set>
                                      <p:cBhvr>
                                        <p:cTn id="67" dur="2000" fill="hold"/>
                                        <p:tgtEl>
                                          <p:spTgt spid="6"/>
                                        </p:tgtEl>
                                        <p:attrNameLst>
                                          <p:attrName>fill.type</p:attrName>
                                        </p:attrNameLst>
                                      </p:cBhvr>
                                      <p:to>
                                        <p:strVal val="solid"/>
                                      </p:to>
                                    </p:set>
                                    <p:set>
                                      <p:cBhvr>
                                        <p:cTn id="6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8"/>
                                        </p:tgtEl>
                                        <p:attrNameLst>
                                          <p:attrName>fillcolor</p:attrName>
                                        </p:attrNameLst>
                                      </p:cBhvr>
                                      <p:to>
                                        <a:srgbClr val="FF0000"/>
                                      </p:to>
                                    </p:animClr>
                                    <p:set>
                                      <p:cBhvr>
                                        <p:cTn id="74" dur="2000" fill="hold"/>
                                        <p:tgtEl>
                                          <p:spTgt spid="8"/>
                                        </p:tgtEl>
                                        <p:attrNameLst>
                                          <p:attrName>fill.type</p:attrName>
                                        </p:attrNameLst>
                                      </p:cBhvr>
                                      <p:to>
                                        <p:strVal val="solid"/>
                                      </p:to>
                                    </p:set>
                                    <p:set>
                                      <p:cBhvr>
                                        <p:cTn id="7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ABD176-B9C0-430B-8018-CC7E87966F38}"/>
              </a:ext>
            </a:extLst>
          </p:cNvPr>
          <p:cNvPicPr/>
          <p:nvPr/>
        </p:nvPicPr>
        <p:blipFill>
          <a:blip r:embed="rId3"/>
          <a:stretch>
            <a:fillRect/>
          </a:stretch>
        </p:blipFill>
        <p:spPr>
          <a:xfrm>
            <a:off x="0" y="-26504"/>
            <a:ext cx="12192000" cy="6858000"/>
          </a:xfrm>
          <a:prstGeom prst="rect">
            <a:avLst/>
          </a:prstGeom>
        </p:spPr>
      </p:pic>
      <p:sp>
        <p:nvSpPr>
          <p:cNvPr id="6" name="Rectangle 5">
            <a:extLst>
              <a:ext uri="{FF2B5EF4-FFF2-40B4-BE49-F238E27FC236}">
                <a16:creationId xmlns:a16="http://schemas.microsoft.com/office/drawing/2014/main" xmlns="" id="{2F00450A-029B-40CE-895A-1B53DBF075FD}"/>
              </a:ext>
            </a:extLst>
          </p:cNvPr>
          <p:cNvSpPr/>
          <p:nvPr/>
        </p:nvSpPr>
        <p:spPr>
          <a:xfrm>
            <a:off x="361888" y="3446453"/>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BC106DD4-C82C-4B7D-A3E2-5B28A30DA6A7}"/>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DECAC6E-5736-42AD-973A-A17AA77BAF47}"/>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C041B56-CCD3-4CB1-BF8B-2BDF3440F0F1}"/>
              </a:ext>
            </a:extLst>
          </p:cNvPr>
          <p:cNvSpPr/>
          <p:nvPr/>
        </p:nvSpPr>
        <p:spPr>
          <a:xfrm>
            <a:off x="6457071" y="3437136"/>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1473192-559D-4A8A-A840-AC8352489965}"/>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13F6CCED-EE38-474D-8076-79EA766AC90D}"/>
              </a:ext>
            </a:extLst>
          </p:cNvPr>
          <p:cNvSpPr/>
          <p:nvPr/>
        </p:nvSpPr>
        <p:spPr>
          <a:xfrm>
            <a:off x="6457071" y="5240214"/>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2" name="Rectangle 11">
            <a:hlinkClick r:id="rId4" action="ppaction://hlinksldjump"/>
            <a:extLst>
              <a:ext uri="{FF2B5EF4-FFF2-40B4-BE49-F238E27FC236}">
                <a16:creationId xmlns:a16="http://schemas.microsoft.com/office/drawing/2014/main" xmlns="" id="{2A1724BB-C369-401C-94F5-ADB156B4E857}"/>
              </a:ext>
            </a:extLst>
          </p:cNvPr>
          <p:cNvSpPr/>
          <p:nvPr/>
        </p:nvSpPr>
        <p:spPr>
          <a:xfrm>
            <a:off x="11330609" y="162240"/>
            <a:ext cx="736473" cy="7223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3" name="TextBox 12">
            <a:extLst>
              <a:ext uri="{FF2B5EF4-FFF2-40B4-BE49-F238E27FC236}">
                <a16:creationId xmlns:a16="http://schemas.microsoft.com/office/drawing/2014/main" xmlns="" id="{6AB6C8A8-59DB-4DE6-9696-FCC4C1DA6D5E}"/>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3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5183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rgbClr val="FF0000"/>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
                                        </p:tgtEl>
                                        <p:attrNameLst>
                                          <p:attrName>fillcolor</p:attrName>
                                        </p:attrNameLst>
                                      </p:cBhvr>
                                      <p:to>
                                        <a:srgbClr val="3333CC"/>
                                      </p:to>
                                    </p:animClr>
                                    <p:set>
                                      <p:cBhvr>
                                        <p:cTn id="46" dur="2000" fill="hold"/>
                                        <p:tgtEl>
                                          <p:spTgt spid="6"/>
                                        </p:tgtEl>
                                        <p:attrNameLst>
                                          <p:attrName>fill.type</p:attrName>
                                        </p:attrNameLst>
                                      </p:cBhvr>
                                      <p:to>
                                        <p:strVal val="solid"/>
                                      </p:to>
                                    </p:set>
                                    <p:set>
                                      <p:cBhvr>
                                        <p:cTn id="4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9"/>
                                        </p:tgtEl>
                                        <p:attrNameLst>
                                          <p:attrName>fillcolor</p:attrName>
                                        </p:attrNameLst>
                                      </p:cBhvr>
                                      <p:to>
                                        <a:srgbClr val="FF0000"/>
                                      </p:to>
                                    </p:animClr>
                                    <p:set>
                                      <p:cBhvr>
                                        <p:cTn id="53" dur="2000" fill="hold"/>
                                        <p:tgtEl>
                                          <p:spTgt spid="9"/>
                                        </p:tgtEl>
                                        <p:attrNameLst>
                                          <p:attrName>fill.type</p:attrName>
                                        </p:attrNameLst>
                                      </p:cBhvr>
                                      <p:to>
                                        <p:strVal val="solid"/>
                                      </p:to>
                                    </p:set>
                                    <p:set>
                                      <p:cBhvr>
                                        <p:cTn id="54"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7"/>
                                        </p:tgtEl>
                                        <p:attrNameLst>
                                          <p:attrName>fillcolor</p:attrName>
                                        </p:attrNameLst>
                                      </p:cBhvr>
                                      <p:to>
                                        <a:srgbClr val="FF0000"/>
                                      </p:to>
                                    </p:animClr>
                                    <p:set>
                                      <p:cBhvr>
                                        <p:cTn id="60" dur="2000" fill="hold"/>
                                        <p:tgtEl>
                                          <p:spTgt spid="7"/>
                                        </p:tgtEl>
                                        <p:attrNameLst>
                                          <p:attrName>fill.type</p:attrName>
                                        </p:attrNameLst>
                                      </p:cBhvr>
                                      <p:to>
                                        <p:strVal val="solid"/>
                                      </p:to>
                                    </p:set>
                                    <p:set>
                                      <p:cBhvr>
                                        <p:cTn id="61"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8"/>
                                        </p:tgtEl>
                                        <p:attrNameLst>
                                          <p:attrName>fillcolor</p:attrName>
                                        </p:attrNameLst>
                                      </p:cBhvr>
                                      <p:to>
                                        <a:srgbClr val="FF0000"/>
                                      </p:to>
                                    </p:animClr>
                                    <p:set>
                                      <p:cBhvr>
                                        <p:cTn id="67" dur="2000" fill="hold"/>
                                        <p:tgtEl>
                                          <p:spTgt spid="8"/>
                                        </p:tgtEl>
                                        <p:attrNameLst>
                                          <p:attrName>fill.type</p:attrName>
                                        </p:attrNameLst>
                                      </p:cBhvr>
                                      <p:to>
                                        <p:strVal val="solid"/>
                                      </p:to>
                                    </p:set>
                                    <p:set>
                                      <p:cBhvr>
                                        <p:cTn id="6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rgbClr val="FF0000"/>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8B036C-EBA2-4514-9992-82FB495BC675}"/>
              </a:ext>
            </a:extLst>
          </p:cNvPr>
          <p:cNvPicPr>
            <a:picLocks noChangeAspect="1"/>
          </p:cNvPicPr>
          <p:nvPr/>
        </p:nvPicPr>
        <p:blipFill rotWithShape="1">
          <a:blip r:embed="rId2"/>
          <a:srcRect b="9403"/>
          <a:stretch/>
        </p:blipFill>
        <p:spPr>
          <a:xfrm>
            <a:off x="0" y="13253"/>
            <a:ext cx="12192000" cy="7077095"/>
          </a:xfrm>
          <a:prstGeom prst="rect">
            <a:avLst/>
          </a:prstGeom>
        </p:spPr>
      </p:pic>
      <p:sp>
        <p:nvSpPr>
          <p:cNvPr id="6" name="Rectangle 5">
            <a:extLst>
              <a:ext uri="{FF2B5EF4-FFF2-40B4-BE49-F238E27FC236}">
                <a16:creationId xmlns:a16="http://schemas.microsoft.com/office/drawing/2014/main" xmlns="" id="{5042EC7F-74C5-4681-BCA3-F350B08D5871}"/>
              </a:ext>
            </a:extLst>
          </p:cNvPr>
          <p:cNvSpPr/>
          <p:nvPr/>
        </p:nvSpPr>
        <p:spPr>
          <a:xfrm>
            <a:off x="6457071" y="5243731"/>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F.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5A6D08-A579-48E3-BAFA-2112E3D63698}"/>
              </a:ext>
            </a:extLst>
          </p:cNvPr>
          <p:cNvSpPr/>
          <p:nvPr/>
        </p:nvSpPr>
        <p:spPr>
          <a:xfrm>
            <a:off x="328249" y="5243732"/>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9E1E038-C406-4E27-9177-FA5B23DFA697}"/>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C6B8B0F-4186-4608-BC2B-F4A60DFFAA63}"/>
              </a:ext>
            </a:extLst>
          </p:cNvPr>
          <p:cNvSpPr/>
          <p:nvPr/>
        </p:nvSpPr>
        <p:spPr>
          <a:xfrm>
            <a:off x="6457071" y="3437136"/>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8186F90-4146-497B-A5F7-22A8B9075998}"/>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463B867D-AEEF-4167-9884-E0AE60D8412B}"/>
              </a:ext>
            </a:extLst>
          </p:cNvPr>
          <p:cNvSpPr/>
          <p:nvPr/>
        </p:nvSpPr>
        <p:spPr>
          <a:xfrm>
            <a:off x="291755" y="3385789"/>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B.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2" name="Rectangle 11">
            <a:hlinkClick r:id="rId3" action="ppaction://hlinksldjump"/>
            <a:extLst>
              <a:ext uri="{FF2B5EF4-FFF2-40B4-BE49-F238E27FC236}">
                <a16:creationId xmlns:a16="http://schemas.microsoft.com/office/drawing/2014/main" xmlns="" id="{A1A2AD15-F2F0-4E1F-9BFC-40D29DB37DDF}"/>
              </a:ext>
            </a:extLst>
          </p:cNvPr>
          <p:cNvSpPr/>
          <p:nvPr/>
        </p:nvSpPr>
        <p:spPr>
          <a:xfrm>
            <a:off x="11330610" y="234539"/>
            <a:ext cx="622238"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3" name="TextBox 12">
            <a:extLst>
              <a:ext uri="{FF2B5EF4-FFF2-40B4-BE49-F238E27FC236}">
                <a16:creationId xmlns:a16="http://schemas.microsoft.com/office/drawing/2014/main" xmlns="" id="{A810AC77-D686-4FFF-A068-4EB891BBA886}"/>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4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36668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rgbClr val="FF0000"/>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
                                        </p:tgtEl>
                                        <p:attrNameLst>
                                          <p:attrName>fillcolor</p:attrName>
                                        </p:attrNameLst>
                                      </p:cBhvr>
                                      <p:to>
                                        <a:srgbClr val="3333CC"/>
                                      </p:to>
                                    </p:animClr>
                                    <p:set>
                                      <p:cBhvr>
                                        <p:cTn id="46" dur="2000" fill="hold"/>
                                        <p:tgtEl>
                                          <p:spTgt spid="6"/>
                                        </p:tgtEl>
                                        <p:attrNameLst>
                                          <p:attrName>fill.type</p:attrName>
                                        </p:attrNameLst>
                                      </p:cBhvr>
                                      <p:to>
                                        <p:strVal val="solid"/>
                                      </p:to>
                                    </p:set>
                                    <p:set>
                                      <p:cBhvr>
                                        <p:cTn id="4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9"/>
                                        </p:tgtEl>
                                        <p:attrNameLst>
                                          <p:attrName>fillcolor</p:attrName>
                                        </p:attrNameLst>
                                      </p:cBhvr>
                                      <p:to>
                                        <a:srgbClr val="FF0000"/>
                                      </p:to>
                                    </p:animClr>
                                    <p:set>
                                      <p:cBhvr>
                                        <p:cTn id="53" dur="2000" fill="hold"/>
                                        <p:tgtEl>
                                          <p:spTgt spid="9"/>
                                        </p:tgtEl>
                                        <p:attrNameLst>
                                          <p:attrName>fill.type</p:attrName>
                                        </p:attrNameLst>
                                      </p:cBhvr>
                                      <p:to>
                                        <p:strVal val="solid"/>
                                      </p:to>
                                    </p:set>
                                    <p:set>
                                      <p:cBhvr>
                                        <p:cTn id="54"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7"/>
                                        </p:tgtEl>
                                        <p:attrNameLst>
                                          <p:attrName>fillcolor</p:attrName>
                                        </p:attrNameLst>
                                      </p:cBhvr>
                                      <p:to>
                                        <a:srgbClr val="FF0000"/>
                                      </p:to>
                                    </p:animClr>
                                    <p:set>
                                      <p:cBhvr>
                                        <p:cTn id="60" dur="2000" fill="hold"/>
                                        <p:tgtEl>
                                          <p:spTgt spid="7"/>
                                        </p:tgtEl>
                                        <p:attrNameLst>
                                          <p:attrName>fill.type</p:attrName>
                                        </p:attrNameLst>
                                      </p:cBhvr>
                                      <p:to>
                                        <p:strVal val="solid"/>
                                      </p:to>
                                    </p:set>
                                    <p:set>
                                      <p:cBhvr>
                                        <p:cTn id="61"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8"/>
                                        </p:tgtEl>
                                        <p:attrNameLst>
                                          <p:attrName>fillcolor</p:attrName>
                                        </p:attrNameLst>
                                      </p:cBhvr>
                                      <p:to>
                                        <a:srgbClr val="FF0000"/>
                                      </p:to>
                                    </p:animClr>
                                    <p:set>
                                      <p:cBhvr>
                                        <p:cTn id="67" dur="2000" fill="hold"/>
                                        <p:tgtEl>
                                          <p:spTgt spid="8"/>
                                        </p:tgtEl>
                                        <p:attrNameLst>
                                          <p:attrName>fill.type</p:attrName>
                                        </p:attrNameLst>
                                      </p:cBhvr>
                                      <p:to>
                                        <p:strVal val="solid"/>
                                      </p:to>
                                    </p:set>
                                    <p:set>
                                      <p:cBhvr>
                                        <p:cTn id="6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rgbClr val="FF0000"/>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xmlns="" id="{8F0C3B80-F446-4A75-8600-09607A6E5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0367">
            <a:off x="1435466" y="4659735"/>
            <a:ext cx="5449888" cy="2424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xmlns="" id="{BCD0AB9A-2C63-4A73-9800-409139DCA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54" y="2909124"/>
            <a:ext cx="36496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xmlns="" id="{887290B0-C249-47F4-A6C3-F40F7DF6F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077" y="3972519"/>
            <a:ext cx="3954462" cy="1665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DB1F0881-6E9E-40A0-AE5B-CE1DEB265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980" y="5089224"/>
            <a:ext cx="41116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BD5CF419-CD16-4F9E-8537-FF7CBE50EA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263" y="3666360"/>
            <a:ext cx="4014788" cy="1465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C1225138-80DC-4347-ABA0-90CB56F91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6502" y="2342704"/>
            <a:ext cx="3568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4E686E55-8BBA-4ADD-AEDD-E829D0C35A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0145" y="4487897"/>
            <a:ext cx="2216150" cy="160655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9A22C548-2C0F-4E6D-99B7-35D47FE845BC}"/>
              </a:ext>
            </a:extLst>
          </p:cNvPr>
          <p:cNvSpPr/>
          <p:nvPr/>
        </p:nvSpPr>
        <p:spPr>
          <a:xfrm>
            <a:off x="6283222" y="3856386"/>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en-US" b="1" dirty="0"/>
          </a:p>
        </p:txBody>
      </p:sp>
      <p:sp>
        <p:nvSpPr>
          <p:cNvPr id="12" name="Oval 11">
            <a:extLst>
              <a:ext uri="{FF2B5EF4-FFF2-40B4-BE49-F238E27FC236}">
                <a16:creationId xmlns:a16="http://schemas.microsoft.com/office/drawing/2014/main" xmlns="" id="{901B1E55-3E6D-4210-8582-1C68EF9A94CD}"/>
              </a:ext>
            </a:extLst>
          </p:cNvPr>
          <p:cNvSpPr/>
          <p:nvPr/>
        </p:nvSpPr>
        <p:spPr>
          <a:xfrm>
            <a:off x="7265293" y="4085924"/>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3" name="Oval 12">
            <a:extLst>
              <a:ext uri="{FF2B5EF4-FFF2-40B4-BE49-F238E27FC236}">
                <a16:creationId xmlns:a16="http://schemas.microsoft.com/office/drawing/2014/main" xmlns="" id="{5A97833D-2BA4-41F6-A6A7-493E3BF86400}"/>
              </a:ext>
            </a:extLst>
          </p:cNvPr>
          <p:cNvSpPr/>
          <p:nvPr/>
        </p:nvSpPr>
        <p:spPr>
          <a:xfrm>
            <a:off x="7484855" y="4906990"/>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en-US" b="1" dirty="0"/>
          </a:p>
        </p:txBody>
      </p:sp>
      <p:sp>
        <p:nvSpPr>
          <p:cNvPr id="14" name="Oval 13">
            <a:extLst>
              <a:ext uri="{FF2B5EF4-FFF2-40B4-BE49-F238E27FC236}">
                <a16:creationId xmlns:a16="http://schemas.microsoft.com/office/drawing/2014/main" xmlns="" id="{661B5B5C-4255-46B1-A97E-5635DDF183B8}"/>
              </a:ext>
            </a:extLst>
          </p:cNvPr>
          <p:cNvSpPr/>
          <p:nvPr/>
        </p:nvSpPr>
        <p:spPr>
          <a:xfrm>
            <a:off x="3017460" y="2747249"/>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en-US" b="1" dirty="0"/>
          </a:p>
        </p:txBody>
      </p:sp>
      <p:sp>
        <p:nvSpPr>
          <p:cNvPr id="15" name="Oval 14">
            <a:extLst>
              <a:ext uri="{FF2B5EF4-FFF2-40B4-BE49-F238E27FC236}">
                <a16:creationId xmlns:a16="http://schemas.microsoft.com/office/drawing/2014/main" xmlns="" id="{8F989F4B-8D71-450F-8A40-94AF04FA8776}"/>
              </a:ext>
            </a:extLst>
          </p:cNvPr>
          <p:cNvSpPr/>
          <p:nvPr/>
        </p:nvSpPr>
        <p:spPr>
          <a:xfrm>
            <a:off x="2471490" y="3929757"/>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en-US" b="1" dirty="0"/>
          </a:p>
        </p:txBody>
      </p:sp>
      <p:sp>
        <p:nvSpPr>
          <p:cNvPr id="16" name="Oval 15">
            <a:extLst>
              <a:ext uri="{FF2B5EF4-FFF2-40B4-BE49-F238E27FC236}">
                <a16:creationId xmlns:a16="http://schemas.microsoft.com/office/drawing/2014/main" xmlns="" id="{BBD344FD-25D4-4E0E-A4B7-66E8458FDAFB}"/>
              </a:ext>
            </a:extLst>
          </p:cNvPr>
          <p:cNvSpPr/>
          <p:nvPr/>
        </p:nvSpPr>
        <p:spPr>
          <a:xfrm>
            <a:off x="1157630" y="5395712"/>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endParaRPr lang="en-US" b="1" dirty="0"/>
          </a:p>
        </p:txBody>
      </p:sp>
      <p:sp>
        <p:nvSpPr>
          <p:cNvPr id="2" name="Speech Bubble: Oval 1">
            <a:extLst>
              <a:ext uri="{FF2B5EF4-FFF2-40B4-BE49-F238E27FC236}">
                <a16:creationId xmlns:a16="http://schemas.microsoft.com/office/drawing/2014/main" xmlns="" id="{3987CCE2-80E4-40D1-911D-A08C362CCB86}"/>
              </a:ext>
            </a:extLst>
          </p:cNvPr>
          <p:cNvSpPr/>
          <p:nvPr/>
        </p:nvSpPr>
        <p:spPr>
          <a:xfrm>
            <a:off x="4161183" y="1643263"/>
            <a:ext cx="3568700" cy="1635054"/>
          </a:xfrm>
          <a:prstGeom prst="wedgeEllipseCallout">
            <a:avLst>
              <a:gd name="adj1" fmla="val 4047"/>
              <a:gd name="adj2" fmla="val 9735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NỘI DUNG ÔN TẬP</a:t>
            </a:r>
          </a:p>
        </p:txBody>
      </p:sp>
      <p:sp>
        <p:nvSpPr>
          <p:cNvPr id="17" name="TextBox 16">
            <a:extLst>
              <a:ext uri="{FF2B5EF4-FFF2-40B4-BE49-F238E27FC236}">
                <a16:creationId xmlns:a16="http://schemas.microsoft.com/office/drawing/2014/main" xmlns="" id="{CC02C556-535D-4E8D-9A9D-E840A373A872}"/>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8" name="TextBox 17">
            <a:extLst>
              <a:ext uri="{FF2B5EF4-FFF2-40B4-BE49-F238E27FC236}">
                <a16:creationId xmlns:a16="http://schemas.microsoft.com/office/drawing/2014/main" xmlns="" id="{AC3089FC-3579-4E88-B5A9-6702E910EF3E}"/>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9" name="TextBox 18">
            <a:extLst>
              <a:ext uri="{FF2B5EF4-FFF2-40B4-BE49-F238E27FC236}">
                <a16:creationId xmlns:a16="http://schemas.microsoft.com/office/drawing/2014/main" xmlns="" id="{8C7A010A-4517-43FC-BA45-02B3DF23620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Tree>
    <p:extLst>
      <p:ext uri="{BB962C8B-B14F-4D97-AF65-F5344CB8AC3E}">
        <p14:creationId xmlns:p14="http://schemas.microsoft.com/office/powerpoint/2010/main" val="26855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000"/>
                                        <p:tgtEl>
                                          <p:spTgt spid="11"/>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1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1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1000"/>
                                        <p:tgtEl>
                                          <p:spTgt spid="14"/>
                                        </p:tgtEl>
                                      </p:cBhvr>
                                    </p:animEffect>
                                  </p:childTnLst>
                                </p:cTn>
                              </p:par>
                              <p:par>
                                <p:cTn id="42" presetID="6"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1000"/>
                                        <p:tgtEl>
                                          <p:spTgt spid="15"/>
                                        </p:tgtEl>
                                      </p:cBhvr>
                                    </p:animEffect>
                                  </p:childTnLst>
                                </p:cTn>
                              </p:par>
                              <p:par>
                                <p:cTn id="50" presetID="6"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1000"/>
                                        <p:tgtEl>
                                          <p:spTgt spid="16"/>
                                        </p:tgtEl>
                                      </p:cBhvr>
                                    </p:animEffect>
                                  </p:childTnLst>
                                </p:cTn>
                              </p:par>
                              <p:par>
                                <p:cTn id="58" presetID="6" presetClass="entr" presetSubtype="16"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ircle(in)">
                                      <p:cBhvr>
                                        <p:cTn id="6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AB4CC4C-0515-48A7-83EE-697B887AD0B0}"/>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7" name="TextBox 6">
            <a:extLst>
              <a:ext uri="{FF2B5EF4-FFF2-40B4-BE49-F238E27FC236}">
                <a16:creationId xmlns:a16="http://schemas.microsoft.com/office/drawing/2014/main" xmlns="" id="{F0A8F642-21FC-4CF4-B08E-DC527F10D52C}"/>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8" name="TextBox 7">
            <a:extLst>
              <a:ext uri="{FF2B5EF4-FFF2-40B4-BE49-F238E27FC236}">
                <a16:creationId xmlns:a16="http://schemas.microsoft.com/office/drawing/2014/main" xmlns="" id="{899D050C-0942-44E8-A484-4E42677FF390}"/>
              </a:ext>
            </a:extLst>
          </p:cNvPr>
          <p:cNvSpPr txBox="1"/>
          <p:nvPr/>
        </p:nvSpPr>
        <p:spPr>
          <a:xfrm>
            <a:off x="3247395" y="730567"/>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8" name="Picture 7">
            <a:extLst>
              <a:ext uri="{FF2B5EF4-FFF2-40B4-BE49-F238E27FC236}">
                <a16:creationId xmlns:a16="http://schemas.microsoft.com/office/drawing/2014/main" xmlns="" id="{C8564F64-56CB-48AE-986B-27305C65C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156" y="4191135"/>
            <a:ext cx="6453188"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2BCE10AB-414E-40EC-AD24-40314FCEF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691">
            <a:off x="3382937" y="2100266"/>
            <a:ext cx="7997825" cy="2716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xmlns="" id="{D1A2B60D-7536-44E8-8B70-FCAB60956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4523">
            <a:off x="2929056" y="968590"/>
            <a:ext cx="6521450" cy="4086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8559EE16-2451-4321-A51E-2DA6AA2B0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668" y="3477700"/>
            <a:ext cx="3066757" cy="18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D873F7F8-9F1F-4E68-9195-70F138C9AD4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H{595593A1-8360-40AB-BCEE-CA86B3AFD3CD}&quot;,&quot;C:\\Users\\Vietdq\\Desktop\\20220608-SGKTH3\\Bài giả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ÀI 1. THONG TIN VÀ QUYET DINH v1"/>
</p:tagLst>
</file>

<file path=ppt/tags/tag2.xml><?xml version="1.0" encoding="utf-8"?>
<p:tagLst xmlns:a="http://schemas.openxmlformats.org/drawingml/2006/main" xmlns:r="http://schemas.openxmlformats.org/officeDocument/2006/relationships" xmlns:p="http://schemas.openxmlformats.org/presentationml/2006/main">
  <p:tag name="GENSWF_SLIDE_UID" val="{74673739-940B-4982-978C-02B4E7B24125}:269"/>
</p:tagLst>
</file>

<file path=ppt/tags/tag3.xml><?xml version="1.0" encoding="utf-8"?>
<p:tagLst xmlns:a="http://schemas.openxmlformats.org/drawingml/2006/main" xmlns:r="http://schemas.openxmlformats.org/officeDocument/2006/relationships" xmlns:p="http://schemas.openxmlformats.org/presentationml/2006/main">
  <p:tag name="GENSWF_SLIDE_UID" val="{A0C81A21-5CCB-4B44-898A-C7E9BD9F6F78}:262"/>
</p:tagLst>
</file>

<file path=ppt/tags/tag4.xml><?xml version="1.0" encoding="utf-8"?>
<p:tagLst xmlns:a="http://schemas.openxmlformats.org/drawingml/2006/main" xmlns:r="http://schemas.openxmlformats.org/officeDocument/2006/relationships" xmlns:p="http://schemas.openxmlformats.org/presentationml/2006/main">
  <p:tag name="GENSWF_SLIDE_UID" val="{50506AFA-72C5-4B00-A129-06DF030E7440}: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1339</Words>
  <Application>Microsoft Office PowerPoint</Application>
  <PresentationFormat>Custom</PresentationFormat>
  <Paragraphs>172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THONG TIN VÀ QUYET DINH v1</dc:title>
  <dc:creator>Admin</dc:creator>
  <cp:lastModifiedBy>ADMIN</cp:lastModifiedBy>
  <cp:revision>147</cp:revision>
  <dcterms:created xsi:type="dcterms:W3CDTF">2022-01-16T07:26:14Z</dcterms:created>
  <dcterms:modified xsi:type="dcterms:W3CDTF">2023-06-06T17:36:41Z</dcterms:modified>
</cp:coreProperties>
</file>