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webextensions/webextension1.xml" ContentType="application/vnd.ms-office.webextension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4">
  <p:sldMasterIdLst>
    <p:sldMasterId id="2147483839" r:id="rId1"/>
  </p:sldMasterIdLst>
  <p:notesMasterIdLst>
    <p:notesMasterId r:id="rId32"/>
  </p:notesMasterIdLst>
  <p:sldIdLst>
    <p:sldId id="2007577502" r:id="rId2"/>
    <p:sldId id="258" r:id="rId3"/>
    <p:sldId id="262" r:id="rId4"/>
    <p:sldId id="2007577510" r:id="rId5"/>
    <p:sldId id="2007577511" r:id="rId6"/>
    <p:sldId id="2007577512" r:id="rId7"/>
    <p:sldId id="2007577513" r:id="rId8"/>
    <p:sldId id="2007577504" r:id="rId9"/>
    <p:sldId id="2007577530" r:id="rId10"/>
    <p:sldId id="2007577529" r:id="rId11"/>
    <p:sldId id="2007577531" r:id="rId12"/>
    <p:sldId id="2007577505" r:id="rId13"/>
    <p:sldId id="265" r:id="rId14"/>
    <p:sldId id="2007577527" r:id="rId15"/>
    <p:sldId id="2007577528" r:id="rId16"/>
    <p:sldId id="2007577532" r:id="rId17"/>
    <p:sldId id="2007577539" r:id="rId18"/>
    <p:sldId id="2007577540" r:id="rId19"/>
    <p:sldId id="2007577533" r:id="rId20"/>
    <p:sldId id="2007577541" r:id="rId21"/>
    <p:sldId id="2007577546" r:id="rId22"/>
    <p:sldId id="2007577545" r:id="rId23"/>
    <p:sldId id="2007577542" r:id="rId24"/>
    <p:sldId id="2007577544" r:id="rId25"/>
    <p:sldId id="2007577535" r:id="rId26"/>
    <p:sldId id="2007577537" r:id="rId27"/>
    <p:sldId id="2007577536" r:id="rId28"/>
    <p:sldId id="2007577534" r:id="rId29"/>
    <p:sldId id="2007577538" r:id="rId30"/>
    <p:sldId id="298" r:id="rId31"/>
  </p:sldIdLst>
  <p:sldSz cx="12192000" cy="6858000"/>
  <p:notesSz cx="6858000" cy="9144000"/>
  <p:custDataLst>
    <p:tags r:id="rId33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6E6E6"/>
    <a:srgbClr val="FFE05C"/>
    <a:srgbClr val="FFFF66"/>
    <a:srgbClr val="75D5EF"/>
    <a:srgbClr val="D4EDFF"/>
    <a:srgbClr val="B8B8B8"/>
    <a:srgbClr val="FFE5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6958B78-B7D3-42EC-A6B9-149F3E549967}" v="57" dt="2023-02-17T04:12:50.49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17292A2E-F333-43FB-9621-5CBBE7FDCDCB}" styleName="浅色样式 2 - 强调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D27102A9-8310-4765-A935-A1911B00CA55}" styleName="浅色样式 1 - 强调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浅色样式 1 - 强调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3B4B98B0-60AC-42C2-AFA5-B58CD77FA1E5}" styleName="浅色样式 1 - 强调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866" autoAdjust="0"/>
    <p:restoredTop sz="97509" autoAdjust="0"/>
  </p:normalViewPr>
  <p:slideViewPr>
    <p:cSldViewPr snapToGrid="0">
      <p:cViewPr varScale="1">
        <p:scale>
          <a:sx n="69" d="100"/>
          <a:sy n="69" d="100"/>
        </p:scale>
        <p:origin x="-376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gs" Target="tags/tag1.xml"/><Relationship Id="rId38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ần hiếu" userId="b235355b-11a8-4434-93eb-90082d25528e" providerId="ADAL" clId="{D6958B78-B7D3-42EC-A6B9-149F3E549967}"/>
    <pc:docChg chg="undo custSel addSld delSld modSld sldOrd modMainMaster">
      <pc:chgData name="trần hiếu" userId="b235355b-11a8-4434-93eb-90082d25528e" providerId="ADAL" clId="{D6958B78-B7D3-42EC-A6B9-149F3E549967}" dt="2023-02-17T04:15:47.298" v="353" actId="20577"/>
      <pc:docMkLst>
        <pc:docMk/>
      </pc:docMkLst>
      <pc:sldChg chg="modSp mod">
        <pc:chgData name="trần hiếu" userId="b235355b-11a8-4434-93eb-90082d25528e" providerId="ADAL" clId="{D6958B78-B7D3-42EC-A6B9-149F3E549967}" dt="2023-02-16T15:38:07.751" v="118" actId="20577"/>
        <pc:sldMkLst>
          <pc:docMk/>
          <pc:sldMk cId="1608382681" sldId="262"/>
        </pc:sldMkLst>
        <pc:spChg chg="mod">
          <ac:chgData name="trần hiếu" userId="b235355b-11a8-4434-93eb-90082d25528e" providerId="ADAL" clId="{D6958B78-B7D3-42EC-A6B9-149F3E549967}" dt="2023-02-16T15:38:07.751" v="118" actId="20577"/>
          <ac:spMkLst>
            <pc:docMk/>
            <pc:sldMk cId="1608382681" sldId="262"/>
            <ac:spMk id="17" creationId="{B75D7182-F314-1F81-4AEA-D3DC827D54AD}"/>
          </ac:spMkLst>
        </pc:spChg>
      </pc:sldChg>
      <pc:sldChg chg="del">
        <pc:chgData name="trần hiếu" userId="b235355b-11a8-4434-93eb-90082d25528e" providerId="ADAL" clId="{D6958B78-B7D3-42EC-A6B9-149F3E549967}" dt="2023-02-16T15:53:03.109" v="159" actId="47"/>
        <pc:sldMkLst>
          <pc:docMk/>
          <pc:sldMk cId="4008621340" sldId="287"/>
        </pc:sldMkLst>
      </pc:sldChg>
      <pc:sldChg chg="del">
        <pc:chgData name="trần hiếu" userId="b235355b-11a8-4434-93eb-90082d25528e" providerId="ADAL" clId="{D6958B78-B7D3-42EC-A6B9-149F3E549967}" dt="2023-02-16T15:53:04.617" v="160" actId="47"/>
        <pc:sldMkLst>
          <pc:docMk/>
          <pc:sldMk cId="3375133770" sldId="299"/>
        </pc:sldMkLst>
      </pc:sldChg>
      <pc:sldChg chg="add del">
        <pc:chgData name="trần hiếu" userId="b235355b-11a8-4434-93eb-90082d25528e" providerId="ADAL" clId="{D6958B78-B7D3-42EC-A6B9-149F3E549967}" dt="2023-02-16T15:52:50.573" v="146" actId="47"/>
        <pc:sldMkLst>
          <pc:docMk/>
          <pc:sldMk cId="765249264" sldId="2007577506"/>
        </pc:sldMkLst>
      </pc:sldChg>
      <pc:sldChg chg="del">
        <pc:chgData name="trần hiếu" userId="b235355b-11a8-4434-93eb-90082d25528e" providerId="ADAL" clId="{D6958B78-B7D3-42EC-A6B9-149F3E549967}" dt="2023-02-16T15:52:51.084" v="147" actId="47"/>
        <pc:sldMkLst>
          <pc:docMk/>
          <pc:sldMk cId="3671405017" sldId="2007577514"/>
        </pc:sldMkLst>
      </pc:sldChg>
      <pc:sldChg chg="del">
        <pc:chgData name="trần hiếu" userId="b235355b-11a8-4434-93eb-90082d25528e" providerId="ADAL" clId="{D6958B78-B7D3-42EC-A6B9-149F3E549967}" dt="2023-02-16T15:52:58.819" v="150" actId="47"/>
        <pc:sldMkLst>
          <pc:docMk/>
          <pc:sldMk cId="1430267647" sldId="2007577515"/>
        </pc:sldMkLst>
      </pc:sldChg>
      <pc:sldChg chg="del">
        <pc:chgData name="trần hiếu" userId="b235355b-11a8-4434-93eb-90082d25528e" providerId="ADAL" clId="{D6958B78-B7D3-42EC-A6B9-149F3E549967}" dt="2023-02-16T15:52:54.910" v="148" actId="47"/>
        <pc:sldMkLst>
          <pc:docMk/>
          <pc:sldMk cId="2169261314" sldId="2007577516"/>
        </pc:sldMkLst>
      </pc:sldChg>
      <pc:sldChg chg="modSp del mod">
        <pc:chgData name="trần hiếu" userId="b235355b-11a8-4434-93eb-90082d25528e" providerId="ADAL" clId="{D6958B78-B7D3-42EC-A6B9-149F3E549967}" dt="2023-02-16T15:52:56.051" v="149" actId="47"/>
        <pc:sldMkLst>
          <pc:docMk/>
          <pc:sldMk cId="3336893330" sldId="2007577517"/>
        </pc:sldMkLst>
        <pc:picChg chg="mod">
          <ac:chgData name="trần hiếu" userId="b235355b-11a8-4434-93eb-90082d25528e" providerId="ADAL" clId="{D6958B78-B7D3-42EC-A6B9-149F3E549967}" dt="2023-02-14T14:42:39.329" v="114" actId="1076"/>
          <ac:picMkLst>
            <pc:docMk/>
            <pc:sldMk cId="3336893330" sldId="2007577517"/>
            <ac:picMk id="6" creationId="{515B6768-8E37-4A68-9F83-A7B438B2E62C}"/>
          </ac:picMkLst>
        </pc:picChg>
      </pc:sldChg>
      <pc:sldChg chg="del">
        <pc:chgData name="trần hiếu" userId="b235355b-11a8-4434-93eb-90082d25528e" providerId="ADAL" clId="{D6958B78-B7D3-42EC-A6B9-149F3E549967}" dt="2023-02-16T15:52:59.605" v="151" actId="47"/>
        <pc:sldMkLst>
          <pc:docMk/>
          <pc:sldMk cId="158003343" sldId="2007577519"/>
        </pc:sldMkLst>
      </pc:sldChg>
      <pc:sldChg chg="del">
        <pc:chgData name="trần hiếu" userId="b235355b-11a8-4434-93eb-90082d25528e" providerId="ADAL" clId="{D6958B78-B7D3-42EC-A6B9-149F3E549967}" dt="2023-02-16T15:53:00.214" v="152" actId="47"/>
        <pc:sldMkLst>
          <pc:docMk/>
          <pc:sldMk cId="3560805046" sldId="2007577520"/>
        </pc:sldMkLst>
      </pc:sldChg>
      <pc:sldChg chg="del">
        <pc:chgData name="trần hiếu" userId="b235355b-11a8-4434-93eb-90082d25528e" providerId="ADAL" clId="{D6958B78-B7D3-42EC-A6B9-149F3E549967}" dt="2023-02-16T15:53:00.912" v="153" actId="47"/>
        <pc:sldMkLst>
          <pc:docMk/>
          <pc:sldMk cId="3769242968" sldId="2007577521"/>
        </pc:sldMkLst>
      </pc:sldChg>
      <pc:sldChg chg="del">
        <pc:chgData name="trần hiếu" userId="b235355b-11a8-4434-93eb-90082d25528e" providerId="ADAL" clId="{D6958B78-B7D3-42EC-A6B9-149F3E549967}" dt="2023-02-16T15:53:01.274" v="154" actId="47"/>
        <pc:sldMkLst>
          <pc:docMk/>
          <pc:sldMk cId="2950781828" sldId="2007577522"/>
        </pc:sldMkLst>
      </pc:sldChg>
      <pc:sldChg chg="del">
        <pc:chgData name="trần hiếu" userId="b235355b-11a8-4434-93eb-90082d25528e" providerId="ADAL" clId="{D6958B78-B7D3-42EC-A6B9-149F3E549967}" dt="2023-02-16T15:53:01.810" v="155" actId="47"/>
        <pc:sldMkLst>
          <pc:docMk/>
          <pc:sldMk cId="3970116692" sldId="2007577523"/>
        </pc:sldMkLst>
      </pc:sldChg>
      <pc:sldChg chg="del">
        <pc:chgData name="trần hiếu" userId="b235355b-11a8-4434-93eb-90082d25528e" providerId="ADAL" clId="{D6958B78-B7D3-42EC-A6B9-149F3E549967}" dt="2023-02-16T15:53:01.924" v="156" actId="47"/>
        <pc:sldMkLst>
          <pc:docMk/>
          <pc:sldMk cId="3995890308" sldId="2007577524"/>
        </pc:sldMkLst>
      </pc:sldChg>
      <pc:sldChg chg="del">
        <pc:chgData name="trần hiếu" userId="b235355b-11a8-4434-93eb-90082d25528e" providerId="ADAL" clId="{D6958B78-B7D3-42EC-A6B9-149F3E549967}" dt="2023-02-16T15:53:02.272" v="157" actId="47"/>
        <pc:sldMkLst>
          <pc:docMk/>
          <pc:sldMk cId="890916924" sldId="2007577525"/>
        </pc:sldMkLst>
      </pc:sldChg>
      <pc:sldChg chg="del">
        <pc:chgData name="trần hiếu" userId="b235355b-11a8-4434-93eb-90082d25528e" providerId="ADAL" clId="{D6958B78-B7D3-42EC-A6B9-149F3E549967}" dt="2023-02-16T15:53:02.671" v="158" actId="47"/>
        <pc:sldMkLst>
          <pc:docMk/>
          <pc:sldMk cId="3426947790" sldId="2007577526"/>
        </pc:sldMkLst>
      </pc:sldChg>
      <pc:sldChg chg="addSp modSp new mod">
        <pc:chgData name="trần hiếu" userId="b235355b-11a8-4434-93eb-90082d25528e" providerId="ADAL" clId="{D6958B78-B7D3-42EC-A6B9-149F3E549967}" dt="2023-02-16T15:52:04.775" v="141"/>
        <pc:sldMkLst>
          <pc:docMk/>
          <pc:sldMk cId="3964759680" sldId="2007577527"/>
        </pc:sldMkLst>
        <pc:spChg chg="mod">
          <ac:chgData name="trần hiếu" userId="b235355b-11a8-4434-93eb-90082d25528e" providerId="ADAL" clId="{D6958B78-B7D3-42EC-A6B9-149F3E549967}" dt="2023-02-16T15:52:04.775" v="141"/>
          <ac:spMkLst>
            <pc:docMk/>
            <pc:sldMk cId="3964759680" sldId="2007577527"/>
            <ac:spMk id="2" creationId="{530234F1-D527-16D7-9236-59B8FD723AED}"/>
          </ac:spMkLst>
        </pc:spChg>
        <pc:spChg chg="mod">
          <ac:chgData name="trần hiếu" userId="b235355b-11a8-4434-93eb-90082d25528e" providerId="ADAL" clId="{D6958B78-B7D3-42EC-A6B9-149F3E549967}" dt="2023-02-16T15:52:04.775" v="141"/>
          <ac:spMkLst>
            <pc:docMk/>
            <pc:sldMk cId="3964759680" sldId="2007577527"/>
            <ac:spMk id="3" creationId="{E25194A5-1213-3FA5-78C2-975B0DF14464}"/>
          </ac:spMkLst>
        </pc:spChg>
        <pc:picChg chg="add mod">
          <ac:chgData name="trần hiếu" userId="b235355b-11a8-4434-93eb-90082d25528e" providerId="ADAL" clId="{D6958B78-B7D3-42EC-A6B9-149F3E549967}" dt="2023-02-14T14:25:45.420" v="14" actId="1076"/>
          <ac:picMkLst>
            <pc:docMk/>
            <pc:sldMk cId="3964759680" sldId="2007577527"/>
            <ac:picMk id="5" creationId="{B56E8465-4E0E-EBBB-320D-510598D462B5}"/>
          </ac:picMkLst>
        </pc:picChg>
      </pc:sldChg>
      <pc:sldChg chg="addSp delSp modSp new mod modAnim">
        <pc:chgData name="trần hiếu" userId="b235355b-11a8-4434-93eb-90082d25528e" providerId="ADAL" clId="{D6958B78-B7D3-42EC-A6B9-149F3E549967}" dt="2023-02-17T03:51:32.387" v="219"/>
        <pc:sldMkLst>
          <pc:docMk/>
          <pc:sldMk cId="1898652946" sldId="2007577528"/>
        </pc:sldMkLst>
        <pc:spChg chg="mod">
          <ac:chgData name="trần hiếu" userId="b235355b-11a8-4434-93eb-90082d25528e" providerId="ADAL" clId="{D6958B78-B7D3-42EC-A6B9-149F3E549967}" dt="2023-02-16T15:52:04.775" v="141"/>
          <ac:spMkLst>
            <pc:docMk/>
            <pc:sldMk cId="1898652946" sldId="2007577528"/>
            <ac:spMk id="2" creationId="{BB295B5B-7D99-940A-6B93-4CBE16853425}"/>
          </ac:spMkLst>
        </pc:spChg>
        <pc:spChg chg="mod">
          <ac:chgData name="trần hiếu" userId="b235355b-11a8-4434-93eb-90082d25528e" providerId="ADAL" clId="{D6958B78-B7D3-42EC-A6B9-149F3E549967}" dt="2023-02-16T15:52:04.775" v="141"/>
          <ac:spMkLst>
            <pc:docMk/>
            <pc:sldMk cId="1898652946" sldId="2007577528"/>
            <ac:spMk id="3" creationId="{020ACC49-7AAA-F565-F057-62DD9B949F7D}"/>
          </ac:spMkLst>
        </pc:spChg>
        <pc:spChg chg="add del mod">
          <ac:chgData name="trần hiếu" userId="b235355b-11a8-4434-93eb-90082d25528e" providerId="ADAL" clId="{D6958B78-B7D3-42EC-A6B9-149F3E549967}" dt="2023-02-14T14:28:45.546" v="22" actId="767"/>
          <ac:spMkLst>
            <pc:docMk/>
            <pc:sldMk cId="1898652946" sldId="2007577528"/>
            <ac:spMk id="6" creationId="{F9A34E60-7EA9-462B-F516-541CA86C77B7}"/>
          </ac:spMkLst>
        </pc:spChg>
        <pc:spChg chg="add mod">
          <ac:chgData name="trần hiếu" userId="b235355b-11a8-4434-93eb-90082d25528e" providerId="ADAL" clId="{D6958B78-B7D3-42EC-A6B9-149F3E549967}" dt="2023-02-14T14:30:36.388" v="52" actId="20577"/>
          <ac:spMkLst>
            <pc:docMk/>
            <pc:sldMk cId="1898652946" sldId="2007577528"/>
            <ac:spMk id="7" creationId="{A7F1273E-9CB8-822C-85CF-DFC3B12BE7C5}"/>
          </ac:spMkLst>
        </pc:spChg>
        <pc:spChg chg="add mod">
          <ac:chgData name="trần hiếu" userId="b235355b-11a8-4434-93eb-90082d25528e" providerId="ADAL" clId="{D6958B78-B7D3-42EC-A6B9-149F3E549967}" dt="2023-02-14T14:30:40.932" v="54" actId="20577"/>
          <ac:spMkLst>
            <pc:docMk/>
            <pc:sldMk cId="1898652946" sldId="2007577528"/>
            <ac:spMk id="8" creationId="{26E6C9B4-D87F-065C-B332-8BE998C7ABC2}"/>
          </ac:spMkLst>
        </pc:spChg>
        <pc:spChg chg="add mod">
          <ac:chgData name="trần hiếu" userId="b235355b-11a8-4434-93eb-90082d25528e" providerId="ADAL" clId="{D6958B78-B7D3-42EC-A6B9-149F3E549967}" dt="2023-02-17T03:51:11.057" v="204" actId="20577"/>
          <ac:spMkLst>
            <pc:docMk/>
            <pc:sldMk cId="1898652946" sldId="2007577528"/>
            <ac:spMk id="9" creationId="{868F2A3F-E37C-663C-91D2-3A31636EFF11}"/>
          </ac:spMkLst>
        </pc:spChg>
        <pc:spChg chg="add mod">
          <ac:chgData name="trần hiếu" userId="b235355b-11a8-4434-93eb-90082d25528e" providerId="ADAL" clId="{D6958B78-B7D3-42EC-A6B9-149F3E549967}" dt="2023-02-17T03:51:32.387" v="219"/>
          <ac:spMkLst>
            <pc:docMk/>
            <pc:sldMk cId="1898652946" sldId="2007577528"/>
            <ac:spMk id="10" creationId="{8B46E6D5-096C-B2AA-FC84-CBB9E7AB8208}"/>
          </ac:spMkLst>
        </pc:spChg>
        <pc:spChg chg="add mod">
          <ac:chgData name="trần hiếu" userId="b235355b-11a8-4434-93eb-90082d25528e" providerId="ADAL" clId="{D6958B78-B7D3-42EC-A6B9-149F3E549967}" dt="2023-02-17T03:51:20.343" v="209"/>
          <ac:spMkLst>
            <pc:docMk/>
            <pc:sldMk cId="1898652946" sldId="2007577528"/>
            <ac:spMk id="11" creationId="{A0AE6041-881F-B90A-BFF3-F797992CE15E}"/>
          </ac:spMkLst>
        </pc:spChg>
        <pc:spChg chg="add mod">
          <ac:chgData name="trần hiếu" userId="b235355b-11a8-4434-93eb-90082d25528e" providerId="ADAL" clId="{D6958B78-B7D3-42EC-A6B9-149F3E549967}" dt="2023-02-17T03:51:23.981" v="214"/>
          <ac:spMkLst>
            <pc:docMk/>
            <pc:sldMk cId="1898652946" sldId="2007577528"/>
            <ac:spMk id="12" creationId="{B962DED1-07DC-793E-38FC-AC7518D22F75}"/>
          </ac:spMkLst>
        </pc:spChg>
        <pc:picChg chg="add mod">
          <ac:chgData name="trần hiếu" userId="b235355b-11a8-4434-93eb-90082d25528e" providerId="ADAL" clId="{D6958B78-B7D3-42EC-A6B9-149F3E549967}" dt="2023-02-14T14:26:08.620" v="18" actId="14100"/>
          <ac:picMkLst>
            <pc:docMk/>
            <pc:sldMk cId="1898652946" sldId="2007577528"/>
            <ac:picMk id="5" creationId="{CA80E581-61AB-BE0A-7783-137A9720D659}"/>
          </ac:picMkLst>
        </pc:picChg>
      </pc:sldChg>
      <pc:sldChg chg="addSp delSp modSp new mod">
        <pc:chgData name="trần hiếu" userId="b235355b-11a8-4434-93eb-90082d25528e" providerId="ADAL" clId="{D6958B78-B7D3-42EC-A6B9-149F3E549967}" dt="2023-02-16T15:52:04.775" v="141"/>
        <pc:sldMkLst>
          <pc:docMk/>
          <pc:sldMk cId="1648934894" sldId="2007577529"/>
        </pc:sldMkLst>
        <pc:spChg chg="mod">
          <ac:chgData name="trần hiếu" userId="b235355b-11a8-4434-93eb-90082d25528e" providerId="ADAL" clId="{D6958B78-B7D3-42EC-A6B9-149F3E549967}" dt="2023-02-16T15:52:04.775" v="141"/>
          <ac:spMkLst>
            <pc:docMk/>
            <pc:sldMk cId="1648934894" sldId="2007577529"/>
            <ac:spMk id="2" creationId="{2A8C1296-31E7-71DE-F9AE-76DF1BC44A89}"/>
          </ac:spMkLst>
        </pc:spChg>
        <pc:spChg chg="mod">
          <ac:chgData name="trần hiếu" userId="b235355b-11a8-4434-93eb-90082d25528e" providerId="ADAL" clId="{D6958B78-B7D3-42EC-A6B9-149F3E549967}" dt="2023-02-16T15:52:04.775" v="141"/>
          <ac:spMkLst>
            <pc:docMk/>
            <pc:sldMk cId="1648934894" sldId="2007577529"/>
            <ac:spMk id="3" creationId="{73C2D5FB-60AB-E1C9-75F9-5CE2474E107B}"/>
          </ac:spMkLst>
        </pc:spChg>
        <pc:picChg chg="add del mod">
          <ac:chgData name="trần hiếu" userId="b235355b-11a8-4434-93eb-90082d25528e" providerId="ADAL" clId="{D6958B78-B7D3-42EC-A6B9-149F3E549967}" dt="2023-02-14T14:36:43.971" v="86" actId="478"/>
          <ac:picMkLst>
            <pc:docMk/>
            <pc:sldMk cId="1648934894" sldId="2007577529"/>
            <ac:picMk id="5" creationId="{7EE016AC-4DE9-8628-D255-C68FA647B5A2}"/>
          </ac:picMkLst>
        </pc:picChg>
        <pc:picChg chg="add mod">
          <ac:chgData name="trần hiếu" userId="b235355b-11a8-4434-93eb-90082d25528e" providerId="ADAL" clId="{D6958B78-B7D3-42EC-A6B9-149F3E549967}" dt="2023-02-14T14:36:55.005" v="90" actId="1076"/>
          <ac:picMkLst>
            <pc:docMk/>
            <pc:sldMk cId="1648934894" sldId="2007577529"/>
            <ac:picMk id="7" creationId="{30310415-87CB-FDFB-232B-FEA10A6FF427}"/>
          </ac:picMkLst>
        </pc:picChg>
      </pc:sldChg>
      <pc:sldChg chg="addSp modSp new mod">
        <pc:chgData name="trần hiếu" userId="b235355b-11a8-4434-93eb-90082d25528e" providerId="ADAL" clId="{D6958B78-B7D3-42EC-A6B9-149F3E549967}" dt="2023-02-16T15:52:04.775" v="141"/>
        <pc:sldMkLst>
          <pc:docMk/>
          <pc:sldMk cId="4018070663" sldId="2007577530"/>
        </pc:sldMkLst>
        <pc:spChg chg="mod">
          <ac:chgData name="trần hiếu" userId="b235355b-11a8-4434-93eb-90082d25528e" providerId="ADAL" clId="{D6958B78-B7D3-42EC-A6B9-149F3E549967}" dt="2023-02-16T15:52:04.775" v="141"/>
          <ac:spMkLst>
            <pc:docMk/>
            <pc:sldMk cId="4018070663" sldId="2007577530"/>
            <ac:spMk id="2" creationId="{38452372-70EA-E07A-14E3-60001740D76C}"/>
          </ac:spMkLst>
        </pc:spChg>
        <pc:spChg chg="mod">
          <ac:chgData name="trần hiếu" userId="b235355b-11a8-4434-93eb-90082d25528e" providerId="ADAL" clId="{D6958B78-B7D3-42EC-A6B9-149F3E549967}" dt="2023-02-16T15:52:04.775" v="141"/>
          <ac:spMkLst>
            <pc:docMk/>
            <pc:sldMk cId="4018070663" sldId="2007577530"/>
            <ac:spMk id="3" creationId="{9081B190-ACC3-5321-EFF8-C1DE10CD3C91}"/>
          </ac:spMkLst>
        </pc:spChg>
        <pc:picChg chg="add mod">
          <ac:chgData name="trần hiếu" userId="b235355b-11a8-4434-93eb-90082d25528e" providerId="ADAL" clId="{D6958B78-B7D3-42EC-A6B9-149F3E549967}" dt="2023-02-14T14:34:29.959" v="84" actId="14100"/>
          <ac:picMkLst>
            <pc:docMk/>
            <pc:sldMk cId="4018070663" sldId="2007577530"/>
            <ac:picMk id="5" creationId="{EC5C6C92-8B45-4B27-02DF-9BCEE960C240}"/>
          </ac:picMkLst>
        </pc:picChg>
      </pc:sldChg>
      <pc:sldChg chg="addSp delSp modSp new mod">
        <pc:chgData name="trần hiếu" userId="b235355b-11a8-4434-93eb-90082d25528e" providerId="ADAL" clId="{D6958B78-B7D3-42EC-A6B9-149F3E549967}" dt="2023-02-16T15:52:04.775" v="141"/>
        <pc:sldMkLst>
          <pc:docMk/>
          <pc:sldMk cId="3187206633" sldId="2007577531"/>
        </pc:sldMkLst>
        <pc:spChg chg="mod">
          <ac:chgData name="trần hiếu" userId="b235355b-11a8-4434-93eb-90082d25528e" providerId="ADAL" clId="{D6958B78-B7D3-42EC-A6B9-149F3E549967}" dt="2023-02-16T15:52:04.775" v="141"/>
          <ac:spMkLst>
            <pc:docMk/>
            <pc:sldMk cId="3187206633" sldId="2007577531"/>
            <ac:spMk id="2" creationId="{835B75C2-CBCA-F759-D5AA-B5427EF8D688}"/>
          </ac:spMkLst>
        </pc:spChg>
        <pc:spChg chg="del">
          <ac:chgData name="trần hiếu" userId="b235355b-11a8-4434-93eb-90082d25528e" providerId="ADAL" clId="{D6958B78-B7D3-42EC-A6B9-149F3E549967}" dt="2023-02-14T14:37:19.803" v="92" actId="22"/>
          <ac:spMkLst>
            <pc:docMk/>
            <pc:sldMk cId="3187206633" sldId="2007577531"/>
            <ac:spMk id="3" creationId="{7AC72342-5E72-B629-388F-E1E55585C36C}"/>
          </ac:spMkLst>
        </pc:spChg>
        <pc:picChg chg="add mod ord">
          <ac:chgData name="trần hiếu" userId="b235355b-11a8-4434-93eb-90082d25528e" providerId="ADAL" clId="{D6958B78-B7D3-42EC-A6B9-149F3E549967}" dt="2023-02-14T14:37:35.013" v="96" actId="14100"/>
          <ac:picMkLst>
            <pc:docMk/>
            <pc:sldMk cId="3187206633" sldId="2007577531"/>
            <ac:picMk id="5" creationId="{1956CB90-D45C-4FCE-D0A4-AD1D274E956C}"/>
          </ac:picMkLst>
        </pc:picChg>
      </pc:sldChg>
      <pc:sldChg chg="addSp delSp modSp new mod">
        <pc:chgData name="trần hiếu" userId="b235355b-11a8-4434-93eb-90082d25528e" providerId="ADAL" clId="{D6958B78-B7D3-42EC-A6B9-149F3E549967}" dt="2023-02-16T15:52:04.775" v="141"/>
        <pc:sldMkLst>
          <pc:docMk/>
          <pc:sldMk cId="165652116" sldId="2007577532"/>
        </pc:sldMkLst>
        <pc:spChg chg="mod">
          <ac:chgData name="trần hiếu" userId="b235355b-11a8-4434-93eb-90082d25528e" providerId="ADAL" clId="{D6958B78-B7D3-42EC-A6B9-149F3E549967}" dt="2023-02-16T15:52:04.775" v="141"/>
          <ac:spMkLst>
            <pc:docMk/>
            <pc:sldMk cId="165652116" sldId="2007577532"/>
            <ac:spMk id="2" creationId="{7C7EB546-5A5D-C6EF-7F88-DAF72FA87EF3}"/>
          </ac:spMkLst>
        </pc:spChg>
        <pc:spChg chg="add del">
          <ac:chgData name="trần hiếu" userId="b235355b-11a8-4434-93eb-90082d25528e" providerId="ADAL" clId="{D6958B78-B7D3-42EC-A6B9-149F3E549967}" dt="2023-02-14T14:41:04.779" v="104" actId="22"/>
          <ac:spMkLst>
            <pc:docMk/>
            <pc:sldMk cId="165652116" sldId="2007577532"/>
            <ac:spMk id="3" creationId="{B57D58EB-815C-5BBB-13D5-5C48B90F7621}"/>
          </ac:spMkLst>
        </pc:spChg>
        <pc:picChg chg="add del mod ord">
          <ac:chgData name="trần hiếu" userId="b235355b-11a8-4434-93eb-90082d25528e" providerId="ADAL" clId="{D6958B78-B7D3-42EC-A6B9-149F3E549967}" dt="2023-02-14T14:40:53.248" v="103" actId="22"/>
          <ac:picMkLst>
            <pc:docMk/>
            <pc:sldMk cId="165652116" sldId="2007577532"/>
            <ac:picMk id="5" creationId="{80A6CBF2-3A0D-B2A9-FE5B-E45615C56704}"/>
          </ac:picMkLst>
        </pc:picChg>
        <pc:picChg chg="add mod ord">
          <ac:chgData name="trần hiếu" userId="b235355b-11a8-4434-93eb-90082d25528e" providerId="ADAL" clId="{D6958B78-B7D3-42EC-A6B9-149F3E549967}" dt="2023-02-14T14:41:12.196" v="107" actId="14100"/>
          <ac:picMkLst>
            <pc:docMk/>
            <pc:sldMk cId="165652116" sldId="2007577532"/>
            <ac:picMk id="7" creationId="{6B38E7C7-6FBB-5435-36B0-BE88B7107E7E}"/>
          </ac:picMkLst>
        </pc:picChg>
      </pc:sldChg>
      <pc:sldChg chg="addSp modSp new mod">
        <pc:chgData name="trần hiếu" userId="b235355b-11a8-4434-93eb-90082d25528e" providerId="ADAL" clId="{D6958B78-B7D3-42EC-A6B9-149F3E549967}" dt="2023-02-16T15:52:04.775" v="141"/>
        <pc:sldMkLst>
          <pc:docMk/>
          <pc:sldMk cId="271971840" sldId="2007577533"/>
        </pc:sldMkLst>
        <pc:spChg chg="mod">
          <ac:chgData name="trần hiếu" userId="b235355b-11a8-4434-93eb-90082d25528e" providerId="ADAL" clId="{D6958B78-B7D3-42EC-A6B9-149F3E549967}" dt="2023-02-16T15:52:04.775" v="141"/>
          <ac:spMkLst>
            <pc:docMk/>
            <pc:sldMk cId="271971840" sldId="2007577533"/>
            <ac:spMk id="2" creationId="{8AE53F81-14B9-3508-5548-B47B5E85C3FB}"/>
          </ac:spMkLst>
        </pc:spChg>
        <pc:spChg chg="mod">
          <ac:chgData name="trần hiếu" userId="b235355b-11a8-4434-93eb-90082d25528e" providerId="ADAL" clId="{D6958B78-B7D3-42EC-A6B9-149F3E549967}" dt="2023-02-16T15:52:04.775" v="141"/>
          <ac:spMkLst>
            <pc:docMk/>
            <pc:sldMk cId="271971840" sldId="2007577533"/>
            <ac:spMk id="3" creationId="{E18F73B2-155E-4B0F-0966-3EEE5782C6B3}"/>
          </ac:spMkLst>
        </pc:spChg>
        <pc:picChg chg="add mod">
          <ac:chgData name="trần hiếu" userId="b235355b-11a8-4434-93eb-90082d25528e" providerId="ADAL" clId="{D6958B78-B7D3-42EC-A6B9-149F3E549967}" dt="2023-02-14T14:44:17.249" v="115" actId="1076"/>
          <ac:picMkLst>
            <pc:docMk/>
            <pc:sldMk cId="271971840" sldId="2007577533"/>
            <ac:picMk id="5" creationId="{EC572898-8BCD-27C2-8E00-49A8A445F79B}"/>
          </ac:picMkLst>
        </pc:picChg>
      </pc:sldChg>
      <pc:sldChg chg="addSp modSp new mod">
        <pc:chgData name="trần hiếu" userId="b235355b-11a8-4434-93eb-90082d25528e" providerId="ADAL" clId="{D6958B78-B7D3-42EC-A6B9-149F3E549967}" dt="2023-02-16T15:52:31.407" v="143" actId="1076"/>
        <pc:sldMkLst>
          <pc:docMk/>
          <pc:sldMk cId="1725321116" sldId="2007577534"/>
        </pc:sldMkLst>
        <pc:spChg chg="mod">
          <ac:chgData name="trần hiếu" userId="b235355b-11a8-4434-93eb-90082d25528e" providerId="ADAL" clId="{D6958B78-B7D3-42EC-A6B9-149F3E549967}" dt="2023-02-16T15:52:04.775" v="141"/>
          <ac:spMkLst>
            <pc:docMk/>
            <pc:sldMk cId="1725321116" sldId="2007577534"/>
            <ac:spMk id="2" creationId="{640DEEE6-6813-6E3A-476C-5DB385030F03}"/>
          </ac:spMkLst>
        </pc:spChg>
        <pc:spChg chg="mod">
          <ac:chgData name="trần hiếu" userId="b235355b-11a8-4434-93eb-90082d25528e" providerId="ADAL" clId="{D6958B78-B7D3-42EC-A6B9-149F3E549967}" dt="2023-02-16T15:52:04.775" v="141"/>
          <ac:spMkLst>
            <pc:docMk/>
            <pc:sldMk cId="1725321116" sldId="2007577534"/>
            <ac:spMk id="3" creationId="{1F21CF78-A098-3D80-ED55-1B84445590F1}"/>
          </ac:spMkLst>
        </pc:spChg>
        <pc:picChg chg="add mod">
          <ac:chgData name="trần hiếu" userId="b235355b-11a8-4434-93eb-90082d25528e" providerId="ADAL" clId="{D6958B78-B7D3-42EC-A6B9-149F3E549967}" dt="2023-02-16T15:52:31.407" v="143" actId="1076"/>
          <ac:picMkLst>
            <pc:docMk/>
            <pc:sldMk cId="1725321116" sldId="2007577534"/>
            <ac:picMk id="5" creationId="{A6CD8157-D8EC-4DA6-FE2B-6855A2297709}"/>
          </ac:picMkLst>
        </pc:picChg>
      </pc:sldChg>
      <pc:sldChg chg="addSp delSp modSp new mod">
        <pc:chgData name="trần hiếu" userId="b235355b-11a8-4434-93eb-90082d25528e" providerId="ADAL" clId="{D6958B78-B7D3-42EC-A6B9-149F3E549967}" dt="2023-02-17T04:04:48.048" v="291" actId="478"/>
        <pc:sldMkLst>
          <pc:docMk/>
          <pc:sldMk cId="3341936861" sldId="2007577535"/>
        </pc:sldMkLst>
        <pc:spChg chg="mod">
          <ac:chgData name="trần hiếu" userId="b235355b-11a8-4434-93eb-90082d25528e" providerId="ADAL" clId="{D6958B78-B7D3-42EC-A6B9-149F3E549967}" dt="2023-02-16T15:52:04.775" v="141"/>
          <ac:spMkLst>
            <pc:docMk/>
            <pc:sldMk cId="3341936861" sldId="2007577535"/>
            <ac:spMk id="2" creationId="{D8713BDC-EB9B-723F-2AE4-8B522B71C770}"/>
          </ac:spMkLst>
        </pc:spChg>
        <pc:spChg chg="mod">
          <ac:chgData name="trần hiếu" userId="b235355b-11a8-4434-93eb-90082d25528e" providerId="ADAL" clId="{D6958B78-B7D3-42EC-A6B9-149F3E549967}" dt="2023-02-16T15:52:04.775" v="141"/>
          <ac:spMkLst>
            <pc:docMk/>
            <pc:sldMk cId="3341936861" sldId="2007577535"/>
            <ac:spMk id="3" creationId="{B0CB4C90-4E3B-EF1F-357F-A238A7F0B2CA}"/>
          </ac:spMkLst>
        </pc:spChg>
        <pc:spChg chg="add del mod">
          <ac:chgData name="trần hiếu" userId="b235355b-11a8-4434-93eb-90082d25528e" providerId="ADAL" clId="{D6958B78-B7D3-42EC-A6B9-149F3E549967}" dt="2023-02-17T04:04:48.048" v="291" actId="478"/>
          <ac:spMkLst>
            <pc:docMk/>
            <pc:sldMk cId="3341936861" sldId="2007577535"/>
            <ac:spMk id="6" creationId="{9B95BC75-C9E1-A391-814E-D9F042DC49CA}"/>
          </ac:spMkLst>
        </pc:spChg>
        <pc:picChg chg="add mod">
          <ac:chgData name="trần hiếu" userId="b235355b-11a8-4434-93eb-90082d25528e" providerId="ADAL" clId="{D6958B78-B7D3-42EC-A6B9-149F3E549967}" dt="2023-02-16T15:53:24.636" v="164" actId="14100"/>
          <ac:picMkLst>
            <pc:docMk/>
            <pc:sldMk cId="3341936861" sldId="2007577535"/>
            <ac:picMk id="5" creationId="{8ED81C25-79C5-B78D-BA43-5C247D870F26}"/>
          </ac:picMkLst>
        </pc:picChg>
      </pc:sldChg>
      <pc:sldChg chg="addSp modSp new mod">
        <pc:chgData name="trần hiếu" userId="b235355b-11a8-4434-93eb-90082d25528e" providerId="ADAL" clId="{D6958B78-B7D3-42EC-A6B9-149F3E549967}" dt="2023-02-16T15:52:04.775" v="141"/>
        <pc:sldMkLst>
          <pc:docMk/>
          <pc:sldMk cId="3719392811" sldId="2007577536"/>
        </pc:sldMkLst>
        <pc:spChg chg="mod">
          <ac:chgData name="trần hiếu" userId="b235355b-11a8-4434-93eb-90082d25528e" providerId="ADAL" clId="{D6958B78-B7D3-42EC-A6B9-149F3E549967}" dt="2023-02-16T15:52:04.775" v="141"/>
          <ac:spMkLst>
            <pc:docMk/>
            <pc:sldMk cId="3719392811" sldId="2007577536"/>
            <ac:spMk id="2" creationId="{6958D2A6-B9B2-D476-B13B-10FDE0091F27}"/>
          </ac:spMkLst>
        </pc:spChg>
        <pc:spChg chg="mod">
          <ac:chgData name="trần hiếu" userId="b235355b-11a8-4434-93eb-90082d25528e" providerId="ADAL" clId="{D6958B78-B7D3-42EC-A6B9-149F3E549967}" dt="2023-02-16T15:52:04.775" v="141"/>
          <ac:spMkLst>
            <pc:docMk/>
            <pc:sldMk cId="3719392811" sldId="2007577536"/>
            <ac:spMk id="3" creationId="{25D088B2-BCE6-FF66-A12E-BBE8993529CC}"/>
          </ac:spMkLst>
        </pc:spChg>
        <pc:picChg chg="add mod">
          <ac:chgData name="trần hiếu" userId="b235355b-11a8-4434-93eb-90082d25528e" providerId="ADAL" clId="{D6958B78-B7D3-42EC-A6B9-149F3E549967}" dt="2023-02-16T15:50:39.040" v="140" actId="14100"/>
          <ac:picMkLst>
            <pc:docMk/>
            <pc:sldMk cId="3719392811" sldId="2007577536"/>
            <ac:picMk id="5" creationId="{535A4CEB-F8BA-E0B4-5F3C-3982913497CD}"/>
          </ac:picMkLst>
        </pc:picChg>
      </pc:sldChg>
      <pc:sldChg chg="addSp modSp new mod">
        <pc:chgData name="trần hiếu" userId="b235355b-11a8-4434-93eb-90082d25528e" providerId="ADAL" clId="{D6958B78-B7D3-42EC-A6B9-149F3E549967}" dt="2023-02-16T15:53:45.392" v="168" actId="14100"/>
        <pc:sldMkLst>
          <pc:docMk/>
          <pc:sldMk cId="1393243577" sldId="2007577537"/>
        </pc:sldMkLst>
        <pc:spChg chg="mod">
          <ac:chgData name="trần hiếu" userId="b235355b-11a8-4434-93eb-90082d25528e" providerId="ADAL" clId="{D6958B78-B7D3-42EC-A6B9-149F3E549967}" dt="2023-02-16T15:52:04.775" v="141"/>
          <ac:spMkLst>
            <pc:docMk/>
            <pc:sldMk cId="1393243577" sldId="2007577537"/>
            <ac:spMk id="2" creationId="{25240ECA-13A9-9AB9-11E7-72FEA0538F36}"/>
          </ac:spMkLst>
        </pc:spChg>
        <pc:spChg chg="mod">
          <ac:chgData name="trần hiếu" userId="b235355b-11a8-4434-93eb-90082d25528e" providerId="ADAL" clId="{D6958B78-B7D3-42EC-A6B9-149F3E549967}" dt="2023-02-16T15:52:04.775" v="141"/>
          <ac:spMkLst>
            <pc:docMk/>
            <pc:sldMk cId="1393243577" sldId="2007577537"/>
            <ac:spMk id="3" creationId="{29BD2D2C-B23C-70EB-3F34-23371DA44929}"/>
          </ac:spMkLst>
        </pc:spChg>
        <pc:picChg chg="add mod">
          <ac:chgData name="trần hiếu" userId="b235355b-11a8-4434-93eb-90082d25528e" providerId="ADAL" clId="{D6958B78-B7D3-42EC-A6B9-149F3E549967}" dt="2023-02-16T15:53:45.392" v="168" actId="14100"/>
          <ac:picMkLst>
            <pc:docMk/>
            <pc:sldMk cId="1393243577" sldId="2007577537"/>
            <ac:picMk id="5" creationId="{76481FD7-FF7B-F791-49F6-6A9A2D7359EF}"/>
          </ac:picMkLst>
        </pc:picChg>
      </pc:sldChg>
      <pc:sldChg chg="addSp modSp new mod">
        <pc:chgData name="trần hiếu" userId="b235355b-11a8-4434-93eb-90082d25528e" providerId="ADAL" clId="{D6958B78-B7D3-42EC-A6B9-149F3E549967}" dt="2023-02-16T15:52:04.775" v="141"/>
        <pc:sldMkLst>
          <pc:docMk/>
          <pc:sldMk cId="1360469878" sldId="2007577538"/>
        </pc:sldMkLst>
        <pc:spChg chg="mod">
          <ac:chgData name="trần hiếu" userId="b235355b-11a8-4434-93eb-90082d25528e" providerId="ADAL" clId="{D6958B78-B7D3-42EC-A6B9-149F3E549967}" dt="2023-02-16T15:52:04.775" v="141"/>
          <ac:spMkLst>
            <pc:docMk/>
            <pc:sldMk cId="1360469878" sldId="2007577538"/>
            <ac:spMk id="2" creationId="{6F67301C-31E0-B1D8-8721-A56E5D4D7395}"/>
          </ac:spMkLst>
        </pc:spChg>
        <pc:spChg chg="mod">
          <ac:chgData name="trần hiếu" userId="b235355b-11a8-4434-93eb-90082d25528e" providerId="ADAL" clId="{D6958B78-B7D3-42EC-A6B9-149F3E549967}" dt="2023-02-16T15:52:04.775" v="141"/>
          <ac:spMkLst>
            <pc:docMk/>
            <pc:sldMk cId="1360469878" sldId="2007577538"/>
            <ac:spMk id="3" creationId="{98BEA787-4FC7-55D1-65B9-C268A727DE99}"/>
          </ac:spMkLst>
        </pc:spChg>
        <pc:picChg chg="add mod">
          <ac:chgData name="trần hiếu" userId="b235355b-11a8-4434-93eb-90082d25528e" providerId="ADAL" clId="{D6958B78-B7D3-42EC-A6B9-149F3E549967}" dt="2023-02-16T15:50:16.016" v="134" actId="1076"/>
          <ac:picMkLst>
            <pc:docMk/>
            <pc:sldMk cId="1360469878" sldId="2007577538"/>
            <ac:picMk id="5" creationId="{DD5933BB-3721-65F4-720E-E2E66A735DC7}"/>
          </ac:picMkLst>
        </pc:picChg>
      </pc:sldChg>
      <pc:sldChg chg="addSp delSp modSp new mod modAnim">
        <pc:chgData name="trần hiếu" userId="b235355b-11a8-4434-93eb-90082d25528e" providerId="ADAL" clId="{D6958B78-B7D3-42EC-A6B9-149F3E549967}" dt="2023-02-17T03:58:08.900" v="249" actId="14100"/>
        <pc:sldMkLst>
          <pc:docMk/>
          <pc:sldMk cId="4275215515" sldId="2007577539"/>
        </pc:sldMkLst>
        <pc:spChg chg="del">
          <ac:chgData name="trần hiếu" userId="b235355b-11a8-4434-93eb-90082d25528e" providerId="ADAL" clId="{D6958B78-B7D3-42EC-A6B9-149F3E549967}" dt="2023-02-17T03:54:33.018" v="224"/>
          <ac:spMkLst>
            <pc:docMk/>
            <pc:sldMk cId="4275215515" sldId="2007577539"/>
            <ac:spMk id="3" creationId="{39626EC9-86EE-BB05-B112-7A24DA7E7D93}"/>
          </ac:spMkLst>
        </pc:spChg>
        <pc:spChg chg="add mod">
          <ac:chgData name="trần hiếu" userId="b235355b-11a8-4434-93eb-90082d25528e" providerId="ADAL" clId="{D6958B78-B7D3-42EC-A6B9-149F3E549967}" dt="2023-02-17T03:56:39.234" v="242" actId="14100"/>
          <ac:spMkLst>
            <pc:docMk/>
            <pc:sldMk cId="4275215515" sldId="2007577539"/>
            <ac:spMk id="7" creationId="{8B668424-AF7B-74AC-904E-AFE3240AAB39}"/>
          </ac:spMkLst>
        </pc:spChg>
        <pc:graphicFrameChg chg="add">
          <ac:chgData name="trần hiếu" userId="b235355b-11a8-4434-93eb-90082d25528e" providerId="ADAL" clId="{D6958B78-B7D3-42EC-A6B9-149F3E549967}" dt="2023-02-17T03:54:33.018" v="224"/>
          <ac:graphicFrameMkLst>
            <pc:docMk/>
            <pc:sldMk cId="4275215515" sldId="2007577539"/>
            <ac:graphicFrameMk id="6" creationId="{E55C8E00-63EE-BCCE-C8B1-9616434C326F}"/>
          </ac:graphicFrameMkLst>
        </pc:graphicFrameChg>
        <pc:picChg chg="add mod">
          <ac:chgData name="trần hiếu" userId="b235355b-11a8-4434-93eb-90082d25528e" providerId="ADAL" clId="{D6958B78-B7D3-42EC-A6B9-149F3E549967}" dt="2023-02-17T03:54:02.446" v="223" actId="14100"/>
          <ac:picMkLst>
            <pc:docMk/>
            <pc:sldMk cId="4275215515" sldId="2007577539"/>
            <ac:picMk id="5" creationId="{F4C993AD-BC6D-D1AC-3CB2-6A027AC374B0}"/>
          </ac:picMkLst>
        </pc:picChg>
        <pc:picChg chg="add mod">
          <ac:chgData name="trần hiếu" userId="b235355b-11a8-4434-93eb-90082d25528e" providerId="ADAL" clId="{D6958B78-B7D3-42EC-A6B9-149F3E549967}" dt="2023-02-17T03:58:08.900" v="249" actId="14100"/>
          <ac:picMkLst>
            <pc:docMk/>
            <pc:sldMk cId="4275215515" sldId="2007577539"/>
            <ac:picMk id="9" creationId="{20FC494A-B45B-0ABE-FE1A-0292B1D19708}"/>
          </ac:picMkLst>
        </pc:picChg>
      </pc:sldChg>
      <pc:sldChg chg="addSp delSp modSp new mod modAnim">
        <pc:chgData name="trần hiếu" userId="b235355b-11a8-4434-93eb-90082d25528e" providerId="ADAL" clId="{D6958B78-B7D3-42EC-A6B9-149F3E549967}" dt="2023-02-17T04:00:26.518" v="263"/>
        <pc:sldMkLst>
          <pc:docMk/>
          <pc:sldMk cId="1003875255" sldId="2007577540"/>
        </pc:sldMkLst>
        <pc:picChg chg="add del mod">
          <ac:chgData name="trần hiếu" userId="b235355b-11a8-4434-93eb-90082d25528e" providerId="ADAL" clId="{D6958B78-B7D3-42EC-A6B9-149F3E549967}" dt="2023-02-17T03:58:59.618" v="253" actId="478"/>
          <ac:picMkLst>
            <pc:docMk/>
            <pc:sldMk cId="1003875255" sldId="2007577540"/>
            <ac:picMk id="5" creationId="{47F7010D-41E1-BFF8-9940-21C9F633989A}"/>
          </ac:picMkLst>
        </pc:picChg>
        <pc:picChg chg="add mod">
          <ac:chgData name="trần hiếu" userId="b235355b-11a8-4434-93eb-90082d25528e" providerId="ADAL" clId="{D6958B78-B7D3-42EC-A6B9-149F3E549967}" dt="2023-02-17T03:59:54.143" v="256" actId="1076"/>
          <ac:picMkLst>
            <pc:docMk/>
            <pc:sldMk cId="1003875255" sldId="2007577540"/>
            <ac:picMk id="7" creationId="{2EC21EC2-79C3-094A-B7BE-BC4F8E66E4EE}"/>
          </ac:picMkLst>
        </pc:picChg>
        <pc:picChg chg="add mod">
          <ac:chgData name="trần hiếu" userId="b235355b-11a8-4434-93eb-90082d25528e" providerId="ADAL" clId="{D6958B78-B7D3-42EC-A6B9-149F3E549967}" dt="2023-02-17T04:00:12.247" v="261" actId="14100"/>
          <ac:picMkLst>
            <pc:docMk/>
            <pc:sldMk cId="1003875255" sldId="2007577540"/>
            <ac:picMk id="9" creationId="{E3607AF0-32CA-5637-85F0-9D063896DEB1}"/>
          </ac:picMkLst>
        </pc:picChg>
      </pc:sldChg>
      <pc:sldChg chg="addSp modSp new mod">
        <pc:chgData name="trần hiếu" userId="b235355b-11a8-4434-93eb-90082d25528e" providerId="ADAL" clId="{D6958B78-B7D3-42EC-A6B9-149F3E549967}" dt="2023-02-17T04:04:39.016" v="290" actId="1076"/>
        <pc:sldMkLst>
          <pc:docMk/>
          <pc:sldMk cId="17944683" sldId="2007577541"/>
        </pc:sldMkLst>
        <pc:picChg chg="add mod">
          <ac:chgData name="trần hiếu" userId="b235355b-11a8-4434-93eb-90082d25528e" providerId="ADAL" clId="{D6958B78-B7D3-42EC-A6B9-149F3E549967}" dt="2023-02-17T04:04:39.016" v="290" actId="1076"/>
          <ac:picMkLst>
            <pc:docMk/>
            <pc:sldMk cId="17944683" sldId="2007577541"/>
            <ac:picMk id="5" creationId="{4B508032-DAD0-D21D-41FD-9826B43C5F41}"/>
          </ac:picMkLst>
        </pc:picChg>
      </pc:sldChg>
      <pc:sldChg chg="addSp modSp new mod">
        <pc:chgData name="trần hiếu" userId="b235355b-11a8-4434-93eb-90082d25528e" providerId="ADAL" clId="{D6958B78-B7D3-42EC-A6B9-149F3E549967}" dt="2023-02-17T04:04:26.563" v="286" actId="1076"/>
        <pc:sldMkLst>
          <pc:docMk/>
          <pc:sldMk cId="4037163562" sldId="2007577542"/>
        </pc:sldMkLst>
        <pc:picChg chg="add mod">
          <ac:chgData name="trần hiếu" userId="b235355b-11a8-4434-93eb-90082d25528e" providerId="ADAL" clId="{D6958B78-B7D3-42EC-A6B9-149F3E549967}" dt="2023-02-17T04:04:26.563" v="286" actId="1076"/>
          <ac:picMkLst>
            <pc:docMk/>
            <pc:sldMk cId="4037163562" sldId="2007577542"/>
            <ac:picMk id="5" creationId="{E5F30FE4-8361-DADF-33C5-F5E7DB889951}"/>
          </ac:picMkLst>
        </pc:picChg>
      </pc:sldChg>
      <pc:sldChg chg="addSp delSp modSp new del mod">
        <pc:chgData name="trần hiếu" userId="b235355b-11a8-4434-93eb-90082d25528e" providerId="ADAL" clId="{D6958B78-B7D3-42EC-A6B9-149F3E549967}" dt="2023-02-17T04:14:18.040" v="333" actId="47"/>
        <pc:sldMkLst>
          <pc:docMk/>
          <pc:sldMk cId="274282845" sldId="2007577543"/>
        </pc:sldMkLst>
        <pc:spChg chg="add del">
          <ac:chgData name="trần hiếu" userId="b235355b-11a8-4434-93eb-90082d25528e" providerId="ADAL" clId="{D6958B78-B7D3-42EC-A6B9-149F3E549967}" dt="2023-02-17T04:07:42.178" v="293" actId="22"/>
          <ac:spMkLst>
            <pc:docMk/>
            <pc:sldMk cId="274282845" sldId="2007577543"/>
            <ac:spMk id="7" creationId="{4C3D3DCA-85C8-26B2-8127-4A1FD6A82869}"/>
          </ac:spMkLst>
        </pc:spChg>
        <pc:picChg chg="add mod">
          <ac:chgData name="trần hiếu" userId="b235355b-11a8-4434-93eb-90082d25528e" providerId="ADAL" clId="{D6958B78-B7D3-42EC-A6B9-149F3E549967}" dt="2023-02-17T04:04:32.764" v="288" actId="1076"/>
          <ac:picMkLst>
            <pc:docMk/>
            <pc:sldMk cId="274282845" sldId="2007577543"/>
            <ac:picMk id="5" creationId="{A6705CB3-C50D-101F-1C6F-EB117CF00C41}"/>
          </ac:picMkLst>
        </pc:picChg>
      </pc:sldChg>
      <pc:sldChg chg="addSp delSp new del mod ord">
        <pc:chgData name="trần hiếu" userId="b235355b-11a8-4434-93eb-90082d25528e" providerId="ADAL" clId="{D6958B78-B7D3-42EC-A6B9-149F3E549967}" dt="2023-02-17T04:03:10.919" v="275" actId="680"/>
        <pc:sldMkLst>
          <pc:docMk/>
          <pc:sldMk cId="1258211609" sldId="2007577544"/>
        </pc:sldMkLst>
        <pc:picChg chg="add del">
          <ac:chgData name="trần hiếu" userId="b235355b-11a8-4434-93eb-90082d25528e" providerId="ADAL" clId="{D6958B78-B7D3-42EC-A6B9-149F3E549967}" dt="2023-02-17T04:03:10.070" v="274" actId="22"/>
          <ac:picMkLst>
            <pc:docMk/>
            <pc:sldMk cId="1258211609" sldId="2007577544"/>
            <ac:picMk id="5" creationId="{F83F0363-19DD-0414-EF79-9305F4E2B10F}"/>
          </ac:picMkLst>
        </pc:picChg>
        <pc:picChg chg="add del">
          <ac:chgData name="trần hiếu" userId="b235355b-11a8-4434-93eb-90082d25528e" providerId="ADAL" clId="{D6958B78-B7D3-42EC-A6B9-149F3E549967}" dt="2023-02-17T04:03:04.016" v="272" actId="22"/>
          <ac:picMkLst>
            <pc:docMk/>
            <pc:sldMk cId="1258211609" sldId="2007577544"/>
            <ac:picMk id="7" creationId="{64D610FA-B6AA-7D6A-8B67-86CBF903C116}"/>
          </ac:picMkLst>
        </pc:picChg>
      </pc:sldChg>
      <pc:sldChg chg="addSp modSp new mod">
        <pc:chgData name="trần hiếu" userId="b235355b-11a8-4434-93eb-90082d25528e" providerId="ADAL" clId="{D6958B78-B7D3-42EC-A6B9-149F3E549967}" dt="2023-02-17T04:03:56.780" v="284" actId="14100"/>
        <pc:sldMkLst>
          <pc:docMk/>
          <pc:sldMk cId="3146682697" sldId="2007577544"/>
        </pc:sldMkLst>
        <pc:picChg chg="add mod">
          <ac:chgData name="trần hiếu" userId="b235355b-11a8-4434-93eb-90082d25528e" providerId="ADAL" clId="{D6958B78-B7D3-42EC-A6B9-149F3E549967}" dt="2023-02-17T04:03:56.780" v="284" actId="14100"/>
          <ac:picMkLst>
            <pc:docMk/>
            <pc:sldMk cId="3146682697" sldId="2007577544"/>
            <ac:picMk id="5" creationId="{CEC34D01-2E25-A23C-E546-BEEA4B7E5C08}"/>
          </ac:picMkLst>
        </pc:picChg>
      </pc:sldChg>
      <pc:sldChg chg="addSp delSp modSp new mod">
        <pc:chgData name="trần hiếu" userId="b235355b-11a8-4434-93eb-90082d25528e" providerId="ADAL" clId="{D6958B78-B7D3-42EC-A6B9-149F3E549967}" dt="2023-02-17T04:15:47.298" v="353" actId="20577"/>
        <pc:sldMkLst>
          <pc:docMk/>
          <pc:sldMk cId="2329287737" sldId="2007577545"/>
        </pc:sldMkLst>
        <pc:spChg chg="del">
          <ac:chgData name="trần hiếu" userId="b235355b-11a8-4434-93eb-90082d25528e" providerId="ADAL" clId="{D6958B78-B7D3-42EC-A6B9-149F3E549967}" dt="2023-02-17T04:13:18.484" v="309" actId="478"/>
          <ac:spMkLst>
            <pc:docMk/>
            <pc:sldMk cId="2329287737" sldId="2007577545"/>
            <ac:spMk id="2" creationId="{6ED61753-47EF-03A5-6FD6-1F34AA9384D6}"/>
          </ac:spMkLst>
        </pc:spChg>
        <pc:spChg chg="del mod">
          <ac:chgData name="trần hiếu" userId="b235355b-11a8-4434-93eb-90082d25528e" providerId="ADAL" clId="{D6958B78-B7D3-42EC-A6B9-149F3E549967}" dt="2023-02-17T04:13:17.088" v="308" actId="478"/>
          <ac:spMkLst>
            <pc:docMk/>
            <pc:sldMk cId="2329287737" sldId="2007577545"/>
            <ac:spMk id="3" creationId="{8AFFDD7C-42E9-F448-628E-48ABDE412167}"/>
          </ac:spMkLst>
        </pc:spChg>
        <pc:spChg chg="add mod">
          <ac:chgData name="trần hiếu" userId="b235355b-11a8-4434-93eb-90082d25528e" providerId="ADAL" clId="{D6958B78-B7D3-42EC-A6B9-149F3E549967}" dt="2023-02-17T04:15:47.298" v="353" actId="20577"/>
          <ac:spMkLst>
            <pc:docMk/>
            <pc:sldMk cId="2329287737" sldId="2007577545"/>
            <ac:spMk id="5" creationId="{61032EC1-B39A-E0F6-A2C8-D27E42353DF1}"/>
          </ac:spMkLst>
        </pc:spChg>
      </pc:sldChg>
      <pc:sldChg chg="addSp delSp modSp new mod modAnim">
        <pc:chgData name="trần hiếu" userId="b235355b-11a8-4434-93eb-90082d25528e" providerId="ADAL" clId="{D6958B78-B7D3-42EC-A6B9-149F3E549967}" dt="2023-02-17T04:12:40.857" v="306"/>
        <pc:sldMkLst>
          <pc:docMk/>
          <pc:sldMk cId="1636156439" sldId="2007577546"/>
        </pc:sldMkLst>
        <pc:spChg chg="del">
          <ac:chgData name="trần hiếu" userId="b235355b-11a8-4434-93eb-90082d25528e" providerId="ADAL" clId="{D6958B78-B7D3-42EC-A6B9-149F3E549967}" dt="2023-02-17T04:11:53.426" v="302"/>
          <ac:spMkLst>
            <pc:docMk/>
            <pc:sldMk cId="1636156439" sldId="2007577546"/>
            <ac:spMk id="3" creationId="{A5F24B91-A044-F621-51F8-9B3806E49190}"/>
          </ac:spMkLst>
        </pc:spChg>
        <pc:picChg chg="add mod">
          <ac:chgData name="trần hiếu" userId="b235355b-11a8-4434-93eb-90082d25528e" providerId="ADAL" clId="{D6958B78-B7D3-42EC-A6B9-149F3E549967}" dt="2023-02-17T04:12:01.940" v="305" actId="14100"/>
          <ac:picMkLst>
            <pc:docMk/>
            <pc:sldMk cId="1636156439" sldId="2007577546"/>
            <ac:picMk id="4" creationId="{4246BF5D-C144-4C67-0F91-A710420CD6DD}"/>
          </ac:picMkLst>
        </pc:picChg>
      </pc:sldChg>
      <pc:sldMasterChg chg="addSp">
        <pc:chgData name="trần hiếu" userId="b235355b-11a8-4434-93eb-90082d25528e" providerId="ADAL" clId="{D6958B78-B7D3-42EC-A6B9-149F3E549967}" dt="2023-02-16T15:52:04.775" v="141"/>
        <pc:sldMasterMkLst>
          <pc:docMk/>
          <pc:sldMasterMk cId="467747942" sldId="2147483839"/>
        </pc:sldMasterMkLst>
        <pc:spChg chg="add">
          <ac:chgData name="trần hiếu" userId="b235355b-11a8-4434-93eb-90082d25528e" providerId="ADAL" clId="{D6958B78-B7D3-42EC-A6B9-149F3E549967}" dt="2023-02-16T15:52:04.775" v="141"/>
          <ac:spMkLst>
            <pc:docMk/>
            <pc:sldMasterMk cId="467747942" sldId="2147483839"/>
            <ac:spMk id="13" creationId="{72FB2C83-29F1-97A1-6567-C249E89ECEB1}"/>
          </ac:spMkLst>
        </pc:sp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A08EEB-F7E8-49F1-B43B-5D2800EEEEEE}" type="datetimeFigureOut">
              <a:rPr lang="zh-CN" altLang="en-US" smtClean="0"/>
              <a:t>2023/6/7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DE1024-5134-46BF-AA56-75ABC3CC279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19098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/>
              <a:t>Bấm để chỉnh sửa kiểu tiêu đề phụ của Bản cái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07/06/2023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52437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Ảnh Toàn cảnh cùng vớ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07/06/2023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92054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êu đề và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07/06/2023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91752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ích dẫn cùng vớ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07/06/2023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185524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anh Thiế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07/06/2023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50558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ích dẫn Danh Thiế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vi-VN"/>
              <a:t>Bấm để chỉnh sửa kiểu văn bản của Bản cái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07/06/2023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943959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Đúng hoặc S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vi-VN"/>
              <a:t>Bấm để chỉnh sửa kiểu văn bản của Bản cái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07/06/2023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41667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07/06/2023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37627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07/06/2023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54566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07/06/2023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66460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07/06/2023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57901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07/06/2023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9161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07/06/2023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281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07/06/2023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15705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07/06/2023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5090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07/06/2023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66166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07/06/2023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55859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07/06/2023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3" name="9Slide.vn - 2019">
            <a:extLst>
              <a:ext uri="{FF2B5EF4-FFF2-40B4-BE49-F238E27FC236}">
                <a16:creationId xmlns:a16="http://schemas.microsoft.com/office/drawing/2014/main" xmlns="" id="{72FB2C83-29F1-97A1-6567-C249E89ECEB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46774794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  <p:sldLayoutId id="2147483851" r:id="rId12"/>
    <p:sldLayoutId id="2147483852" r:id="rId13"/>
    <p:sldLayoutId id="2147483853" r:id="rId14"/>
    <p:sldLayoutId id="2147483854" r:id="rId15"/>
    <p:sldLayoutId id="2147483855" r:id="rId16"/>
    <p:sldLayoutId id="2147483856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microsoft.com/office/2011/relationships/webextension" Target="../webextensions/webextension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microsoft.com/office/2007/relationships/hdphoto" Target="../media/hdphoto2.wdp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组合 1">
            <a:extLst>
              <a:ext uri="{FF2B5EF4-FFF2-40B4-BE49-F238E27FC236}">
                <a16:creationId xmlns:a16="http://schemas.microsoft.com/office/drawing/2014/main" xmlns="" id="{AD4B1637-3E97-2D2D-B7E3-B4240904EAD6}"/>
              </a:ext>
            </a:extLst>
          </p:cNvPr>
          <p:cNvGrpSpPr/>
          <p:nvPr/>
        </p:nvGrpSpPr>
        <p:grpSpPr>
          <a:xfrm>
            <a:off x="-25317" y="5215049"/>
            <a:ext cx="12192000" cy="1650999"/>
            <a:chOff x="0" y="5207000"/>
            <a:chExt cx="12192000" cy="1650999"/>
          </a:xfrm>
        </p:grpSpPr>
        <p:pic>
          <p:nvPicPr>
            <p:cNvPr id="33" name="图片 5">
              <a:extLst>
                <a:ext uri="{FF2B5EF4-FFF2-40B4-BE49-F238E27FC236}">
                  <a16:creationId xmlns:a16="http://schemas.microsoft.com/office/drawing/2014/main" xmlns="" id="{17541BEA-1B00-7D5A-535E-605E623FCD2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1400" y="5310502"/>
              <a:ext cx="2260600" cy="1547497"/>
            </a:xfrm>
            <a:prstGeom prst="rect">
              <a:avLst/>
            </a:prstGeom>
          </p:spPr>
        </p:pic>
        <p:pic>
          <p:nvPicPr>
            <p:cNvPr id="34" name="图片 7">
              <a:extLst>
                <a:ext uri="{FF2B5EF4-FFF2-40B4-BE49-F238E27FC236}">
                  <a16:creationId xmlns:a16="http://schemas.microsoft.com/office/drawing/2014/main" xmlns="" id="{2E8F0712-C5F7-EC38-3739-DE76BEB161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207000"/>
              <a:ext cx="2679319" cy="1650999"/>
            </a:xfrm>
            <a:prstGeom prst="rect">
              <a:avLst/>
            </a:prstGeom>
          </p:spPr>
        </p:pic>
        <p:pic>
          <p:nvPicPr>
            <p:cNvPr id="35" name="图片 24">
              <a:extLst>
                <a:ext uri="{FF2B5EF4-FFF2-40B4-BE49-F238E27FC236}">
                  <a16:creationId xmlns:a16="http://schemas.microsoft.com/office/drawing/2014/main" xmlns="" id="{201CF94A-F9B1-2CC4-E0F1-EDC2C97F8D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176806" y="5490093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36" name="图片 23">
              <a:extLst>
                <a:ext uri="{FF2B5EF4-FFF2-40B4-BE49-F238E27FC236}">
                  <a16:creationId xmlns:a16="http://schemas.microsoft.com/office/drawing/2014/main" xmlns="" id="{40E0EA0D-E610-16AB-D370-603D9C40EBC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>
              <a:off x="3665159" y="5663129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37" name="图片 9">
              <a:extLst>
                <a:ext uri="{FF2B5EF4-FFF2-40B4-BE49-F238E27FC236}">
                  <a16:creationId xmlns:a16="http://schemas.microsoft.com/office/drawing/2014/main" xmlns="" id="{E69CB260-ADBA-C7C0-F53D-9CBEA5349CE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8600" y="5901249"/>
              <a:ext cx="3451875" cy="956750"/>
            </a:xfrm>
            <a:prstGeom prst="rect">
              <a:avLst/>
            </a:prstGeom>
          </p:spPr>
        </p:pic>
        <p:pic>
          <p:nvPicPr>
            <p:cNvPr id="38" name="图片 12">
              <a:extLst>
                <a:ext uri="{FF2B5EF4-FFF2-40B4-BE49-F238E27FC236}">
                  <a16:creationId xmlns:a16="http://schemas.microsoft.com/office/drawing/2014/main" xmlns="" id="{B434ABF3-3F9F-075F-CA56-40E0A06533C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3689" y="5952293"/>
              <a:ext cx="3267329" cy="905706"/>
            </a:xfrm>
            <a:prstGeom prst="rect">
              <a:avLst/>
            </a:prstGeom>
          </p:spPr>
        </p:pic>
        <p:pic>
          <p:nvPicPr>
            <p:cNvPr id="39" name="图片 22">
              <a:extLst>
                <a:ext uri="{FF2B5EF4-FFF2-40B4-BE49-F238E27FC236}">
                  <a16:creationId xmlns:a16="http://schemas.microsoft.com/office/drawing/2014/main" xmlns="" id="{D7D49C82-87A1-5B29-9970-EF06432099B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sp>
        <p:nvSpPr>
          <p:cNvPr id="14" name="任意多边形: 形状 59">
            <a:extLst>
              <a:ext uri="{FF2B5EF4-FFF2-40B4-BE49-F238E27FC236}">
                <a16:creationId xmlns:a16="http://schemas.microsoft.com/office/drawing/2014/main" xmlns="" id="{26F55A21-18D6-226C-EA71-E03CDCAE743B}"/>
              </a:ext>
            </a:extLst>
          </p:cNvPr>
          <p:cNvSpPr/>
          <p:nvPr/>
        </p:nvSpPr>
        <p:spPr>
          <a:xfrm>
            <a:off x="3930869" y="1250731"/>
            <a:ext cx="8261131" cy="4288221"/>
          </a:xfrm>
          <a:custGeom>
            <a:avLst/>
            <a:gdLst>
              <a:gd name="connsiteX0" fmla="*/ 0 w 8261131"/>
              <a:gd name="connsiteY0" fmla="*/ 714704 h 4288221"/>
              <a:gd name="connsiteX1" fmla="*/ 714704 w 8261131"/>
              <a:gd name="connsiteY1" fmla="*/ 0 h 4288221"/>
              <a:gd name="connsiteX2" fmla="*/ 1284014 w 8261131"/>
              <a:gd name="connsiteY2" fmla="*/ 0 h 4288221"/>
              <a:gd name="connsiteX3" fmla="*/ 1853325 w 8261131"/>
              <a:gd name="connsiteY3" fmla="*/ 0 h 4288221"/>
              <a:gd name="connsiteX4" fmla="*/ 2422635 w 8261131"/>
              <a:gd name="connsiteY4" fmla="*/ 0 h 4288221"/>
              <a:gd name="connsiteX5" fmla="*/ 2855311 w 8261131"/>
              <a:gd name="connsiteY5" fmla="*/ 0 h 4288221"/>
              <a:gd name="connsiteX6" fmla="*/ 3561256 w 8261131"/>
              <a:gd name="connsiteY6" fmla="*/ 0 h 4288221"/>
              <a:gd name="connsiteX7" fmla="*/ 3993932 w 8261131"/>
              <a:gd name="connsiteY7" fmla="*/ 0 h 4288221"/>
              <a:gd name="connsiteX8" fmla="*/ 4358290 w 8261131"/>
              <a:gd name="connsiteY8" fmla="*/ 0 h 4288221"/>
              <a:gd name="connsiteX9" fmla="*/ 4927600 w 8261131"/>
              <a:gd name="connsiteY9" fmla="*/ 0 h 4288221"/>
              <a:gd name="connsiteX10" fmla="*/ 5496911 w 8261131"/>
              <a:gd name="connsiteY10" fmla="*/ 0 h 4288221"/>
              <a:gd name="connsiteX11" fmla="*/ 6202856 w 8261131"/>
              <a:gd name="connsiteY11" fmla="*/ 0 h 4288221"/>
              <a:gd name="connsiteX12" fmla="*/ 6703849 w 8261131"/>
              <a:gd name="connsiteY12" fmla="*/ 0 h 4288221"/>
              <a:gd name="connsiteX13" fmla="*/ 7546428 w 8261131"/>
              <a:gd name="connsiteY13" fmla="*/ 0 h 4288221"/>
              <a:gd name="connsiteX14" fmla="*/ 8261132 w 8261131"/>
              <a:gd name="connsiteY14" fmla="*/ 714704 h 4288221"/>
              <a:gd name="connsiteX15" fmla="*/ 8261131 w 8261131"/>
              <a:gd name="connsiteY15" fmla="*/ 3573518 h 4288221"/>
              <a:gd name="connsiteX16" fmla="*/ 7546427 w 8261131"/>
              <a:gd name="connsiteY16" fmla="*/ 4288222 h 4288221"/>
              <a:gd name="connsiteX17" fmla="*/ 6840482 w 8261131"/>
              <a:gd name="connsiteY17" fmla="*/ 4288222 h 4288221"/>
              <a:gd name="connsiteX18" fmla="*/ 6271172 w 8261131"/>
              <a:gd name="connsiteY18" fmla="*/ 4288222 h 4288221"/>
              <a:gd name="connsiteX19" fmla="*/ 5906813 w 8261131"/>
              <a:gd name="connsiteY19" fmla="*/ 4288222 h 4288221"/>
              <a:gd name="connsiteX20" fmla="*/ 5542455 w 8261131"/>
              <a:gd name="connsiteY20" fmla="*/ 4288222 h 4288221"/>
              <a:gd name="connsiteX21" fmla="*/ 4836510 w 8261131"/>
              <a:gd name="connsiteY21" fmla="*/ 4288222 h 4288221"/>
              <a:gd name="connsiteX22" fmla="*/ 4198883 w 8261131"/>
              <a:gd name="connsiteY22" fmla="*/ 4288222 h 4288221"/>
              <a:gd name="connsiteX23" fmla="*/ 3629572 w 8261131"/>
              <a:gd name="connsiteY23" fmla="*/ 4288221 h 4288221"/>
              <a:gd name="connsiteX24" fmla="*/ 2991945 w 8261131"/>
              <a:gd name="connsiteY24" fmla="*/ 4288221 h 4288221"/>
              <a:gd name="connsiteX25" fmla="*/ 2490952 w 8261131"/>
              <a:gd name="connsiteY25" fmla="*/ 4288221 h 4288221"/>
              <a:gd name="connsiteX26" fmla="*/ 1853324 w 8261131"/>
              <a:gd name="connsiteY26" fmla="*/ 4288221 h 4288221"/>
              <a:gd name="connsiteX27" fmla="*/ 1284014 w 8261131"/>
              <a:gd name="connsiteY27" fmla="*/ 4288221 h 4288221"/>
              <a:gd name="connsiteX28" fmla="*/ 714704 w 8261131"/>
              <a:gd name="connsiteY28" fmla="*/ 4288221 h 4288221"/>
              <a:gd name="connsiteX29" fmla="*/ 0 w 8261131"/>
              <a:gd name="connsiteY29" fmla="*/ 3573517 h 4288221"/>
              <a:gd name="connsiteX30" fmla="*/ 0 w 8261131"/>
              <a:gd name="connsiteY30" fmla="*/ 3087519 h 4288221"/>
              <a:gd name="connsiteX31" fmla="*/ 0 w 8261131"/>
              <a:gd name="connsiteY31" fmla="*/ 2601521 h 4288221"/>
              <a:gd name="connsiteX32" fmla="*/ 0 w 8261131"/>
              <a:gd name="connsiteY32" fmla="*/ 1972582 h 4288221"/>
              <a:gd name="connsiteX33" fmla="*/ 0 w 8261131"/>
              <a:gd name="connsiteY33" fmla="*/ 1429407 h 4288221"/>
              <a:gd name="connsiteX34" fmla="*/ 0 w 8261131"/>
              <a:gd name="connsiteY34" fmla="*/ 714704 h 4288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8261131" h="4288221" fill="none" extrusionOk="0">
                <a:moveTo>
                  <a:pt x="0" y="714704"/>
                </a:moveTo>
                <a:cubicBezTo>
                  <a:pt x="-56144" y="419329"/>
                  <a:pt x="369281" y="18004"/>
                  <a:pt x="714704" y="0"/>
                </a:cubicBezTo>
                <a:cubicBezTo>
                  <a:pt x="839304" y="-31073"/>
                  <a:pt x="1156494" y="22447"/>
                  <a:pt x="1284014" y="0"/>
                </a:cubicBezTo>
                <a:cubicBezTo>
                  <a:pt x="1411534" y="-22447"/>
                  <a:pt x="1719693" y="19569"/>
                  <a:pt x="1853325" y="0"/>
                </a:cubicBezTo>
                <a:cubicBezTo>
                  <a:pt x="1986957" y="-19569"/>
                  <a:pt x="2172473" y="13927"/>
                  <a:pt x="2422635" y="0"/>
                </a:cubicBezTo>
                <a:cubicBezTo>
                  <a:pt x="2672797" y="-13927"/>
                  <a:pt x="2664627" y="25971"/>
                  <a:pt x="2855311" y="0"/>
                </a:cubicBezTo>
                <a:cubicBezTo>
                  <a:pt x="3045995" y="-25971"/>
                  <a:pt x="3345975" y="36687"/>
                  <a:pt x="3561256" y="0"/>
                </a:cubicBezTo>
                <a:cubicBezTo>
                  <a:pt x="3776537" y="-36687"/>
                  <a:pt x="3866969" y="3999"/>
                  <a:pt x="3993932" y="0"/>
                </a:cubicBezTo>
                <a:cubicBezTo>
                  <a:pt x="4120895" y="-3999"/>
                  <a:pt x="4211927" y="41972"/>
                  <a:pt x="4358290" y="0"/>
                </a:cubicBezTo>
                <a:cubicBezTo>
                  <a:pt x="4504653" y="-41972"/>
                  <a:pt x="4730771" y="46831"/>
                  <a:pt x="4927600" y="0"/>
                </a:cubicBezTo>
                <a:cubicBezTo>
                  <a:pt x="5124429" y="-46831"/>
                  <a:pt x="5219103" y="8840"/>
                  <a:pt x="5496911" y="0"/>
                </a:cubicBezTo>
                <a:cubicBezTo>
                  <a:pt x="5774719" y="-8840"/>
                  <a:pt x="5989334" y="65155"/>
                  <a:pt x="6202856" y="0"/>
                </a:cubicBezTo>
                <a:cubicBezTo>
                  <a:pt x="6416378" y="-65155"/>
                  <a:pt x="6550815" y="6327"/>
                  <a:pt x="6703849" y="0"/>
                </a:cubicBezTo>
                <a:cubicBezTo>
                  <a:pt x="6856883" y="-6327"/>
                  <a:pt x="7337512" y="87490"/>
                  <a:pt x="7546428" y="0"/>
                </a:cubicBezTo>
                <a:cubicBezTo>
                  <a:pt x="7952762" y="54924"/>
                  <a:pt x="8270753" y="311425"/>
                  <a:pt x="8261132" y="714704"/>
                </a:cubicBezTo>
                <a:cubicBezTo>
                  <a:pt x="8185113" y="1835364"/>
                  <a:pt x="8014727" y="2607422"/>
                  <a:pt x="8261131" y="3573518"/>
                </a:cubicBezTo>
                <a:cubicBezTo>
                  <a:pt x="8156094" y="3950345"/>
                  <a:pt x="7945335" y="4315371"/>
                  <a:pt x="7546427" y="4288222"/>
                </a:cubicBezTo>
                <a:cubicBezTo>
                  <a:pt x="7347269" y="4369603"/>
                  <a:pt x="7116896" y="4231342"/>
                  <a:pt x="6840482" y="4288222"/>
                </a:cubicBezTo>
                <a:cubicBezTo>
                  <a:pt x="6564068" y="4345102"/>
                  <a:pt x="6477570" y="4256193"/>
                  <a:pt x="6271172" y="4288222"/>
                </a:cubicBezTo>
                <a:cubicBezTo>
                  <a:pt x="6064774" y="4320251"/>
                  <a:pt x="6000787" y="4254239"/>
                  <a:pt x="5906813" y="4288222"/>
                </a:cubicBezTo>
                <a:cubicBezTo>
                  <a:pt x="5812839" y="4322205"/>
                  <a:pt x="5704328" y="4280371"/>
                  <a:pt x="5542455" y="4288222"/>
                </a:cubicBezTo>
                <a:cubicBezTo>
                  <a:pt x="5380582" y="4296073"/>
                  <a:pt x="5105885" y="4286608"/>
                  <a:pt x="4836510" y="4288222"/>
                </a:cubicBezTo>
                <a:cubicBezTo>
                  <a:pt x="4567136" y="4289836"/>
                  <a:pt x="4446278" y="4259213"/>
                  <a:pt x="4198883" y="4288222"/>
                </a:cubicBezTo>
                <a:cubicBezTo>
                  <a:pt x="3951488" y="4317231"/>
                  <a:pt x="3812658" y="4242975"/>
                  <a:pt x="3629572" y="4288221"/>
                </a:cubicBezTo>
                <a:cubicBezTo>
                  <a:pt x="3446486" y="4333468"/>
                  <a:pt x="3155526" y="4211724"/>
                  <a:pt x="2991945" y="4288221"/>
                </a:cubicBezTo>
                <a:cubicBezTo>
                  <a:pt x="2828364" y="4364718"/>
                  <a:pt x="2634590" y="4235722"/>
                  <a:pt x="2490952" y="4288221"/>
                </a:cubicBezTo>
                <a:cubicBezTo>
                  <a:pt x="2347314" y="4340720"/>
                  <a:pt x="2131581" y="4229193"/>
                  <a:pt x="1853324" y="4288221"/>
                </a:cubicBezTo>
                <a:cubicBezTo>
                  <a:pt x="1575067" y="4347249"/>
                  <a:pt x="1446200" y="4257026"/>
                  <a:pt x="1284014" y="4288221"/>
                </a:cubicBezTo>
                <a:cubicBezTo>
                  <a:pt x="1121828" y="4319416"/>
                  <a:pt x="897951" y="4248482"/>
                  <a:pt x="714704" y="4288221"/>
                </a:cubicBezTo>
                <a:cubicBezTo>
                  <a:pt x="322378" y="4189252"/>
                  <a:pt x="54565" y="4023151"/>
                  <a:pt x="0" y="3573517"/>
                </a:cubicBezTo>
                <a:cubicBezTo>
                  <a:pt x="-31063" y="3439515"/>
                  <a:pt x="36209" y="3323923"/>
                  <a:pt x="0" y="3087519"/>
                </a:cubicBezTo>
                <a:cubicBezTo>
                  <a:pt x="-36209" y="2851115"/>
                  <a:pt x="57472" y="2720654"/>
                  <a:pt x="0" y="2601521"/>
                </a:cubicBezTo>
                <a:cubicBezTo>
                  <a:pt x="-57472" y="2482388"/>
                  <a:pt x="47083" y="2215061"/>
                  <a:pt x="0" y="1972582"/>
                </a:cubicBezTo>
                <a:cubicBezTo>
                  <a:pt x="-47083" y="1730103"/>
                  <a:pt x="51273" y="1681598"/>
                  <a:pt x="0" y="1429407"/>
                </a:cubicBezTo>
                <a:cubicBezTo>
                  <a:pt x="-51273" y="1177216"/>
                  <a:pt x="71950" y="948934"/>
                  <a:pt x="0" y="714704"/>
                </a:cubicBezTo>
                <a:close/>
              </a:path>
              <a:path w="8261131" h="4288221" stroke="0" extrusionOk="0">
                <a:moveTo>
                  <a:pt x="0" y="714704"/>
                </a:moveTo>
                <a:cubicBezTo>
                  <a:pt x="-8889" y="366424"/>
                  <a:pt x="295166" y="-34002"/>
                  <a:pt x="714704" y="0"/>
                </a:cubicBezTo>
                <a:cubicBezTo>
                  <a:pt x="884936" y="-56147"/>
                  <a:pt x="1130523" y="5257"/>
                  <a:pt x="1352332" y="0"/>
                </a:cubicBezTo>
                <a:cubicBezTo>
                  <a:pt x="1574141" y="-5257"/>
                  <a:pt x="1603039" y="23095"/>
                  <a:pt x="1716690" y="0"/>
                </a:cubicBezTo>
                <a:cubicBezTo>
                  <a:pt x="1830341" y="-23095"/>
                  <a:pt x="1998694" y="8449"/>
                  <a:pt x="2081049" y="0"/>
                </a:cubicBezTo>
                <a:cubicBezTo>
                  <a:pt x="2163404" y="-8449"/>
                  <a:pt x="2415630" y="1467"/>
                  <a:pt x="2513725" y="0"/>
                </a:cubicBezTo>
                <a:cubicBezTo>
                  <a:pt x="2611820" y="-1467"/>
                  <a:pt x="3065145" y="61845"/>
                  <a:pt x="3219669" y="0"/>
                </a:cubicBezTo>
                <a:cubicBezTo>
                  <a:pt x="3374193" y="-61845"/>
                  <a:pt x="3486645" y="57852"/>
                  <a:pt x="3720663" y="0"/>
                </a:cubicBezTo>
                <a:cubicBezTo>
                  <a:pt x="3954681" y="-57852"/>
                  <a:pt x="3986057" y="29158"/>
                  <a:pt x="4085021" y="0"/>
                </a:cubicBezTo>
                <a:cubicBezTo>
                  <a:pt x="4183985" y="-29158"/>
                  <a:pt x="4371110" y="12405"/>
                  <a:pt x="4449380" y="0"/>
                </a:cubicBezTo>
                <a:cubicBezTo>
                  <a:pt x="4527650" y="-12405"/>
                  <a:pt x="4826542" y="54311"/>
                  <a:pt x="4950373" y="0"/>
                </a:cubicBezTo>
                <a:cubicBezTo>
                  <a:pt x="5074204" y="-54311"/>
                  <a:pt x="5282641" y="33152"/>
                  <a:pt x="5383049" y="0"/>
                </a:cubicBezTo>
                <a:cubicBezTo>
                  <a:pt x="5483457" y="-33152"/>
                  <a:pt x="5668071" y="55584"/>
                  <a:pt x="5884042" y="0"/>
                </a:cubicBezTo>
                <a:cubicBezTo>
                  <a:pt x="6100013" y="-55584"/>
                  <a:pt x="6140891" y="11668"/>
                  <a:pt x="6316718" y="0"/>
                </a:cubicBezTo>
                <a:cubicBezTo>
                  <a:pt x="6492545" y="-11668"/>
                  <a:pt x="6620462" y="51072"/>
                  <a:pt x="6886028" y="0"/>
                </a:cubicBezTo>
                <a:cubicBezTo>
                  <a:pt x="7151594" y="-51072"/>
                  <a:pt x="7334235" y="64237"/>
                  <a:pt x="7546428" y="0"/>
                </a:cubicBezTo>
                <a:cubicBezTo>
                  <a:pt x="7933664" y="-4874"/>
                  <a:pt x="8340215" y="373447"/>
                  <a:pt x="8261132" y="714704"/>
                </a:cubicBezTo>
                <a:cubicBezTo>
                  <a:pt x="8084001" y="1712469"/>
                  <a:pt x="8074759" y="2498504"/>
                  <a:pt x="8261131" y="3573518"/>
                </a:cubicBezTo>
                <a:cubicBezTo>
                  <a:pt x="8279513" y="3974176"/>
                  <a:pt x="8015103" y="4254818"/>
                  <a:pt x="7546427" y="4288222"/>
                </a:cubicBezTo>
                <a:cubicBezTo>
                  <a:pt x="7333366" y="4339871"/>
                  <a:pt x="7092683" y="4248246"/>
                  <a:pt x="6977117" y="4288222"/>
                </a:cubicBezTo>
                <a:cubicBezTo>
                  <a:pt x="6861551" y="4328198"/>
                  <a:pt x="6538097" y="4267708"/>
                  <a:pt x="6407807" y="4288222"/>
                </a:cubicBezTo>
                <a:cubicBezTo>
                  <a:pt x="6277517" y="4308736"/>
                  <a:pt x="6047796" y="4221601"/>
                  <a:pt x="5838496" y="4288222"/>
                </a:cubicBezTo>
                <a:cubicBezTo>
                  <a:pt x="5629196" y="4354843"/>
                  <a:pt x="5470883" y="4262083"/>
                  <a:pt x="5269186" y="4288222"/>
                </a:cubicBezTo>
                <a:cubicBezTo>
                  <a:pt x="5067489" y="4314361"/>
                  <a:pt x="4988424" y="4285656"/>
                  <a:pt x="4904827" y="4288222"/>
                </a:cubicBezTo>
                <a:cubicBezTo>
                  <a:pt x="4821230" y="4290788"/>
                  <a:pt x="4539857" y="4280950"/>
                  <a:pt x="4198883" y="4288222"/>
                </a:cubicBezTo>
                <a:cubicBezTo>
                  <a:pt x="3857909" y="4295494"/>
                  <a:pt x="3761574" y="4237832"/>
                  <a:pt x="3492938" y="4288221"/>
                </a:cubicBezTo>
                <a:cubicBezTo>
                  <a:pt x="3224302" y="4338610"/>
                  <a:pt x="3209584" y="4268855"/>
                  <a:pt x="2991945" y="4288221"/>
                </a:cubicBezTo>
                <a:cubicBezTo>
                  <a:pt x="2774306" y="4307587"/>
                  <a:pt x="2543984" y="4285163"/>
                  <a:pt x="2354318" y="4288221"/>
                </a:cubicBezTo>
                <a:cubicBezTo>
                  <a:pt x="2164652" y="4291279"/>
                  <a:pt x="2067052" y="4273781"/>
                  <a:pt x="1785007" y="4288221"/>
                </a:cubicBezTo>
                <a:cubicBezTo>
                  <a:pt x="1502962" y="4302661"/>
                  <a:pt x="1532346" y="4237043"/>
                  <a:pt x="1352331" y="4288221"/>
                </a:cubicBezTo>
                <a:cubicBezTo>
                  <a:pt x="1172316" y="4339399"/>
                  <a:pt x="995551" y="4223599"/>
                  <a:pt x="714704" y="4288221"/>
                </a:cubicBezTo>
                <a:cubicBezTo>
                  <a:pt x="237694" y="4294284"/>
                  <a:pt x="-14960" y="3907170"/>
                  <a:pt x="0" y="3573517"/>
                </a:cubicBezTo>
                <a:cubicBezTo>
                  <a:pt x="-22796" y="3382608"/>
                  <a:pt x="63080" y="3136455"/>
                  <a:pt x="0" y="2973166"/>
                </a:cubicBezTo>
                <a:cubicBezTo>
                  <a:pt x="-63080" y="2809877"/>
                  <a:pt x="56682" y="2597645"/>
                  <a:pt x="0" y="2401404"/>
                </a:cubicBezTo>
                <a:cubicBezTo>
                  <a:pt x="-56682" y="2205163"/>
                  <a:pt x="42505" y="2099627"/>
                  <a:pt x="0" y="1886817"/>
                </a:cubicBezTo>
                <a:cubicBezTo>
                  <a:pt x="-42505" y="1674007"/>
                  <a:pt x="2847" y="1627916"/>
                  <a:pt x="0" y="1372231"/>
                </a:cubicBezTo>
                <a:cubicBezTo>
                  <a:pt x="-2847" y="1116546"/>
                  <a:pt x="33892" y="945454"/>
                  <a:pt x="0" y="714704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>
            <a:noFill/>
            <a:extLst>
              <a:ext uri="{C807C97D-BFC1-408E-A445-0C87EB9F89A2}">
                <ask:lineSketchStyleProps xmlns:ask="http://schemas.microsoft.com/office/drawing/2018/sketchyshapes" xmlns="" sd="2152701965">
                  <a:prstGeom prst="flowChartAlternate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860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pic>
        <p:nvPicPr>
          <p:cNvPr id="5" name="Picture 4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86F76775-10E6-06EE-F97A-75B610B24AE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52" y="1966325"/>
            <a:ext cx="5306979" cy="4988560"/>
          </a:xfrm>
          <a:prstGeom prst="rect">
            <a:avLst/>
          </a:prstGeom>
        </p:spPr>
      </p:pic>
      <p:sp>
        <p:nvSpPr>
          <p:cNvPr id="13" name="文本框 21">
            <a:extLst>
              <a:ext uri="{FF2B5EF4-FFF2-40B4-BE49-F238E27FC236}">
                <a16:creationId xmlns:a16="http://schemas.microsoft.com/office/drawing/2014/main" xmlns="" id="{B9642F91-4351-E97E-2199-1A290324DE3D}"/>
              </a:ext>
            </a:extLst>
          </p:cNvPr>
          <p:cNvSpPr txBox="1"/>
          <p:nvPr/>
        </p:nvSpPr>
        <p:spPr>
          <a:xfrm>
            <a:off x="4950269" y="1502102"/>
            <a:ext cx="67994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 w="127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Edwardian" panose="02040603050506020204" pitchFamily="18" charset="0"/>
                <a:ea typeface="微软雅黑" panose="020B0503020204020204" pitchFamily="34" charset="-122"/>
                <a:cs typeface="+mn-cs"/>
              </a:rPr>
              <a:t>Thứ</a:t>
            </a:r>
            <a:r>
              <a:rPr kumimoji="0" lang="en-US" altLang="zh-CN" sz="4800" b="1" i="0" u="none" strike="noStrike" kern="1200" cap="none" spc="0" normalizeH="0" baseline="0" noProof="0" dirty="0">
                <a:ln w="127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Edwardian" panose="02040603050506020204" pitchFamily="18" charset="0"/>
                <a:ea typeface="微软雅黑" panose="020B0503020204020204" pitchFamily="34" charset="-122"/>
                <a:cs typeface="+mn-cs"/>
              </a:rPr>
              <a:t> … </a:t>
            </a:r>
            <a:r>
              <a:rPr kumimoji="0" lang="en-US" altLang="zh-CN" sz="4800" b="1" i="0" u="none" strike="noStrike" kern="1200" cap="none" spc="0" normalizeH="0" baseline="0" noProof="0" dirty="0" err="1">
                <a:ln w="127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Edwardian" panose="02040603050506020204" pitchFamily="18" charset="0"/>
                <a:ea typeface="微软雅黑" panose="020B0503020204020204" pitchFamily="34" charset="-122"/>
                <a:cs typeface="+mn-cs"/>
              </a:rPr>
              <a:t>ngày</a:t>
            </a:r>
            <a:r>
              <a:rPr kumimoji="0" lang="en-US" altLang="zh-CN" sz="4800" b="1" i="0" u="none" strike="noStrike" kern="1200" cap="none" spc="0" normalizeH="0" baseline="0" noProof="0" dirty="0">
                <a:ln w="127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Edwardian" panose="02040603050506020204" pitchFamily="18" charset="0"/>
                <a:ea typeface="微软雅黑" panose="020B0503020204020204" pitchFamily="34" charset="-122"/>
                <a:cs typeface="+mn-cs"/>
              </a:rPr>
              <a:t> … </a:t>
            </a:r>
            <a:r>
              <a:rPr kumimoji="0" lang="en-US" altLang="zh-CN" sz="4800" b="1" i="0" u="none" strike="noStrike" kern="1200" cap="none" spc="0" normalizeH="0" baseline="0" noProof="0" dirty="0" err="1">
                <a:ln w="127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Edwardian" panose="02040603050506020204" pitchFamily="18" charset="0"/>
                <a:ea typeface="微软雅黑" panose="020B0503020204020204" pitchFamily="34" charset="-122"/>
                <a:cs typeface="+mn-cs"/>
              </a:rPr>
              <a:t>tháng</a:t>
            </a:r>
            <a:r>
              <a:rPr kumimoji="0" lang="en-US" altLang="zh-CN" sz="4800" b="1" i="0" u="none" strike="noStrike" kern="1200" cap="none" spc="0" normalizeH="0" baseline="0" noProof="0" dirty="0">
                <a:ln w="127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Edwardian" panose="02040603050506020204" pitchFamily="18" charset="0"/>
                <a:ea typeface="微软雅黑" panose="020B0503020204020204" pitchFamily="34" charset="-122"/>
                <a:cs typeface="+mn-cs"/>
              </a:rPr>
              <a:t> … </a:t>
            </a:r>
            <a:r>
              <a:rPr kumimoji="0" lang="en-US" altLang="zh-CN" sz="4800" b="1" i="0" u="none" strike="noStrike" kern="1200" cap="none" spc="0" normalizeH="0" baseline="0" noProof="0" dirty="0" err="1">
                <a:ln w="127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Edwardian" panose="02040603050506020204" pitchFamily="18" charset="0"/>
                <a:ea typeface="微软雅黑" panose="020B0503020204020204" pitchFamily="34" charset="-122"/>
                <a:cs typeface="+mn-cs"/>
              </a:rPr>
              <a:t>năm</a:t>
            </a:r>
            <a:r>
              <a:rPr kumimoji="0" lang="en-US" altLang="zh-CN" sz="4800" b="1" i="0" u="none" strike="noStrike" kern="1200" cap="none" spc="0" normalizeH="0" baseline="0" noProof="0" dirty="0">
                <a:ln w="127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Edwardian" panose="02040603050506020204" pitchFamily="18" charset="0"/>
                <a:ea typeface="微软雅黑" panose="020B0503020204020204" pitchFamily="34" charset="-122"/>
                <a:cs typeface="+mn-cs"/>
              </a:rPr>
              <a:t> …</a:t>
            </a:r>
            <a:endParaRPr kumimoji="0" lang="zh-CN" altLang="en-US" sz="4800" b="1" i="0" u="none" strike="noStrike" kern="1200" cap="none" spc="0" normalizeH="0" baseline="0" noProof="0" dirty="0">
              <a:ln w="12700">
                <a:noFill/>
              </a:ln>
              <a:solidFill>
                <a:srgbClr val="002060"/>
              </a:solidFill>
              <a:effectLst/>
              <a:uLnTx/>
              <a:uFillTx/>
              <a:latin typeface="UTM Edwardian" panose="02040603050506020204" pitchFamily="18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6C9877A-A1F0-0CE6-577B-FF28BCFF1247}"/>
              </a:ext>
            </a:extLst>
          </p:cNvPr>
          <p:cNvSpPr txBox="1"/>
          <p:nvPr/>
        </p:nvSpPr>
        <p:spPr>
          <a:xfrm>
            <a:off x="6405568" y="2164099"/>
            <a:ext cx="38888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Công nghệ</a:t>
            </a:r>
            <a:endParaRPr kumimoji="0" lang="vi-VN" sz="4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11E264B-F30F-D4B0-4CCF-EF0FE627FAC8}"/>
              </a:ext>
            </a:extLst>
          </p:cNvPr>
          <p:cNvSpPr txBox="1"/>
          <p:nvPr/>
        </p:nvSpPr>
        <p:spPr>
          <a:xfrm>
            <a:off x="5413244" y="3076728"/>
            <a:ext cx="67994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6000">
                <a:ln>
                  <a:solidFill>
                    <a:prstClr val="black"/>
                  </a:solidFill>
                </a:ln>
                <a:solidFill>
                  <a:srgbClr val="007CC3"/>
                </a:solidFill>
                <a:effectLst>
                  <a:glow rad="101600">
                    <a:srgbClr val="4EB3CF">
                      <a:satMod val="175000"/>
                      <a:alpha val="40000"/>
                    </a:srgbClr>
                  </a:glow>
                </a:effectLst>
                <a:latin typeface="#9Slide05 SVNClementine" panose="020F0502020204030203" pitchFamily="34" charset="0"/>
              </a:rPr>
              <a:t>LÀM ĐỒ DÙNG HỌC TẬP</a:t>
            </a:r>
            <a:endParaRPr lang="en-US" sz="6000" dirty="0">
              <a:ln>
                <a:solidFill>
                  <a:prstClr val="black"/>
                </a:solidFill>
              </a:ln>
              <a:solidFill>
                <a:srgbClr val="007CC3"/>
              </a:solidFill>
              <a:effectLst>
                <a:glow rad="101600">
                  <a:srgbClr val="4EB3CF">
                    <a:satMod val="175000"/>
                    <a:alpha val="40000"/>
                  </a:srgbClr>
                </a:glow>
              </a:effectLst>
              <a:latin typeface="#9Slide05 SVNClementine" panose="020F0502020204030203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95EB74E0-BB7D-6952-CC55-72459982DF41}"/>
              </a:ext>
            </a:extLst>
          </p:cNvPr>
          <p:cNvSpPr txBox="1"/>
          <p:nvPr/>
        </p:nvSpPr>
        <p:spPr>
          <a:xfrm>
            <a:off x="6531881" y="4287470"/>
            <a:ext cx="33738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51C3F9">
                    <a:lumMod val="75000"/>
                  </a:srgbClr>
                </a:solidFill>
                <a:effectLst/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Tiết 1</a:t>
            </a:r>
            <a:endParaRPr kumimoji="0" lang="vi-VN" sz="5400" b="0" i="0" u="none" strike="noStrike" kern="1200" cap="none" spc="0" normalizeH="0" baseline="0" noProof="0">
              <a:ln>
                <a:noFill/>
              </a:ln>
              <a:solidFill>
                <a:srgbClr val="51C3F9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8116292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7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2" fill="hold" grpId="0" nodeType="afterEffect" p14:presetBounceEnd="54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1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1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850"/>
                                </p:stCondLst>
                                <p:childTnLst>
                                  <p:par>
                                    <p:cTn id="20" presetID="3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900" decel="100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32" presetClass="emph" presetSubtype="0" repeatCount="10000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Rot by="120000">
                                          <p:cBhvr>
                                            <p:cTn id="2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1000"/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  <p:bldP spid="13" grpId="0"/>
          <p:bldP spid="6" grpId="0"/>
          <p:bldP spid="7" grpId="0"/>
          <p:bldP spid="7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7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850"/>
                                </p:stCondLst>
                                <p:childTnLst>
                                  <p:par>
                                    <p:cTn id="20" presetID="3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900" decel="100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32" presetClass="emph" presetSubtype="0" repeatCount="10000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Rot by="120000">
                                          <p:cBhvr>
                                            <p:cTn id="2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1000"/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  <p:bldP spid="13" grpId="0"/>
          <p:bldP spid="6" grpId="0"/>
          <p:bldP spid="7" grpId="0"/>
          <p:bldP spid="7" grpId="1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2A8C1296-31E7-71DE-F9AE-76DF1BC44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73C2D5FB-60AB-E1C9-75F9-5CE2474E10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xmlns="" id="{30310415-87CB-FDFB-232B-FEA10A6FF4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1966" y="1580565"/>
            <a:ext cx="12375932" cy="3194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9348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835B75C2-CBCA-F759-D5AA-B5427EF8D6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hỗ dành sẵn cho Nội dung 4">
            <a:extLst>
              <a:ext uri="{FF2B5EF4-FFF2-40B4-BE49-F238E27FC236}">
                <a16:creationId xmlns:a16="http://schemas.microsoft.com/office/drawing/2014/main" xmlns="" id="{1956CB90-D45C-4FCE-D0A4-AD1D274E95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-1"/>
            <a:ext cx="12112643" cy="6858001"/>
          </a:xfrm>
        </p:spPr>
      </p:pic>
    </p:spTree>
    <p:extLst>
      <p:ext uri="{BB962C8B-B14F-4D97-AF65-F5344CB8AC3E}">
        <p14:creationId xmlns:p14="http://schemas.microsoft.com/office/powerpoint/2010/main" val="31872066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763C0666-FFA8-C42D-BEE7-5A00DCD272FB}"/>
              </a:ext>
            </a:extLst>
          </p:cNvPr>
          <p:cNvGrpSpPr/>
          <p:nvPr/>
        </p:nvGrpSpPr>
        <p:grpSpPr>
          <a:xfrm>
            <a:off x="2624673" y="1733155"/>
            <a:ext cx="8502870" cy="1862048"/>
            <a:chOff x="462454" y="3429000"/>
            <a:chExt cx="8502870" cy="1862048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D05C03CA-17DA-ABEB-E25F-81250CBA3312}"/>
                </a:ext>
              </a:extLst>
            </p:cNvPr>
            <p:cNvSpPr txBox="1"/>
            <p:nvPr/>
          </p:nvSpPr>
          <p:spPr>
            <a:xfrm>
              <a:off x="462454" y="3429000"/>
              <a:ext cx="8502870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500" b="0" i="0" u="none" strike="noStrike" kern="1200" cap="none" spc="0" normalizeH="0" baseline="0" noProof="0">
                  <a:ln w="190500">
                    <a:solidFill>
                      <a:prstClr val="white"/>
                    </a:solidFill>
                  </a:ln>
                  <a:solidFill>
                    <a:srgbClr val="51C3F9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KHÁM PHÁ</a:t>
              </a:r>
              <a:endParaRPr kumimoji="0" lang="vi-VN" sz="11500" b="0" i="0" u="none" strike="noStrike" kern="1200" cap="none" spc="0" normalizeH="0" baseline="0" noProof="0">
                <a:ln w="190500">
                  <a:solidFill>
                    <a:prstClr val="white"/>
                  </a:solidFill>
                </a:ln>
                <a:solidFill>
                  <a:srgbClr val="51C3F9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B504D547-C2C8-5AB6-DF49-F40D22080003}"/>
                </a:ext>
              </a:extLst>
            </p:cNvPr>
            <p:cNvSpPr txBox="1"/>
            <p:nvPr/>
          </p:nvSpPr>
          <p:spPr>
            <a:xfrm>
              <a:off x="462454" y="3429000"/>
              <a:ext cx="8135009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500" b="0" i="0" u="none" strike="noStrike" kern="1200" cap="none" spc="0" normalizeH="0" baseline="0" noProof="0">
                  <a:ln>
                    <a:noFill/>
                  </a:ln>
                  <a:solidFill>
                    <a:srgbClr val="51C3F9">
                      <a:lumMod val="75000"/>
                    </a:srgbClr>
                  </a:solidFill>
                  <a:effectLst/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KHÁM PHÁ</a:t>
              </a:r>
              <a:endParaRPr kumimoji="0" lang="vi-VN" sz="11500" b="0" i="0" u="none" strike="noStrike" kern="1200" cap="none" spc="0" normalizeH="0" baseline="0" noProof="0">
                <a:ln>
                  <a:noFill/>
                </a:ln>
                <a:solidFill>
                  <a:srgbClr val="51C3F9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3" name="Picture 2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xmlns="" id="{5835F20C-6DA2-D249-D10E-AAC4B43E75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418" y="3269205"/>
            <a:ext cx="5227326" cy="3485973"/>
          </a:xfrm>
          <a:prstGeom prst="rect">
            <a:avLst/>
          </a:prstGeom>
        </p:spPr>
      </p:pic>
      <p:pic>
        <p:nvPicPr>
          <p:cNvPr id="8" name="Picture 7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xmlns="" id="{EF84767C-AB9B-527C-2060-DE157D6D8A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594" y="3921201"/>
            <a:ext cx="2003898" cy="2921896"/>
          </a:xfrm>
          <a:prstGeom prst="rect">
            <a:avLst/>
          </a:prstGeom>
        </p:spPr>
      </p:pic>
      <p:pic>
        <p:nvPicPr>
          <p:cNvPr id="10" name="Picture 9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xmlns="" id="{7C38194A-6733-459F-24F6-95BEE812AFC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17" t="698" r="28859" b="-698"/>
          <a:stretch/>
        </p:blipFill>
        <p:spPr>
          <a:xfrm>
            <a:off x="4459271" y="3367126"/>
            <a:ext cx="1402003" cy="3388052"/>
          </a:xfrm>
          <a:prstGeom prst="rect">
            <a:avLst/>
          </a:prstGeom>
        </p:spPr>
      </p:pic>
      <p:pic>
        <p:nvPicPr>
          <p:cNvPr id="12" name="Picture 11" descr="A cartoon of a person&#10;&#10;Description automatically generated with low confidence">
            <a:extLst>
              <a:ext uri="{FF2B5EF4-FFF2-40B4-BE49-F238E27FC236}">
                <a16:creationId xmlns:a16="http://schemas.microsoft.com/office/drawing/2014/main" xmlns="" id="{45E2C714-3F82-8BC5-3277-1C0C4C0C92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0790" y="3422375"/>
            <a:ext cx="2274660" cy="3179632"/>
          </a:xfrm>
          <a:prstGeom prst="rect">
            <a:avLst/>
          </a:prstGeom>
        </p:spPr>
      </p:pic>
      <p:pic>
        <p:nvPicPr>
          <p:cNvPr id="14" name="Picture 13" descr="A picture containing toy, doll&#10;&#10;Description automatically generated">
            <a:extLst>
              <a:ext uri="{FF2B5EF4-FFF2-40B4-BE49-F238E27FC236}">
                <a16:creationId xmlns:a16="http://schemas.microsoft.com/office/drawing/2014/main" xmlns="" id="{64B5915E-4AD3-09B6-2F92-E7D3E11F5A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280" y="3595203"/>
            <a:ext cx="2747619" cy="3262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084547"/>
      </p:ext>
    </p:extLst>
  </p:cSld>
  <p:clrMapOvr>
    <a:masterClrMapping/>
  </p:clrMapOvr>
  <p:transition spd="slow">
    <p:push dir="d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: 形状 70">
            <a:extLst>
              <a:ext uri="{FF2B5EF4-FFF2-40B4-BE49-F238E27FC236}">
                <a16:creationId xmlns:a16="http://schemas.microsoft.com/office/drawing/2014/main" xmlns="" id="{88028FA6-A8BB-770B-2E5D-B1120BCD83B4}"/>
              </a:ext>
            </a:extLst>
          </p:cNvPr>
          <p:cNvSpPr/>
          <p:nvPr/>
        </p:nvSpPr>
        <p:spPr>
          <a:xfrm>
            <a:off x="193040" y="1046480"/>
            <a:ext cx="6014720" cy="1965095"/>
          </a:xfrm>
          <a:custGeom>
            <a:avLst/>
            <a:gdLst>
              <a:gd name="connsiteX0" fmla="*/ 430798 w 5817996"/>
              <a:gd name="connsiteY0" fmla="*/ 0 h 2153651"/>
              <a:gd name="connsiteX1" fmla="*/ 735418 w 5817996"/>
              <a:gd name="connsiteY1" fmla="*/ 126178 h 2153651"/>
              <a:gd name="connsiteX2" fmla="*/ 740573 w 5817996"/>
              <a:gd name="connsiteY2" fmla="*/ 132426 h 2153651"/>
              <a:gd name="connsiteX3" fmla="*/ 745728 w 5817996"/>
              <a:gd name="connsiteY3" fmla="*/ 126178 h 2153651"/>
              <a:gd name="connsiteX4" fmla="*/ 1050348 w 5817996"/>
              <a:gd name="connsiteY4" fmla="*/ 0 h 2153651"/>
              <a:gd name="connsiteX5" fmla="*/ 1354968 w 5817996"/>
              <a:gd name="connsiteY5" fmla="*/ 126178 h 2153651"/>
              <a:gd name="connsiteX6" fmla="*/ 1360124 w 5817996"/>
              <a:gd name="connsiteY6" fmla="*/ 132426 h 2153651"/>
              <a:gd name="connsiteX7" fmla="*/ 1365279 w 5817996"/>
              <a:gd name="connsiteY7" fmla="*/ 126178 h 2153651"/>
              <a:gd name="connsiteX8" fmla="*/ 1669899 w 5817996"/>
              <a:gd name="connsiteY8" fmla="*/ 0 h 2153651"/>
              <a:gd name="connsiteX9" fmla="*/ 1974519 w 5817996"/>
              <a:gd name="connsiteY9" fmla="*/ 126178 h 2153651"/>
              <a:gd name="connsiteX10" fmla="*/ 1979674 w 5817996"/>
              <a:gd name="connsiteY10" fmla="*/ 132426 h 2153651"/>
              <a:gd name="connsiteX11" fmla="*/ 1984829 w 5817996"/>
              <a:gd name="connsiteY11" fmla="*/ 126178 h 2153651"/>
              <a:gd name="connsiteX12" fmla="*/ 2289449 w 5817996"/>
              <a:gd name="connsiteY12" fmla="*/ 0 h 2153651"/>
              <a:gd name="connsiteX13" fmla="*/ 2594069 w 5817996"/>
              <a:gd name="connsiteY13" fmla="*/ 126178 h 2153651"/>
              <a:gd name="connsiteX14" fmla="*/ 2599225 w 5817996"/>
              <a:gd name="connsiteY14" fmla="*/ 132426 h 2153651"/>
              <a:gd name="connsiteX15" fmla="*/ 2604380 w 5817996"/>
              <a:gd name="connsiteY15" fmla="*/ 126178 h 2153651"/>
              <a:gd name="connsiteX16" fmla="*/ 2909000 w 5817996"/>
              <a:gd name="connsiteY16" fmla="*/ 0 h 2153651"/>
              <a:gd name="connsiteX17" fmla="*/ 3213620 w 5817996"/>
              <a:gd name="connsiteY17" fmla="*/ 126178 h 2153651"/>
              <a:gd name="connsiteX18" fmla="*/ 3218775 w 5817996"/>
              <a:gd name="connsiteY18" fmla="*/ 132426 h 2153651"/>
              <a:gd name="connsiteX19" fmla="*/ 3223930 w 5817996"/>
              <a:gd name="connsiteY19" fmla="*/ 126178 h 2153651"/>
              <a:gd name="connsiteX20" fmla="*/ 3528550 w 5817996"/>
              <a:gd name="connsiteY20" fmla="*/ 0 h 2153651"/>
              <a:gd name="connsiteX21" fmla="*/ 3833170 w 5817996"/>
              <a:gd name="connsiteY21" fmla="*/ 126178 h 2153651"/>
              <a:gd name="connsiteX22" fmla="*/ 3838325 w 5817996"/>
              <a:gd name="connsiteY22" fmla="*/ 132426 h 2153651"/>
              <a:gd name="connsiteX23" fmla="*/ 3843480 w 5817996"/>
              <a:gd name="connsiteY23" fmla="*/ 126178 h 2153651"/>
              <a:gd name="connsiteX24" fmla="*/ 4148100 w 5817996"/>
              <a:gd name="connsiteY24" fmla="*/ 0 h 2153651"/>
              <a:gd name="connsiteX25" fmla="*/ 4452720 w 5817996"/>
              <a:gd name="connsiteY25" fmla="*/ 126178 h 2153651"/>
              <a:gd name="connsiteX26" fmla="*/ 4457875 w 5817996"/>
              <a:gd name="connsiteY26" fmla="*/ 132425 h 2153651"/>
              <a:gd name="connsiteX27" fmla="*/ 4463029 w 5817996"/>
              <a:gd name="connsiteY27" fmla="*/ 126178 h 2153651"/>
              <a:gd name="connsiteX28" fmla="*/ 4767649 w 5817996"/>
              <a:gd name="connsiteY28" fmla="*/ 0 h 2153651"/>
              <a:gd name="connsiteX29" fmla="*/ 5072269 w 5817996"/>
              <a:gd name="connsiteY29" fmla="*/ 126178 h 2153651"/>
              <a:gd name="connsiteX30" fmla="*/ 5077424 w 5817996"/>
              <a:gd name="connsiteY30" fmla="*/ 132425 h 2153651"/>
              <a:gd name="connsiteX31" fmla="*/ 5082578 w 5817996"/>
              <a:gd name="connsiteY31" fmla="*/ 126178 h 2153651"/>
              <a:gd name="connsiteX32" fmla="*/ 5387198 w 5817996"/>
              <a:gd name="connsiteY32" fmla="*/ 0 h 2153651"/>
              <a:gd name="connsiteX33" fmla="*/ 5817996 w 5817996"/>
              <a:gd name="connsiteY33" fmla="*/ 430799 h 2153651"/>
              <a:gd name="connsiteX34" fmla="*/ 5691818 w 5817996"/>
              <a:gd name="connsiteY34" fmla="*/ 735420 h 2153651"/>
              <a:gd name="connsiteX35" fmla="*/ 5669527 w 5817996"/>
              <a:gd name="connsiteY35" fmla="*/ 753812 h 2153651"/>
              <a:gd name="connsiteX36" fmla="*/ 5691818 w 5817996"/>
              <a:gd name="connsiteY36" fmla="*/ 772204 h 2153651"/>
              <a:gd name="connsiteX37" fmla="*/ 5817996 w 5817996"/>
              <a:gd name="connsiteY37" fmla="*/ 1076825 h 2153651"/>
              <a:gd name="connsiteX38" fmla="*/ 5691818 w 5817996"/>
              <a:gd name="connsiteY38" fmla="*/ 1381446 h 2153651"/>
              <a:gd name="connsiteX39" fmla="*/ 5669526 w 5817996"/>
              <a:gd name="connsiteY39" fmla="*/ 1399839 h 2153651"/>
              <a:gd name="connsiteX40" fmla="*/ 5691818 w 5817996"/>
              <a:gd name="connsiteY40" fmla="*/ 1418231 h 2153651"/>
              <a:gd name="connsiteX41" fmla="*/ 5817996 w 5817996"/>
              <a:gd name="connsiteY41" fmla="*/ 1722852 h 2153651"/>
              <a:gd name="connsiteX42" fmla="*/ 5387198 w 5817996"/>
              <a:gd name="connsiteY42" fmla="*/ 2153651 h 2153651"/>
              <a:gd name="connsiteX43" fmla="*/ 5082578 w 5817996"/>
              <a:gd name="connsiteY43" fmla="*/ 2027473 h 2153651"/>
              <a:gd name="connsiteX44" fmla="*/ 5077421 w 5817996"/>
              <a:gd name="connsiteY44" fmla="*/ 2021223 h 2153651"/>
              <a:gd name="connsiteX45" fmla="*/ 5072264 w 5817996"/>
              <a:gd name="connsiteY45" fmla="*/ 2027473 h 2153651"/>
              <a:gd name="connsiteX46" fmla="*/ 4767644 w 5817996"/>
              <a:gd name="connsiteY46" fmla="*/ 2153651 h 2153651"/>
              <a:gd name="connsiteX47" fmla="*/ 4463024 w 5817996"/>
              <a:gd name="connsiteY47" fmla="*/ 2027473 h 2153651"/>
              <a:gd name="connsiteX48" fmla="*/ 4457870 w 5817996"/>
              <a:gd name="connsiteY48" fmla="*/ 2021226 h 2153651"/>
              <a:gd name="connsiteX49" fmla="*/ 4452715 w 5817996"/>
              <a:gd name="connsiteY49" fmla="*/ 2027473 h 2153651"/>
              <a:gd name="connsiteX50" fmla="*/ 4148095 w 5817996"/>
              <a:gd name="connsiteY50" fmla="*/ 2153651 h 2153651"/>
              <a:gd name="connsiteX51" fmla="*/ 3843475 w 5817996"/>
              <a:gd name="connsiteY51" fmla="*/ 2027473 h 2153651"/>
              <a:gd name="connsiteX52" fmla="*/ 3838320 w 5817996"/>
              <a:gd name="connsiteY52" fmla="*/ 2021225 h 2153651"/>
              <a:gd name="connsiteX53" fmla="*/ 3833165 w 5817996"/>
              <a:gd name="connsiteY53" fmla="*/ 2027473 h 2153651"/>
              <a:gd name="connsiteX54" fmla="*/ 3528545 w 5817996"/>
              <a:gd name="connsiteY54" fmla="*/ 2153651 h 2153651"/>
              <a:gd name="connsiteX55" fmla="*/ 3223925 w 5817996"/>
              <a:gd name="connsiteY55" fmla="*/ 2027473 h 2153651"/>
              <a:gd name="connsiteX56" fmla="*/ 3218771 w 5817996"/>
              <a:gd name="connsiteY56" fmla="*/ 2021226 h 2153651"/>
              <a:gd name="connsiteX57" fmla="*/ 3213616 w 5817996"/>
              <a:gd name="connsiteY57" fmla="*/ 2027473 h 2153651"/>
              <a:gd name="connsiteX58" fmla="*/ 2908996 w 5817996"/>
              <a:gd name="connsiteY58" fmla="*/ 2153651 h 2153651"/>
              <a:gd name="connsiteX59" fmla="*/ 2604376 w 5817996"/>
              <a:gd name="connsiteY59" fmla="*/ 2027473 h 2153651"/>
              <a:gd name="connsiteX60" fmla="*/ 2599221 w 5817996"/>
              <a:gd name="connsiteY60" fmla="*/ 2021225 h 2153651"/>
              <a:gd name="connsiteX61" fmla="*/ 2594066 w 5817996"/>
              <a:gd name="connsiteY61" fmla="*/ 2027473 h 2153651"/>
              <a:gd name="connsiteX62" fmla="*/ 2289446 w 5817996"/>
              <a:gd name="connsiteY62" fmla="*/ 2153651 h 2153651"/>
              <a:gd name="connsiteX63" fmla="*/ 1984826 w 5817996"/>
              <a:gd name="connsiteY63" fmla="*/ 2027473 h 2153651"/>
              <a:gd name="connsiteX64" fmla="*/ 1979672 w 5817996"/>
              <a:gd name="connsiteY64" fmla="*/ 2021226 h 2153651"/>
              <a:gd name="connsiteX65" fmla="*/ 1974517 w 5817996"/>
              <a:gd name="connsiteY65" fmla="*/ 2027473 h 2153651"/>
              <a:gd name="connsiteX66" fmla="*/ 1669897 w 5817996"/>
              <a:gd name="connsiteY66" fmla="*/ 2153651 h 2153651"/>
              <a:gd name="connsiteX67" fmla="*/ 1365277 w 5817996"/>
              <a:gd name="connsiteY67" fmla="*/ 2027473 h 2153651"/>
              <a:gd name="connsiteX68" fmla="*/ 1360122 w 5817996"/>
              <a:gd name="connsiteY68" fmla="*/ 2021225 h 2153651"/>
              <a:gd name="connsiteX69" fmla="*/ 1354967 w 5817996"/>
              <a:gd name="connsiteY69" fmla="*/ 2027473 h 2153651"/>
              <a:gd name="connsiteX70" fmla="*/ 1050347 w 5817996"/>
              <a:gd name="connsiteY70" fmla="*/ 2153651 h 2153651"/>
              <a:gd name="connsiteX71" fmla="*/ 745727 w 5817996"/>
              <a:gd name="connsiteY71" fmla="*/ 2027473 h 2153651"/>
              <a:gd name="connsiteX72" fmla="*/ 740573 w 5817996"/>
              <a:gd name="connsiteY72" fmla="*/ 2021226 h 2153651"/>
              <a:gd name="connsiteX73" fmla="*/ 735419 w 5817996"/>
              <a:gd name="connsiteY73" fmla="*/ 2027473 h 2153651"/>
              <a:gd name="connsiteX74" fmla="*/ 430798 w 5817996"/>
              <a:gd name="connsiteY74" fmla="*/ 2153651 h 2153651"/>
              <a:gd name="connsiteX75" fmla="*/ 0 w 5817996"/>
              <a:gd name="connsiteY75" fmla="*/ 1722852 h 2153651"/>
              <a:gd name="connsiteX76" fmla="*/ 126178 w 5817996"/>
              <a:gd name="connsiteY76" fmla="*/ 1418231 h 2153651"/>
              <a:gd name="connsiteX77" fmla="*/ 148470 w 5817996"/>
              <a:gd name="connsiteY77" fmla="*/ 1399839 h 2153651"/>
              <a:gd name="connsiteX78" fmla="*/ 126178 w 5817996"/>
              <a:gd name="connsiteY78" fmla="*/ 1381446 h 2153651"/>
              <a:gd name="connsiteX79" fmla="*/ 0 w 5817996"/>
              <a:gd name="connsiteY79" fmla="*/ 1076825 h 2153651"/>
              <a:gd name="connsiteX80" fmla="*/ 126178 w 5817996"/>
              <a:gd name="connsiteY80" fmla="*/ 772204 h 2153651"/>
              <a:gd name="connsiteX81" fmla="*/ 148469 w 5817996"/>
              <a:gd name="connsiteY81" fmla="*/ 753812 h 2153651"/>
              <a:gd name="connsiteX82" fmla="*/ 126178 w 5817996"/>
              <a:gd name="connsiteY82" fmla="*/ 735420 h 2153651"/>
              <a:gd name="connsiteX83" fmla="*/ 0 w 5817996"/>
              <a:gd name="connsiteY83" fmla="*/ 430799 h 2153651"/>
              <a:gd name="connsiteX84" fmla="*/ 430798 w 5817996"/>
              <a:gd name="connsiteY84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817996" h="2153651">
                <a:moveTo>
                  <a:pt x="430798" y="0"/>
                </a:moveTo>
                <a:cubicBezTo>
                  <a:pt x="549760" y="0"/>
                  <a:pt x="657459" y="48219"/>
                  <a:pt x="735418" y="126178"/>
                </a:cubicBezTo>
                <a:lnTo>
                  <a:pt x="740573" y="132426"/>
                </a:lnTo>
                <a:lnTo>
                  <a:pt x="745728" y="126178"/>
                </a:lnTo>
                <a:cubicBezTo>
                  <a:pt x="823687" y="48219"/>
                  <a:pt x="931387" y="0"/>
                  <a:pt x="1050348" y="0"/>
                </a:cubicBezTo>
                <a:cubicBezTo>
                  <a:pt x="1169310" y="0"/>
                  <a:pt x="1277009" y="48219"/>
                  <a:pt x="1354968" y="126178"/>
                </a:cubicBezTo>
                <a:lnTo>
                  <a:pt x="1360124" y="132426"/>
                </a:lnTo>
                <a:lnTo>
                  <a:pt x="1365279" y="126178"/>
                </a:lnTo>
                <a:cubicBezTo>
                  <a:pt x="1443238" y="48219"/>
                  <a:pt x="1550938" y="0"/>
                  <a:pt x="1669899" y="0"/>
                </a:cubicBezTo>
                <a:cubicBezTo>
                  <a:pt x="1788861" y="0"/>
                  <a:pt x="1896560" y="48219"/>
                  <a:pt x="1974519" y="126178"/>
                </a:cubicBezTo>
                <a:lnTo>
                  <a:pt x="1979674" y="132426"/>
                </a:lnTo>
                <a:lnTo>
                  <a:pt x="1984829" y="126178"/>
                </a:lnTo>
                <a:cubicBezTo>
                  <a:pt x="2062788" y="48219"/>
                  <a:pt x="2170488" y="0"/>
                  <a:pt x="2289449" y="0"/>
                </a:cubicBezTo>
                <a:cubicBezTo>
                  <a:pt x="2408411" y="0"/>
                  <a:pt x="2516110" y="48219"/>
                  <a:pt x="2594069" y="126178"/>
                </a:cubicBezTo>
                <a:lnTo>
                  <a:pt x="2599225" y="132426"/>
                </a:lnTo>
                <a:lnTo>
                  <a:pt x="2604380" y="126178"/>
                </a:lnTo>
                <a:cubicBezTo>
                  <a:pt x="2682339" y="48219"/>
                  <a:pt x="2790038" y="0"/>
                  <a:pt x="2909000" y="0"/>
                </a:cubicBezTo>
                <a:cubicBezTo>
                  <a:pt x="3027961" y="0"/>
                  <a:pt x="3135661" y="48219"/>
                  <a:pt x="3213620" y="126178"/>
                </a:cubicBezTo>
                <a:lnTo>
                  <a:pt x="3218775" y="132426"/>
                </a:lnTo>
                <a:lnTo>
                  <a:pt x="3223930" y="126178"/>
                </a:lnTo>
                <a:cubicBezTo>
                  <a:pt x="3301889" y="48219"/>
                  <a:pt x="3409589" y="0"/>
                  <a:pt x="3528550" y="0"/>
                </a:cubicBezTo>
                <a:cubicBezTo>
                  <a:pt x="3647512" y="0"/>
                  <a:pt x="3755211" y="48219"/>
                  <a:pt x="3833170" y="126178"/>
                </a:cubicBezTo>
                <a:lnTo>
                  <a:pt x="3838325" y="132426"/>
                </a:lnTo>
                <a:lnTo>
                  <a:pt x="3843480" y="126178"/>
                </a:lnTo>
                <a:cubicBezTo>
                  <a:pt x="3921439" y="48219"/>
                  <a:pt x="4029139" y="0"/>
                  <a:pt x="4148100" y="0"/>
                </a:cubicBezTo>
                <a:cubicBezTo>
                  <a:pt x="4267062" y="0"/>
                  <a:pt x="4374761" y="48219"/>
                  <a:pt x="4452720" y="126178"/>
                </a:cubicBezTo>
                <a:lnTo>
                  <a:pt x="4457875" y="132425"/>
                </a:lnTo>
                <a:lnTo>
                  <a:pt x="4463029" y="126178"/>
                </a:lnTo>
                <a:cubicBezTo>
                  <a:pt x="4540988" y="48219"/>
                  <a:pt x="4648688" y="0"/>
                  <a:pt x="4767649" y="0"/>
                </a:cubicBezTo>
                <a:cubicBezTo>
                  <a:pt x="4886610" y="0"/>
                  <a:pt x="4994310" y="48219"/>
                  <a:pt x="5072269" y="126178"/>
                </a:cubicBezTo>
                <a:lnTo>
                  <a:pt x="5077424" y="132425"/>
                </a:lnTo>
                <a:lnTo>
                  <a:pt x="5082578" y="126178"/>
                </a:lnTo>
                <a:cubicBezTo>
                  <a:pt x="5160537" y="48219"/>
                  <a:pt x="5268236" y="0"/>
                  <a:pt x="5387198" y="0"/>
                </a:cubicBezTo>
                <a:cubicBezTo>
                  <a:pt x="5625121" y="0"/>
                  <a:pt x="5817996" y="192875"/>
                  <a:pt x="5817996" y="430799"/>
                </a:cubicBezTo>
                <a:cubicBezTo>
                  <a:pt x="5817996" y="549761"/>
                  <a:pt x="5769777" y="657461"/>
                  <a:pt x="5691818" y="735420"/>
                </a:cubicBezTo>
                <a:lnTo>
                  <a:pt x="5669527" y="753812"/>
                </a:lnTo>
                <a:lnTo>
                  <a:pt x="5691818" y="772204"/>
                </a:lnTo>
                <a:cubicBezTo>
                  <a:pt x="5769777" y="850163"/>
                  <a:pt x="5817996" y="957863"/>
                  <a:pt x="5817996" y="1076825"/>
                </a:cubicBezTo>
                <a:cubicBezTo>
                  <a:pt x="5817996" y="1195787"/>
                  <a:pt x="5769777" y="1303487"/>
                  <a:pt x="5691818" y="1381446"/>
                </a:cubicBezTo>
                <a:lnTo>
                  <a:pt x="5669526" y="1399839"/>
                </a:lnTo>
                <a:lnTo>
                  <a:pt x="5691818" y="1418231"/>
                </a:lnTo>
                <a:cubicBezTo>
                  <a:pt x="5769777" y="1496190"/>
                  <a:pt x="5817996" y="1603890"/>
                  <a:pt x="5817996" y="1722852"/>
                </a:cubicBezTo>
                <a:cubicBezTo>
                  <a:pt x="5817996" y="1960776"/>
                  <a:pt x="5625121" y="2153651"/>
                  <a:pt x="5387198" y="2153651"/>
                </a:cubicBezTo>
                <a:cubicBezTo>
                  <a:pt x="5268236" y="2153651"/>
                  <a:pt x="5160537" y="2105432"/>
                  <a:pt x="5082578" y="2027473"/>
                </a:cubicBezTo>
                <a:lnTo>
                  <a:pt x="5077421" y="2021223"/>
                </a:lnTo>
                <a:lnTo>
                  <a:pt x="5072264" y="2027473"/>
                </a:lnTo>
                <a:cubicBezTo>
                  <a:pt x="4994305" y="2105432"/>
                  <a:pt x="4886606" y="2153651"/>
                  <a:pt x="4767644" y="2153651"/>
                </a:cubicBezTo>
                <a:cubicBezTo>
                  <a:pt x="4648683" y="2153651"/>
                  <a:pt x="4540983" y="2105432"/>
                  <a:pt x="4463024" y="2027473"/>
                </a:cubicBezTo>
                <a:lnTo>
                  <a:pt x="4457870" y="2021226"/>
                </a:lnTo>
                <a:lnTo>
                  <a:pt x="4452715" y="2027473"/>
                </a:lnTo>
                <a:cubicBezTo>
                  <a:pt x="4374756" y="2105432"/>
                  <a:pt x="4267057" y="2153651"/>
                  <a:pt x="4148095" y="2153651"/>
                </a:cubicBezTo>
                <a:cubicBezTo>
                  <a:pt x="4029134" y="2153651"/>
                  <a:pt x="3921434" y="2105432"/>
                  <a:pt x="3843475" y="2027473"/>
                </a:cubicBezTo>
                <a:lnTo>
                  <a:pt x="3838320" y="2021225"/>
                </a:lnTo>
                <a:lnTo>
                  <a:pt x="3833165" y="2027473"/>
                </a:lnTo>
                <a:cubicBezTo>
                  <a:pt x="3755206" y="2105432"/>
                  <a:pt x="3647506" y="2153651"/>
                  <a:pt x="3528545" y="2153651"/>
                </a:cubicBezTo>
                <a:cubicBezTo>
                  <a:pt x="3409584" y="2153651"/>
                  <a:pt x="3301884" y="2105432"/>
                  <a:pt x="3223925" y="2027473"/>
                </a:cubicBezTo>
                <a:lnTo>
                  <a:pt x="3218771" y="2021226"/>
                </a:lnTo>
                <a:lnTo>
                  <a:pt x="3213616" y="2027473"/>
                </a:lnTo>
                <a:cubicBezTo>
                  <a:pt x="3135657" y="2105432"/>
                  <a:pt x="3027958" y="2153651"/>
                  <a:pt x="2908996" y="2153651"/>
                </a:cubicBezTo>
                <a:cubicBezTo>
                  <a:pt x="2790035" y="2153651"/>
                  <a:pt x="2682335" y="2105432"/>
                  <a:pt x="2604376" y="2027473"/>
                </a:cubicBezTo>
                <a:lnTo>
                  <a:pt x="2599221" y="2021225"/>
                </a:lnTo>
                <a:lnTo>
                  <a:pt x="2594066" y="2027473"/>
                </a:lnTo>
                <a:cubicBezTo>
                  <a:pt x="2516107" y="2105432"/>
                  <a:pt x="2408408" y="2153651"/>
                  <a:pt x="2289446" y="2153651"/>
                </a:cubicBezTo>
                <a:cubicBezTo>
                  <a:pt x="2170485" y="2153651"/>
                  <a:pt x="2062785" y="2105432"/>
                  <a:pt x="1984826" y="2027473"/>
                </a:cubicBezTo>
                <a:lnTo>
                  <a:pt x="1979672" y="2021226"/>
                </a:lnTo>
                <a:lnTo>
                  <a:pt x="1974517" y="2027473"/>
                </a:lnTo>
                <a:cubicBezTo>
                  <a:pt x="1896558" y="2105432"/>
                  <a:pt x="1788859" y="2153651"/>
                  <a:pt x="1669897" y="2153651"/>
                </a:cubicBezTo>
                <a:cubicBezTo>
                  <a:pt x="1550936" y="2153651"/>
                  <a:pt x="1443236" y="2105432"/>
                  <a:pt x="1365277" y="2027473"/>
                </a:cubicBezTo>
                <a:lnTo>
                  <a:pt x="1360122" y="2021225"/>
                </a:lnTo>
                <a:lnTo>
                  <a:pt x="1354967" y="2027473"/>
                </a:lnTo>
                <a:cubicBezTo>
                  <a:pt x="1277008" y="2105432"/>
                  <a:pt x="1169309" y="2153651"/>
                  <a:pt x="1050347" y="2153651"/>
                </a:cubicBezTo>
                <a:cubicBezTo>
                  <a:pt x="931386" y="2153651"/>
                  <a:pt x="823686" y="2105432"/>
                  <a:pt x="745727" y="2027473"/>
                </a:cubicBezTo>
                <a:lnTo>
                  <a:pt x="740573" y="2021226"/>
                </a:lnTo>
                <a:lnTo>
                  <a:pt x="735419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69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860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sp>
        <p:nvSpPr>
          <p:cNvPr id="8" name="文本框 46">
            <a:extLst>
              <a:ext uri="{FF2B5EF4-FFF2-40B4-BE49-F238E27FC236}">
                <a16:creationId xmlns:a16="http://schemas.microsoft.com/office/drawing/2014/main" xmlns="" id="{B29BC976-0023-6794-B724-18037FB39F84}"/>
              </a:ext>
            </a:extLst>
          </p:cNvPr>
          <p:cNvSpPr txBox="1"/>
          <p:nvPr/>
        </p:nvSpPr>
        <p:spPr>
          <a:xfrm>
            <a:off x="-238669" y="1151864"/>
            <a:ext cx="687813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 w="6600">
                  <a:solidFill>
                    <a:srgbClr val="FFC000"/>
                  </a:solidFill>
                  <a:prstDash val="solid"/>
                </a:ln>
                <a:solidFill>
                  <a:srgbClr val="FFFF99"/>
                </a:solidFill>
                <a:effectLst>
                  <a:glow rad="101600">
                    <a:srgbClr val="FFC000">
                      <a:alpha val="40000"/>
                    </a:srgbClr>
                  </a:glow>
                  <a:outerShdw dist="38100" dir="2700000" algn="tl" rotWithShape="0">
                    <a:srgbClr val="63A537"/>
                  </a:outerShdw>
                </a:effectLst>
                <a:uLnTx/>
                <a:uFillTx/>
                <a:latin typeface="#9Slide05 SVNClementine" panose="020F0502020204030203" pitchFamily="34" charset="0"/>
                <a:ea typeface="字魂20号-石头体" panose="00000500000000000000" pitchFamily="2" charset="-122"/>
                <a:cs typeface="+mn-cs"/>
              </a:rPr>
              <a:t>Tìm</a:t>
            </a:r>
            <a:r>
              <a:rPr kumimoji="0" lang="en-US" altLang="zh-CN" sz="5400" b="1" i="0" u="none" strike="noStrike" kern="1200" cap="none" spc="0" normalizeH="0" baseline="0" noProof="0" dirty="0">
                <a:ln w="6600">
                  <a:solidFill>
                    <a:srgbClr val="FFC000"/>
                  </a:solidFill>
                  <a:prstDash val="solid"/>
                </a:ln>
                <a:solidFill>
                  <a:srgbClr val="FFFF99"/>
                </a:solidFill>
                <a:effectLst>
                  <a:glow rad="101600">
                    <a:srgbClr val="FFC000">
                      <a:alpha val="40000"/>
                    </a:srgbClr>
                  </a:glow>
                  <a:outerShdw dist="38100" dir="2700000" algn="tl" rotWithShape="0">
                    <a:srgbClr val="63A537"/>
                  </a:outerShdw>
                </a:effectLst>
                <a:uLnTx/>
                <a:uFillTx/>
                <a:latin typeface="#9Slide05 SVNClementine" panose="020F0502020204030203" pitchFamily="34" charset="0"/>
                <a:ea typeface="字魂20号-石头体" panose="00000500000000000000" pitchFamily="2" charset="-122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baseline="0" noProof="0" err="1">
                <a:ln w="6600">
                  <a:solidFill>
                    <a:srgbClr val="FFC000"/>
                  </a:solidFill>
                  <a:prstDash val="solid"/>
                </a:ln>
                <a:solidFill>
                  <a:srgbClr val="FFFF99"/>
                </a:solidFill>
                <a:effectLst>
                  <a:glow rad="101600">
                    <a:srgbClr val="FFC000">
                      <a:alpha val="40000"/>
                    </a:srgbClr>
                  </a:glow>
                  <a:outerShdw dist="38100" dir="2700000" algn="tl" rotWithShape="0">
                    <a:srgbClr val="63A537"/>
                  </a:outerShdw>
                </a:effectLst>
                <a:uLnTx/>
                <a:uFillTx/>
                <a:latin typeface="#9Slide05 SVNClementine" panose="020F0502020204030203" pitchFamily="34" charset="0"/>
                <a:ea typeface="字魂20号-石头体" panose="00000500000000000000" pitchFamily="2" charset="-122"/>
                <a:cs typeface="+mn-cs"/>
              </a:rPr>
              <a:t>hiểu</a:t>
            </a:r>
            <a:r>
              <a:rPr kumimoji="0" lang="en-US" altLang="zh-CN" sz="5400" b="1" i="0" u="none" strike="noStrike" kern="1200" cap="none" spc="0" normalizeH="0" baseline="0" noProof="0">
                <a:ln w="6600">
                  <a:solidFill>
                    <a:srgbClr val="FFC000"/>
                  </a:solidFill>
                  <a:prstDash val="solid"/>
                </a:ln>
                <a:solidFill>
                  <a:srgbClr val="FFFF99"/>
                </a:solidFill>
                <a:effectLst>
                  <a:glow rad="101600">
                    <a:srgbClr val="FFC000">
                      <a:alpha val="40000"/>
                    </a:srgbClr>
                  </a:glow>
                  <a:outerShdw dist="38100" dir="2700000" algn="tl" rotWithShape="0">
                    <a:srgbClr val="63A537"/>
                  </a:outerShdw>
                </a:effectLst>
                <a:uLnTx/>
                <a:uFillTx/>
                <a:latin typeface="#9Slide05 SVNClementine" panose="020F0502020204030203" pitchFamily="34" charset="0"/>
                <a:ea typeface="字魂20号-石头体" panose="00000500000000000000" pitchFamily="2" charset="-122"/>
                <a:cs typeface="+mn-cs"/>
              </a:rPr>
              <a:t> một</a:t>
            </a:r>
            <a:r>
              <a:rPr kumimoji="0" lang="en-US" altLang="zh-CN" sz="5400" b="1" i="0" u="none" strike="noStrike" kern="1200" cap="none" spc="0" normalizeH="0" noProof="0">
                <a:ln w="6600">
                  <a:solidFill>
                    <a:srgbClr val="FFC000"/>
                  </a:solidFill>
                  <a:prstDash val="solid"/>
                </a:ln>
                <a:solidFill>
                  <a:srgbClr val="FFFF99"/>
                </a:solidFill>
                <a:effectLst>
                  <a:glow rad="101600">
                    <a:srgbClr val="FFC000">
                      <a:alpha val="40000"/>
                    </a:srgbClr>
                  </a:glow>
                  <a:outerShdw dist="38100" dir="2700000" algn="tl" rotWithShape="0">
                    <a:srgbClr val="63A537"/>
                  </a:outerShdw>
                </a:effectLst>
                <a:uLnTx/>
                <a:uFillTx/>
                <a:latin typeface="#9Slide05 SVNClementine" panose="020F0502020204030203" pitchFamily="34" charset="0"/>
                <a:ea typeface="字魂20号-石头体" panose="00000500000000000000" pitchFamily="2" charset="-122"/>
                <a:cs typeface="+mn-cs"/>
              </a:rPr>
              <a:t> số đồ dùng học tập</a:t>
            </a:r>
            <a:endParaRPr kumimoji="0" lang="zh-CN" altLang="en-US" sz="5400" b="1" i="0" u="none" strike="noStrike" kern="1200" cap="none" spc="0" normalizeH="0" baseline="0" noProof="0" dirty="0">
              <a:ln w="6600">
                <a:solidFill>
                  <a:srgbClr val="FFC000"/>
                </a:solidFill>
                <a:prstDash val="solid"/>
              </a:ln>
              <a:solidFill>
                <a:srgbClr val="FFFF99"/>
              </a:solidFill>
              <a:effectLst>
                <a:glow rad="101600">
                  <a:srgbClr val="FFC000">
                    <a:alpha val="40000"/>
                  </a:srgbClr>
                </a:glow>
                <a:outerShdw dist="38100" dir="2700000" algn="tl" rotWithShape="0">
                  <a:srgbClr val="63A537"/>
                </a:outerShdw>
              </a:effectLst>
              <a:uLnTx/>
              <a:uFillTx/>
              <a:latin typeface="#9Slide05 SVNClementine" panose="020F0502020204030203" pitchFamily="34" charset="0"/>
              <a:ea typeface="字魂20号-石头体" panose="00000500000000000000" pitchFamily="2" charset="-122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2BF7897-A543-B7A9-21B9-EFE8A232B709}"/>
              </a:ext>
            </a:extLst>
          </p:cNvPr>
          <p:cNvSpPr txBox="1"/>
          <p:nvPr/>
        </p:nvSpPr>
        <p:spPr>
          <a:xfrm>
            <a:off x="1450430" y="630980"/>
            <a:ext cx="4033520" cy="830997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EB3CF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HOẠT ĐỘNG 1</a:t>
            </a:r>
          </a:p>
        </p:txBody>
      </p:sp>
      <p:pic>
        <p:nvPicPr>
          <p:cNvPr id="5" name="Picture 4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B126E3CB-FBDE-4F5B-B824-4D29064697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9469" y="2216515"/>
            <a:ext cx="5134548" cy="482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5588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1111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530234F1-D527-16D7-9236-59B8FD723A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E25194A5-1213-3FA5-78C2-975B0DF144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B56E8465-4E0E-EBBB-320D-510598D462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987" y="61784"/>
            <a:ext cx="12245973" cy="6734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7596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BB295B5B-7D99-940A-6B93-4CBE16853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020ACC49-7AAA-F565-F057-62DD9B949F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CA80E581-61AB-BE0A-7783-137A9720D6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70115"/>
            <a:ext cx="12192000" cy="7198229"/>
          </a:xfrm>
          <a:prstGeom prst="rect">
            <a:avLst/>
          </a:prstGeom>
        </p:spPr>
      </p:pic>
      <p:sp>
        <p:nvSpPr>
          <p:cNvPr id="7" name="Mũi tên: Phải 6">
            <a:extLst>
              <a:ext uri="{FF2B5EF4-FFF2-40B4-BE49-F238E27FC236}">
                <a16:creationId xmlns:a16="http://schemas.microsoft.com/office/drawing/2014/main" xmlns="" id="{A7F1273E-9CB8-822C-85CF-DFC3B12BE7C5}"/>
              </a:ext>
            </a:extLst>
          </p:cNvPr>
          <p:cNvSpPr/>
          <p:nvPr/>
        </p:nvSpPr>
        <p:spPr>
          <a:xfrm>
            <a:off x="584886" y="1888176"/>
            <a:ext cx="1403453" cy="67550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Bút chì </a:t>
            </a:r>
          </a:p>
        </p:txBody>
      </p:sp>
      <p:sp>
        <p:nvSpPr>
          <p:cNvPr id="8" name="Mũi tên: Phải 7">
            <a:extLst>
              <a:ext uri="{FF2B5EF4-FFF2-40B4-BE49-F238E27FC236}">
                <a16:creationId xmlns:a16="http://schemas.microsoft.com/office/drawing/2014/main" xmlns="" id="{26E6C9B4-D87F-065C-B332-8BE998C7ABC2}"/>
              </a:ext>
            </a:extLst>
          </p:cNvPr>
          <p:cNvSpPr/>
          <p:nvPr/>
        </p:nvSpPr>
        <p:spPr>
          <a:xfrm>
            <a:off x="4188940" y="1888176"/>
            <a:ext cx="1403453" cy="67550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thước kẻ </a:t>
            </a:r>
          </a:p>
        </p:txBody>
      </p:sp>
      <p:sp>
        <p:nvSpPr>
          <p:cNvPr id="9" name="Mũi tên: Phải 8">
            <a:extLst>
              <a:ext uri="{FF2B5EF4-FFF2-40B4-BE49-F238E27FC236}">
                <a16:creationId xmlns:a16="http://schemas.microsoft.com/office/drawing/2014/main" xmlns="" id="{868F2A3F-E37C-663C-91D2-3A31636EFF11}"/>
              </a:ext>
            </a:extLst>
          </p:cNvPr>
          <p:cNvSpPr/>
          <p:nvPr/>
        </p:nvSpPr>
        <p:spPr>
          <a:xfrm>
            <a:off x="7879491" y="1888176"/>
            <a:ext cx="1403453" cy="67550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Cục tẩy</a:t>
            </a:r>
          </a:p>
        </p:txBody>
      </p:sp>
      <p:sp>
        <p:nvSpPr>
          <p:cNvPr id="10" name="Mũi tên: Phải 9">
            <a:extLst>
              <a:ext uri="{FF2B5EF4-FFF2-40B4-BE49-F238E27FC236}">
                <a16:creationId xmlns:a16="http://schemas.microsoft.com/office/drawing/2014/main" xmlns="" id="{8B46E6D5-096C-B2AA-FC84-CBB9E7AB8208}"/>
              </a:ext>
            </a:extLst>
          </p:cNvPr>
          <p:cNvSpPr/>
          <p:nvPr/>
        </p:nvSpPr>
        <p:spPr>
          <a:xfrm>
            <a:off x="696097" y="5138003"/>
            <a:ext cx="1403453" cy="67550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Hộp bút </a:t>
            </a:r>
          </a:p>
        </p:txBody>
      </p:sp>
      <p:sp>
        <p:nvSpPr>
          <p:cNvPr id="11" name="Mũi tên: Phải 10">
            <a:extLst>
              <a:ext uri="{FF2B5EF4-FFF2-40B4-BE49-F238E27FC236}">
                <a16:creationId xmlns:a16="http://schemas.microsoft.com/office/drawing/2014/main" xmlns="" id="{A0AE6041-881F-B90A-BFF3-F797992CE15E}"/>
              </a:ext>
            </a:extLst>
          </p:cNvPr>
          <p:cNvSpPr/>
          <p:nvPr/>
        </p:nvSpPr>
        <p:spPr>
          <a:xfrm>
            <a:off x="4188939" y="5156686"/>
            <a:ext cx="1403453" cy="67550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600" dirty="0"/>
              <a:t>Vở học sinh </a:t>
            </a:r>
          </a:p>
        </p:txBody>
      </p:sp>
      <p:sp>
        <p:nvSpPr>
          <p:cNvPr id="12" name="Mũi tên: Phải 11">
            <a:extLst>
              <a:ext uri="{FF2B5EF4-FFF2-40B4-BE49-F238E27FC236}">
                <a16:creationId xmlns:a16="http://schemas.microsoft.com/office/drawing/2014/main" xmlns="" id="{B962DED1-07DC-793E-38FC-AC7518D22F75}"/>
              </a:ext>
            </a:extLst>
          </p:cNvPr>
          <p:cNvSpPr/>
          <p:nvPr/>
        </p:nvSpPr>
        <p:spPr>
          <a:xfrm>
            <a:off x="8241404" y="5156686"/>
            <a:ext cx="1403453" cy="67550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 err="1"/>
              <a:t>Balo</a:t>
            </a:r>
            <a:r>
              <a:rPr lang="vi-V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98652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7C7EB546-5A5D-C6EF-7F88-DAF72FA87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7" name="Chỗ dành sẵn cho Nội dung 6">
            <a:extLst>
              <a:ext uri="{FF2B5EF4-FFF2-40B4-BE49-F238E27FC236}">
                <a16:creationId xmlns:a16="http://schemas.microsoft.com/office/drawing/2014/main" xmlns="" id="{6B38E7C7-6FBB-5435-36B0-BE88B7107E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12086897" cy="6942693"/>
          </a:xfrm>
        </p:spPr>
      </p:pic>
    </p:spTree>
    <p:extLst>
      <p:ext uri="{BB962C8B-B14F-4D97-AF65-F5344CB8AC3E}">
        <p14:creationId xmlns:p14="http://schemas.microsoft.com/office/powerpoint/2010/main" val="1656521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6CFF33A-DA07-669B-7E8E-588CABF18C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mc:AlternateContent xmlns:mc="http://schemas.openxmlformats.org/markup-compatibility/2006">
        <mc:Choice xmlns:pca="http://schemas.microsoft.com/office/powerpoint/2013/contentapp" xmlns:we="http://schemas.microsoft.com/office/webextensions/webextension/2010/11" xmlns="" Requires="we pca">
          <p:graphicFrame>
            <p:nvGraphicFramePr>
              <p:cNvPr id="6" name="Content Placeholder 5" title="Microsoft Power BI">
                <a:extLst>
                  <a:ext uri="{FF2B5EF4-FFF2-40B4-BE49-F238E27FC236}">
                    <a16:creationId xmlns:a16="http://schemas.microsoft.com/office/drawing/2014/main" id="{E55C8E00-63EE-BCCE-C8B1-9616434C326F}"/>
                  </a:ext>
                </a:extLst>
              </p:cNvPr>
              <p:cNvGraphicFramePr>
                <a:graphicFrameLocks noGrp="1"/>
              </p:cNvGraphicFramePr>
              <p:nvPr>
                <p:ph idx="1"/>
              </p:nvPr>
            </p:nvGraphicFramePr>
            <p:xfrm>
              <a:off x="684213" y="685800"/>
              <a:ext cx="8534400" cy="3614738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2"/>
              </a:graphicData>
            </a:graphic>
          </p:graphicFrame>
        </mc:Choice>
        <mc:Fallback>
          <p:pic>
            <p:nvPicPr>
              <p:cNvPr id="6" name="Content Placeholder 5" title="Microsoft Power BI">
                <a:extLst>
                  <a:ext uri="{FF2B5EF4-FFF2-40B4-BE49-F238E27FC236}">
                    <a16:creationId xmlns:a16="http://schemas.microsoft.com/office/drawing/2014/main" xmlns="" id="{E55C8E00-63EE-BCCE-C8B1-9616434C326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84213" y="685800"/>
                <a:ext cx="8534400" cy="3614738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4C993AD-BC6D-D1AC-3CB2-6A027AC37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4141" y="-20059"/>
            <a:ext cx="12266141" cy="6878059"/>
          </a:xfrm>
          <a:prstGeom prst="rect">
            <a:avLst/>
          </a:prstGeom>
        </p:spPr>
      </p:pic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xmlns="" id="{8B668424-AF7B-74AC-904E-AFE3240AAB39}"/>
              </a:ext>
            </a:extLst>
          </p:cNvPr>
          <p:cNvSpPr/>
          <p:nvPr/>
        </p:nvSpPr>
        <p:spPr>
          <a:xfrm>
            <a:off x="684212" y="3369276"/>
            <a:ext cx="4371264" cy="2273643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chemeClr val="tx1"/>
              </a:solidFill>
              <a:highlight>
                <a:srgbClr val="E6E6E6"/>
              </a:highlight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0FC494A-B45B-0ABE-FE1A-0292B1D197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837" y="3369276"/>
            <a:ext cx="5051353" cy="23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215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2BF27C8-0CE7-D046-3AB2-A820D547CD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EE6BEF8-4526-CDD2-6E7B-6EF7236039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EC21EC2-79C3-094A-B7BE-BC4F8E66E4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9512" y="163604"/>
            <a:ext cx="6356459" cy="65307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3607AF0-32CA-5637-85F0-9D063896DE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497" y="163604"/>
            <a:ext cx="5176015" cy="6530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875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8AE53F81-14B9-3508-5548-B47B5E85C3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E18F73B2-155E-4B0F-0966-3EEE5782C6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EC572898-8BCD-27C2-8E00-49A8A445F7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027906"/>
            <a:ext cx="11302364" cy="3883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718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763C0666-FFA8-C42D-BEE7-5A00DCD272FB}"/>
              </a:ext>
            </a:extLst>
          </p:cNvPr>
          <p:cNvGrpSpPr/>
          <p:nvPr/>
        </p:nvGrpSpPr>
        <p:grpSpPr>
          <a:xfrm>
            <a:off x="1966120" y="247810"/>
            <a:ext cx="8502870" cy="1862048"/>
            <a:chOff x="462454" y="3429000"/>
            <a:chExt cx="8502870" cy="1862048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D05C03CA-17DA-ABEB-E25F-81250CBA3312}"/>
                </a:ext>
              </a:extLst>
            </p:cNvPr>
            <p:cNvSpPr txBox="1"/>
            <p:nvPr/>
          </p:nvSpPr>
          <p:spPr>
            <a:xfrm>
              <a:off x="462454" y="3429000"/>
              <a:ext cx="8502870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500" b="0" i="0" u="none" strike="noStrike" kern="1200" cap="none" spc="0" normalizeH="0" baseline="0" noProof="0">
                  <a:ln w="190500">
                    <a:solidFill>
                      <a:prstClr val="white"/>
                    </a:solidFill>
                  </a:ln>
                  <a:solidFill>
                    <a:srgbClr val="51C3F9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KHỞI ĐỘNG</a:t>
              </a:r>
              <a:endParaRPr kumimoji="0" lang="vi-VN" sz="11500" b="0" i="0" u="none" strike="noStrike" kern="1200" cap="none" spc="0" normalizeH="0" baseline="0" noProof="0">
                <a:ln w="190500">
                  <a:solidFill>
                    <a:prstClr val="white"/>
                  </a:solidFill>
                </a:ln>
                <a:solidFill>
                  <a:srgbClr val="51C3F9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B504D547-C2C8-5AB6-DF49-F40D22080003}"/>
                </a:ext>
              </a:extLst>
            </p:cNvPr>
            <p:cNvSpPr txBox="1"/>
            <p:nvPr/>
          </p:nvSpPr>
          <p:spPr>
            <a:xfrm>
              <a:off x="462454" y="3429000"/>
              <a:ext cx="8135009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500" b="0" i="0" u="none" strike="noStrike" kern="1200" cap="none" spc="0" normalizeH="0" baseline="0" noProof="0" dirty="0">
                  <a:ln>
                    <a:noFill/>
                  </a:ln>
                  <a:solidFill>
                    <a:srgbClr val="51C3F9">
                      <a:lumMod val="75000"/>
                    </a:srgbClr>
                  </a:solidFill>
                  <a:effectLst/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KHỞI ĐỘNG</a:t>
              </a:r>
              <a:endPara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51C3F9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C7229FC2-75A3-033C-F1A3-45FB2B9BBB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648" b="90739" l="15675" r="90631">
                        <a14:foregroundMark x1="43624" y1="90647" x2="43624" y2="90647"/>
                        <a14:backgroundMark x1="24161" y1="30935" x2="16779" y2="30216"/>
                        <a14:backgroundMark x1="15436" y1="26619" x2="55034" y2="20863"/>
                        <a14:backgroundMark x1="55034" y1="20863" x2="85235" y2="41727"/>
                        <a14:backgroundMark x1="74497" y1="40288" x2="77852" y2="43165"/>
                        <a14:backgroundMark x1="84564" y1="35252" x2="87248" y2="48921"/>
                        <a14:backgroundMark x1="77852" y1="36691" x2="83221" y2="52518"/>
                        <a14:backgroundMark x1="16779" y1="34532" x2="16107" y2="47482"/>
                        <a14:backgroundMark x1="76510" y1="36691" x2="79866" y2="50360"/>
                      </a14:backgroundRemoval>
                    </a14:imgEffect>
                  </a14:imgLayer>
                </a14:imgProps>
              </a:ext>
            </a:extLst>
          </a:blip>
          <a:srcRect l="6306" t="7387"/>
          <a:stretch/>
        </p:blipFill>
        <p:spPr>
          <a:xfrm>
            <a:off x="3815256" y="492603"/>
            <a:ext cx="1390833" cy="128252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60876FFD-388B-8DEA-B792-60A4044E93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648" b="90739" l="15675" r="90631">
                        <a14:foregroundMark x1="43624" y1="90647" x2="43624" y2="90647"/>
                        <a14:backgroundMark x1="24161" y1="30935" x2="16779" y2="30216"/>
                        <a14:backgroundMark x1="15436" y1="26619" x2="55034" y2="20863"/>
                        <a14:backgroundMark x1="55034" y1="20863" x2="85235" y2="41727"/>
                        <a14:backgroundMark x1="74497" y1="40288" x2="77852" y2="43165"/>
                        <a14:backgroundMark x1="84564" y1="35252" x2="87248" y2="48921"/>
                        <a14:backgroundMark x1="77852" y1="36691" x2="83221" y2="52518"/>
                        <a14:backgroundMark x1="16779" y1="34532" x2="16107" y2="47482"/>
                        <a14:backgroundMark x1="76510" y1="36691" x2="79866" y2="50360"/>
                      </a14:backgroundRemoval>
                    </a14:imgEffect>
                  </a14:imgLayer>
                </a14:imgProps>
              </a:ext>
            </a:extLst>
          </a:blip>
          <a:srcRect l="6306" t="7387"/>
          <a:stretch/>
        </p:blipFill>
        <p:spPr>
          <a:xfrm>
            <a:off x="6566187" y="492603"/>
            <a:ext cx="1390833" cy="1282522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AD5DC9D4-22E5-5084-4808-55BBA7961ABC}"/>
              </a:ext>
            </a:extLst>
          </p:cNvPr>
          <p:cNvSpPr/>
          <p:nvPr/>
        </p:nvSpPr>
        <p:spPr>
          <a:xfrm>
            <a:off x="9916886" y="261257"/>
            <a:ext cx="1208314" cy="293914"/>
          </a:xfrm>
          <a:prstGeom prst="roundRect">
            <a:avLst/>
          </a:prstGeom>
          <a:solidFill>
            <a:srgbClr val="A8D5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994AEEB2-266B-46AA-A227-CF32A26216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134" y="2019918"/>
            <a:ext cx="5306979" cy="4988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228574"/>
      </p:ext>
    </p:extLst>
  </p:cSld>
  <p:clrMapOvr>
    <a:masterClrMapping/>
  </p:clrMapOvr>
  <p:transition spd="slow">
    <p:push dir="d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8" presetID="32" presetClass="emph" presetSubtype="0" repeatCount="1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4" presetID="32" presetClass="emph" presetSubtype="0" repeatCount="1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5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6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7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8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9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0" presetID="32" presetClass="emph" presetSubtype="0" repeatCount="1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8" presetID="32" presetClass="emph" presetSubtype="0" repeatCount="1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4" presetID="32" presetClass="emph" presetSubtype="0" repeatCount="1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5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6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7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8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9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0" presetID="32" presetClass="emph" presetSubtype="0" repeatCount="1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6803FDC-1C7D-1391-929A-54D759D0DC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D5438F8-11B2-CDDD-C651-6C92E471D1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B508032-DAD0-D21D-41FD-9826B43C5F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0354" y="-247059"/>
            <a:ext cx="12592707" cy="710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46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5F1F168-628A-72B9-E931-AC5D25324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Thực trạng ô nhiễm môi trường Việt Nam">
            <a:hlinkClick r:id="" action="ppaction://media"/>
            <a:extLst>
              <a:ext uri="{FF2B5EF4-FFF2-40B4-BE49-F238E27FC236}">
                <a16:creationId xmlns:a16="http://schemas.microsoft.com/office/drawing/2014/main" xmlns="" id="{4246BF5D-C144-4C67-0F91-A710420CD6D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01980" y="0"/>
            <a:ext cx="9959701" cy="6761097"/>
          </a:xfrm>
        </p:spPr>
      </p:pic>
    </p:spTree>
    <p:extLst>
      <p:ext uri="{BB962C8B-B14F-4D97-AF65-F5344CB8AC3E}">
        <p14:creationId xmlns:p14="http://schemas.microsoft.com/office/powerpoint/2010/main" val="1636156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6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1032EC1-B39A-E0F6-A2C8-D27E42353DF1}"/>
              </a:ext>
            </a:extLst>
          </p:cNvPr>
          <p:cNvSpPr txBox="1"/>
          <p:nvPr/>
        </p:nvSpPr>
        <p:spPr>
          <a:xfrm>
            <a:off x="0" y="0"/>
            <a:ext cx="1109926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/>
            </a:r>
            <a:br>
              <a:rPr lang="vi-VN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</a:br>
            <a:r>
              <a:rPr lang="vi-VN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*BVMT: Giáo dục HS biết phân loại và xử lí rác và vệ sinh lớp học.</a:t>
            </a:r>
          </a:p>
          <a:p>
            <a:endParaRPr lang="vi-VN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vi-VN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vi-VN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/>
            </a:r>
            <a:br>
              <a:rPr lang="vi-VN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</a:b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3292877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9FC8C28-1968-6048-CD10-5CFCDC21F7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D84B01F-1A83-7519-64DA-60670B7E7F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5F30FE4-8361-DADF-33C5-F5E7DB8899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526" y="75198"/>
            <a:ext cx="11836947" cy="6707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1635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35219B6-61D9-D7B0-5FCE-A783DEA03F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0911C33-79C8-3BD7-F718-65D6021F5C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EC34D01-2E25-A23C-E546-BEEA4B7E5C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058"/>
            <a:ext cx="12192000" cy="6816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6826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D8713BDC-EB9B-723F-2AE4-8B522B71C7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B0CB4C90-4E3B-EF1F-357F-A238A7F0B2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8ED81C25-79C5-B78D-BA43-5C247D870F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6792" y="0"/>
            <a:ext cx="8334155" cy="6614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9368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25240ECA-13A9-9AB9-11E7-72FEA0538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29BD2D2C-B23C-70EB-3F34-23371DA449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76481FD7-FF7B-F791-49F6-6A9A2D7359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5107" y="0"/>
            <a:ext cx="8523663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2435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6958D2A6-B9B2-D476-B13B-10FDE0091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25D088B2-BCE6-FF66-A12E-BBE8993529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535A4CEB-F8BA-E0B4-5F3C-3982913497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7280" y="0"/>
            <a:ext cx="7219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3928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640DEEE6-6813-6E3A-476C-5DB385030F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1F21CF78-A098-3D80-ED55-1B84445590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A6CD8157-D8EC-4DA6-FE2B-6855A22977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7440" y="0"/>
            <a:ext cx="64919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3211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6F67301C-31E0-B1D8-8721-A56E5D4D7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98BEA787-4FC7-55D1-65B9-C268A727DE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DD5933BB-3721-65F4-720E-E2E66A735D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9280" y="0"/>
            <a:ext cx="62788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4698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9">
            <a:extLst>
              <a:ext uri="{FF2B5EF4-FFF2-40B4-BE49-F238E27FC236}">
                <a16:creationId xmlns:a16="http://schemas.microsoft.com/office/drawing/2014/main" xmlns="" id="{BC9BFB1B-5271-1317-2141-E1B682C19252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xmlns="" id="{3AF974A6-49D5-25CB-46DF-FAE91DB8FC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3" name="图片 11">
              <a:extLst>
                <a:ext uri="{FF2B5EF4-FFF2-40B4-BE49-F238E27FC236}">
                  <a16:creationId xmlns:a16="http://schemas.microsoft.com/office/drawing/2014/main" xmlns="" id="{A9D679BA-716D-DA0C-8C1E-00F724AF51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4" name="图片 12">
              <a:extLst>
                <a:ext uri="{FF2B5EF4-FFF2-40B4-BE49-F238E27FC236}">
                  <a16:creationId xmlns:a16="http://schemas.microsoft.com/office/drawing/2014/main" xmlns="" id="{C2E97AD0-C0E6-1606-613B-AE2493911C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3">
              <a:extLst>
                <a:ext uri="{FF2B5EF4-FFF2-40B4-BE49-F238E27FC236}">
                  <a16:creationId xmlns:a16="http://schemas.microsoft.com/office/drawing/2014/main" xmlns="" id="{651146E8-BEAD-9EF2-6C94-3C3121CFAC2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8" name="图片 14">
              <a:extLst>
                <a:ext uri="{FF2B5EF4-FFF2-40B4-BE49-F238E27FC236}">
                  <a16:creationId xmlns:a16="http://schemas.microsoft.com/office/drawing/2014/main" xmlns="" id="{69A6C8D3-60DB-2ABE-A68C-0EE87F47C25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9" name="图片 15">
              <a:extLst>
                <a:ext uri="{FF2B5EF4-FFF2-40B4-BE49-F238E27FC236}">
                  <a16:creationId xmlns:a16="http://schemas.microsoft.com/office/drawing/2014/main" xmlns="" id="{53B5CE45-8F49-7C94-C94F-623AC7E191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21" name="图片 16">
              <a:extLst>
                <a:ext uri="{FF2B5EF4-FFF2-40B4-BE49-F238E27FC236}">
                  <a16:creationId xmlns:a16="http://schemas.microsoft.com/office/drawing/2014/main" xmlns="" id="{C7D4967A-CBA7-5464-6648-1EDAAA0819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F54D7531-CD4F-CBAA-C056-54E0DBCD895C}"/>
              </a:ext>
            </a:extLst>
          </p:cNvPr>
          <p:cNvSpPr/>
          <p:nvPr/>
        </p:nvSpPr>
        <p:spPr>
          <a:xfrm>
            <a:off x="557049" y="423041"/>
            <a:ext cx="11319641" cy="6011917"/>
          </a:xfrm>
          <a:custGeom>
            <a:avLst/>
            <a:gdLst>
              <a:gd name="connsiteX0" fmla="*/ 0 w 11319641"/>
              <a:gd name="connsiteY0" fmla="*/ 1002006 h 6011917"/>
              <a:gd name="connsiteX1" fmla="*/ 1002006 w 11319641"/>
              <a:gd name="connsiteY1" fmla="*/ 0 h 6011917"/>
              <a:gd name="connsiteX2" fmla="*/ 10317635 w 11319641"/>
              <a:gd name="connsiteY2" fmla="*/ 0 h 6011917"/>
              <a:gd name="connsiteX3" fmla="*/ 11319641 w 11319641"/>
              <a:gd name="connsiteY3" fmla="*/ 1002006 h 6011917"/>
              <a:gd name="connsiteX4" fmla="*/ 11319641 w 11319641"/>
              <a:gd name="connsiteY4" fmla="*/ 5009911 h 6011917"/>
              <a:gd name="connsiteX5" fmla="*/ 10317635 w 11319641"/>
              <a:gd name="connsiteY5" fmla="*/ 6011917 h 6011917"/>
              <a:gd name="connsiteX6" fmla="*/ 1002006 w 11319641"/>
              <a:gd name="connsiteY6" fmla="*/ 6011917 h 6011917"/>
              <a:gd name="connsiteX7" fmla="*/ 0 w 11319641"/>
              <a:gd name="connsiteY7" fmla="*/ 5009911 h 6011917"/>
              <a:gd name="connsiteX8" fmla="*/ 0 w 11319641"/>
              <a:gd name="connsiteY8" fmla="*/ 1002006 h 60119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19641" h="6011917" fill="none" extrusionOk="0">
                <a:moveTo>
                  <a:pt x="0" y="1002006"/>
                </a:moveTo>
                <a:cubicBezTo>
                  <a:pt x="-19050" y="466836"/>
                  <a:pt x="379243" y="-70431"/>
                  <a:pt x="1002006" y="0"/>
                </a:cubicBezTo>
                <a:cubicBezTo>
                  <a:pt x="2523076" y="-114940"/>
                  <a:pt x="6258310" y="-23151"/>
                  <a:pt x="10317635" y="0"/>
                </a:cubicBezTo>
                <a:cubicBezTo>
                  <a:pt x="10869400" y="19601"/>
                  <a:pt x="11354737" y="401680"/>
                  <a:pt x="11319641" y="1002006"/>
                </a:cubicBezTo>
                <a:cubicBezTo>
                  <a:pt x="11333124" y="2942173"/>
                  <a:pt x="11348152" y="3130279"/>
                  <a:pt x="11319641" y="5009911"/>
                </a:cubicBezTo>
                <a:cubicBezTo>
                  <a:pt x="11323951" y="5555236"/>
                  <a:pt x="10915078" y="5991607"/>
                  <a:pt x="10317635" y="6011917"/>
                </a:cubicBezTo>
                <a:cubicBezTo>
                  <a:pt x="6826414" y="6050003"/>
                  <a:pt x="3072075" y="5901654"/>
                  <a:pt x="1002006" y="6011917"/>
                </a:cubicBezTo>
                <a:cubicBezTo>
                  <a:pt x="470546" y="5949643"/>
                  <a:pt x="1916" y="5662328"/>
                  <a:pt x="0" y="5009911"/>
                </a:cubicBezTo>
                <a:cubicBezTo>
                  <a:pt x="77815" y="3724148"/>
                  <a:pt x="-147494" y="1874863"/>
                  <a:pt x="0" y="1002006"/>
                </a:cubicBezTo>
                <a:close/>
              </a:path>
              <a:path w="11319641" h="6011917" stroke="0" extrusionOk="0">
                <a:moveTo>
                  <a:pt x="0" y="1002006"/>
                </a:moveTo>
                <a:cubicBezTo>
                  <a:pt x="67358" y="485715"/>
                  <a:pt x="400760" y="-13802"/>
                  <a:pt x="1002006" y="0"/>
                </a:cubicBezTo>
                <a:cubicBezTo>
                  <a:pt x="5224994" y="-75917"/>
                  <a:pt x="8744773" y="106264"/>
                  <a:pt x="10317635" y="0"/>
                </a:cubicBezTo>
                <a:cubicBezTo>
                  <a:pt x="10797213" y="45657"/>
                  <a:pt x="11357582" y="472575"/>
                  <a:pt x="11319641" y="1002006"/>
                </a:cubicBezTo>
                <a:cubicBezTo>
                  <a:pt x="11458976" y="2489329"/>
                  <a:pt x="11404908" y="3021775"/>
                  <a:pt x="11319641" y="5009911"/>
                </a:cubicBezTo>
                <a:cubicBezTo>
                  <a:pt x="11331966" y="5547512"/>
                  <a:pt x="10849157" y="6012078"/>
                  <a:pt x="10317635" y="6011917"/>
                </a:cubicBezTo>
                <a:cubicBezTo>
                  <a:pt x="7720511" y="5870910"/>
                  <a:pt x="2235938" y="6173227"/>
                  <a:pt x="1002006" y="6011917"/>
                </a:cubicBezTo>
                <a:cubicBezTo>
                  <a:pt x="515668" y="6018272"/>
                  <a:pt x="-34684" y="5498269"/>
                  <a:pt x="0" y="5009911"/>
                </a:cubicBezTo>
                <a:cubicBezTo>
                  <a:pt x="166875" y="3924523"/>
                  <a:pt x="-29739" y="2092257"/>
                  <a:pt x="0" y="1002006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xmlns="" sd="13790002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505C48FA-64DE-864E-E10D-6F654838F6CC}"/>
              </a:ext>
            </a:extLst>
          </p:cNvPr>
          <p:cNvSpPr/>
          <p:nvPr/>
        </p:nvSpPr>
        <p:spPr>
          <a:xfrm>
            <a:off x="1660634" y="767254"/>
            <a:ext cx="9858704" cy="1580235"/>
          </a:xfrm>
          <a:custGeom>
            <a:avLst/>
            <a:gdLst>
              <a:gd name="connsiteX0" fmla="*/ 0 w 9858704"/>
              <a:gd name="connsiteY0" fmla="*/ 263378 h 1580235"/>
              <a:gd name="connsiteX1" fmla="*/ 263378 w 9858704"/>
              <a:gd name="connsiteY1" fmla="*/ 0 h 1580235"/>
              <a:gd name="connsiteX2" fmla="*/ 743307 w 9858704"/>
              <a:gd name="connsiteY2" fmla="*/ 0 h 1580235"/>
              <a:gd name="connsiteX3" fmla="*/ 1596513 w 9858704"/>
              <a:gd name="connsiteY3" fmla="*/ 0 h 1580235"/>
              <a:gd name="connsiteX4" fmla="*/ 2076442 w 9858704"/>
              <a:gd name="connsiteY4" fmla="*/ 0 h 1580235"/>
              <a:gd name="connsiteX5" fmla="*/ 2463051 w 9858704"/>
              <a:gd name="connsiteY5" fmla="*/ 0 h 1580235"/>
              <a:gd name="connsiteX6" fmla="*/ 3316258 w 9858704"/>
              <a:gd name="connsiteY6" fmla="*/ 0 h 1580235"/>
              <a:gd name="connsiteX7" fmla="*/ 3982826 w 9858704"/>
              <a:gd name="connsiteY7" fmla="*/ 0 h 1580235"/>
              <a:gd name="connsiteX8" fmla="*/ 4369435 w 9858704"/>
              <a:gd name="connsiteY8" fmla="*/ 0 h 1580235"/>
              <a:gd name="connsiteX9" fmla="*/ 4942683 w 9858704"/>
              <a:gd name="connsiteY9" fmla="*/ 0 h 1580235"/>
              <a:gd name="connsiteX10" fmla="*/ 5422612 w 9858704"/>
              <a:gd name="connsiteY10" fmla="*/ 0 h 1580235"/>
              <a:gd name="connsiteX11" fmla="*/ 6089180 w 9858704"/>
              <a:gd name="connsiteY11" fmla="*/ 0 h 1580235"/>
              <a:gd name="connsiteX12" fmla="*/ 6569109 w 9858704"/>
              <a:gd name="connsiteY12" fmla="*/ 0 h 1580235"/>
              <a:gd name="connsiteX13" fmla="*/ 7328996 w 9858704"/>
              <a:gd name="connsiteY13" fmla="*/ 0 h 1580235"/>
              <a:gd name="connsiteX14" fmla="*/ 7715605 w 9858704"/>
              <a:gd name="connsiteY14" fmla="*/ 0 h 1580235"/>
              <a:gd name="connsiteX15" fmla="*/ 8195534 w 9858704"/>
              <a:gd name="connsiteY15" fmla="*/ 0 h 1580235"/>
              <a:gd name="connsiteX16" fmla="*/ 9595326 w 9858704"/>
              <a:gd name="connsiteY16" fmla="*/ 0 h 1580235"/>
              <a:gd name="connsiteX17" fmla="*/ 9858704 w 9858704"/>
              <a:gd name="connsiteY17" fmla="*/ 263378 h 1580235"/>
              <a:gd name="connsiteX18" fmla="*/ 9858704 w 9858704"/>
              <a:gd name="connsiteY18" fmla="*/ 790118 h 1580235"/>
              <a:gd name="connsiteX19" fmla="*/ 9858704 w 9858704"/>
              <a:gd name="connsiteY19" fmla="*/ 1316857 h 1580235"/>
              <a:gd name="connsiteX20" fmla="*/ 9595326 w 9858704"/>
              <a:gd name="connsiteY20" fmla="*/ 1580235 h 1580235"/>
              <a:gd name="connsiteX21" fmla="*/ 9208717 w 9858704"/>
              <a:gd name="connsiteY21" fmla="*/ 1580235 h 1580235"/>
              <a:gd name="connsiteX22" fmla="*/ 8635468 w 9858704"/>
              <a:gd name="connsiteY22" fmla="*/ 1580235 h 1580235"/>
              <a:gd name="connsiteX23" fmla="*/ 7875581 w 9858704"/>
              <a:gd name="connsiteY23" fmla="*/ 1580235 h 1580235"/>
              <a:gd name="connsiteX24" fmla="*/ 7115694 w 9858704"/>
              <a:gd name="connsiteY24" fmla="*/ 1580235 h 1580235"/>
              <a:gd name="connsiteX25" fmla="*/ 6542446 w 9858704"/>
              <a:gd name="connsiteY25" fmla="*/ 1580235 h 1580235"/>
              <a:gd name="connsiteX26" fmla="*/ 5782559 w 9858704"/>
              <a:gd name="connsiteY26" fmla="*/ 1580235 h 1580235"/>
              <a:gd name="connsiteX27" fmla="*/ 4929352 w 9858704"/>
              <a:gd name="connsiteY27" fmla="*/ 1580235 h 1580235"/>
              <a:gd name="connsiteX28" fmla="*/ 4542743 w 9858704"/>
              <a:gd name="connsiteY28" fmla="*/ 1580235 h 1580235"/>
              <a:gd name="connsiteX29" fmla="*/ 4156133 w 9858704"/>
              <a:gd name="connsiteY29" fmla="*/ 1580235 h 1580235"/>
              <a:gd name="connsiteX30" fmla="*/ 3489566 w 9858704"/>
              <a:gd name="connsiteY30" fmla="*/ 1580235 h 1580235"/>
              <a:gd name="connsiteX31" fmla="*/ 3102956 w 9858704"/>
              <a:gd name="connsiteY31" fmla="*/ 1580235 h 1580235"/>
              <a:gd name="connsiteX32" fmla="*/ 2716347 w 9858704"/>
              <a:gd name="connsiteY32" fmla="*/ 1580235 h 1580235"/>
              <a:gd name="connsiteX33" fmla="*/ 1863141 w 9858704"/>
              <a:gd name="connsiteY33" fmla="*/ 1580235 h 1580235"/>
              <a:gd name="connsiteX34" fmla="*/ 1476531 w 9858704"/>
              <a:gd name="connsiteY34" fmla="*/ 1580235 h 1580235"/>
              <a:gd name="connsiteX35" fmla="*/ 263378 w 9858704"/>
              <a:gd name="connsiteY35" fmla="*/ 1580235 h 1580235"/>
              <a:gd name="connsiteX36" fmla="*/ 0 w 9858704"/>
              <a:gd name="connsiteY36" fmla="*/ 1316857 h 1580235"/>
              <a:gd name="connsiteX37" fmla="*/ 0 w 9858704"/>
              <a:gd name="connsiteY37" fmla="*/ 800652 h 1580235"/>
              <a:gd name="connsiteX38" fmla="*/ 0 w 9858704"/>
              <a:gd name="connsiteY38" fmla="*/ 263378 h 1580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858704" h="1580235" fill="none" extrusionOk="0">
                <a:moveTo>
                  <a:pt x="0" y="263378"/>
                </a:moveTo>
                <a:cubicBezTo>
                  <a:pt x="-10300" y="114152"/>
                  <a:pt x="130929" y="-27044"/>
                  <a:pt x="263378" y="0"/>
                </a:cubicBezTo>
                <a:cubicBezTo>
                  <a:pt x="466053" y="19713"/>
                  <a:pt x="552676" y="15056"/>
                  <a:pt x="743307" y="0"/>
                </a:cubicBezTo>
                <a:cubicBezTo>
                  <a:pt x="933938" y="-15056"/>
                  <a:pt x="1301214" y="-18304"/>
                  <a:pt x="1596513" y="0"/>
                </a:cubicBezTo>
                <a:cubicBezTo>
                  <a:pt x="1891812" y="18304"/>
                  <a:pt x="1950933" y="17430"/>
                  <a:pt x="2076442" y="0"/>
                </a:cubicBezTo>
                <a:cubicBezTo>
                  <a:pt x="2201951" y="-17430"/>
                  <a:pt x="2303103" y="18782"/>
                  <a:pt x="2463051" y="0"/>
                </a:cubicBezTo>
                <a:cubicBezTo>
                  <a:pt x="2622999" y="-18782"/>
                  <a:pt x="3044645" y="-26501"/>
                  <a:pt x="3316258" y="0"/>
                </a:cubicBezTo>
                <a:cubicBezTo>
                  <a:pt x="3587871" y="26501"/>
                  <a:pt x="3732871" y="-1354"/>
                  <a:pt x="3982826" y="0"/>
                </a:cubicBezTo>
                <a:cubicBezTo>
                  <a:pt x="4232781" y="1354"/>
                  <a:pt x="4279788" y="4094"/>
                  <a:pt x="4369435" y="0"/>
                </a:cubicBezTo>
                <a:cubicBezTo>
                  <a:pt x="4459082" y="-4094"/>
                  <a:pt x="4716913" y="28040"/>
                  <a:pt x="4942683" y="0"/>
                </a:cubicBezTo>
                <a:cubicBezTo>
                  <a:pt x="5168453" y="-28040"/>
                  <a:pt x="5197225" y="7550"/>
                  <a:pt x="5422612" y="0"/>
                </a:cubicBezTo>
                <a:cubicBezTo>
                  <a:pt x="5647999" y="-7550"/>
                  <a:pt x="5848126" y="-31571"/>
                  <a:pt x="6089180" y="0"/>
                </a:cubicBezTo>
                <a:cubicBezTo>
                  <a:pt x="6330234" y="31571"/>
                  <a:pt x="6384342" y="-18397"/>
                  <a:pt x="6569109" y="0"/>
                </a:cubicBezTo>
                <a:cubicBezTo>
                  <a:pt x="6753876" y="18397"/>
                  <a:pt x="7073008" y="-32513"/>
                  <a:pt x="7328996" y="0"/>
                </a:cubicBezTo>
                <a:cubicBezTo>
                  <a:pt x="7584984" y="32513"/>
                  <a:pt x="7623535" y="1824"/>
                  <a:pt x="7715605" y="0"/>
                </a:cubicBezTo>
                <a:cubicBezTo>
                  <a:pt x="7807675" y="-1824"/>
                  <a:pt x="8070547" y="883"/>
                  <a:pt x="8195534" y="0"/>
                </a:cubicBezTo>
                <a:cubicBezTo>
                  <a:pt x="8320521" y="-883"/>
                  <a:pt x="9281206" y="58071"/>
                  <a:pt x="9595326" y="0"/>
                </a:cubicBezTo>
                <a:cubicBezTo>
                  <a:pt x="9723794" y="5671"/>
                  <a:pt x="9853076" y="124125"/>
                  <a:pt x="9858704" y="263378"/>
                </a:cubicBezTo>
                <a:cubicBezTo>
                  <a:pt x="9880727" y="472951"/>
                  <a:pt x="9848612" y="640624"/>
                  <a:pt x="9858704" y="790118"/>
                </a:cubicBezTo>
                <a:cubicBezTo>
                  <a:pt x="9868796" y="939612"/>
                  <a:pt x="9859473" y="1180209"/>
                  <a:pt x="9858704" y="1316857"/>
                </a:cubicBezTo>
                <a:cubicBezTo>
                  <a:pt x="9867965" y="1456245"/>
                  <a:pt x="9764151" y="1570774"/>
                  <a:pt x="9595326" y="1580235"/>
                </a:cubicBezTo>
                <a:cubicBezTo>
                  <a:pt x="9461136" y="1585806"/>
                  <a:pt x="9301944" y="1594829"/>
                  <a:pt x="9208717" y="1580235"/>
                </a:cubicBezTo>
                <a:cubicBezTo>
                  <a:pt x="9115490" y="1565641"/>
                  <a:pt x="8899185" y="1592060"/>
                  <a:pt x="8635468" y="1580235"/>
                </a:cubicBezTo>
                <a:cubicBezTo>
                  <a:pt x="8371751" y="1568410"/>
                  <a:pt x="8247831" y="1596983"/>
                  <a:pt x="7875581" y="1580235"/>
                </a:cubicBezTo>
                <a:cubicBezTo>
                  <a:pt x="7503331" y="1563487"/>
                  <a:pt x="7428163" y="1560660"/>
                  <a:pt x="7115694" y="1580235"/>
                </a:cubicBezTo>
                <a:cubicBezTo>
                  <a:pt x="6803225" y="1599810"/>
                  <a:pt x="6762688" y="1602320"/>
                  <a:pt x="6542446" y="1580235"/>
                </a:cubicBezTo>
                <a:cubicBezTo>
                  <a:pt x="6322204" y="1558150"/>
                  <a:pt x="6039302" y="1562475"/>
                  <a:pt x="5782559" y="1580235"/>
                </a:cubicBezTo>
                <a:cubicBezTo>
                  <a:pt x="5525816" y="1597995"/>
                  <a:pt x="5332550" y="1619791"/>
                  <a:pt x="4929352" y="1580235"/>
                </a:cubicBezTo>
                <a:cubicBezTo>
                  <a:pt x="4526154" y="1540679"/>
                  <a:pt x="4650529" y="1591943"/>
                  <a:pt x="4542743" y="1580235"/>
                </a:cubicBezTo>
                <a:cubicBezTo>
                  <a:pt x="4434957" y="1568527"/>
                  <a:pt x="4268263" y="1583829"/>
                  <a:pt x="4156133" y="1580235"/>
                </a:cubicBezTo>
                <a:cubicBezTo>
                  <a:pt x="4044003" y="1576642"/>
                  <a:pt x="3735354" y="1591272"/>
                  <a:pt x="3489566" y="1580235"/>
                </a:cubicBezTo>
                <a:cubicBezTo>
                  <a:pt x="3243778" y="1569198"/>
                  <a:pt x="3229030" y="1595543"/>
                  <a:pt x="3102956" y="1580235"/>
                </a:cubicBezTo>
                <a:cubicBezTo>
                  <a:pt x="2976882" y="1564928"/>
                  <a:pt x="2794801" y="1577336"/>
                  <a:pt x="2716347" y="1580235"/>
                </a:cubicBezTo>
                <a:cubicBezTo>
                  <a:pt x="2637893" y="1583134"/>
                  <a:pt x="2038266" y="1619783"/>
                  <a:pt x="1863141" y="1580235"/>
                </a:cubicBezTo>
                <a:cubicBezTo>
                  <a:pt x="1688016" y="1540687"/>
                  <a:pt x="1644614" y="1572732"/>
                  <a:pt x="1476531" y="1580235"/>
                </a:cubicBezTo>
                <a:cubicBezTo>
                  <a:pt x="1308448" y="1587739"/>
                  <a:pt x="520686" y="1600124"/>
                  <a:pt x="263378" y="1580235"/>
                </a:cubicBezTo>
                <a:cubicBezTo>
                  <a:pt x="110886" y="1589872"/>
                  <a:pt x="-3729" y="1447851"/>
                  <a:pt x="0" y="1316857"/>
                </a:cubicBezTo>
                <a:cubicBezTo>
                  <a:pt x="-13817" y="1155997"/>
                  <a:pt x="12435" y="950412"/>
                  <a:pt x="0" y="800652"/>
                </a:cubicBezTo>
                <a:cubicBezTo>
                  <a:pt x="-12435" y="650892"/>
                  <a:pt x="612" y="493653"/>
                  <a:pt x="0" y="263378"/>
                </a:cubicBezTo>
                <a:close/>
              </a:path>
              <a:path w="9858704" h="1580235" stroke="0" extrusionOk="0">
                <a:moveTo>
                  <a:pt x="0" y="263378"/>
                </a:moveTo>
                <a:cubicBezTo>
                  <a:pt x="-23871" y="115520"/>
                  <a:pt x="144770" y="11570"/>
                  <a:pt x="263378" y="0"/>
                </a:cubicBezTo>
                <a:cubicBezTo>
                  <a:pt x="424776" y="-23526"/>
                  <a:pt x="665717" y="5877"/>
                  <a:pt x="836626" y="0"/>
                </a:cubicBezTo>
                <a:cubicBezTo>
                  <a:pt x="1007535" y="-5877"/>
                  <a:pt x="1235226" y="20122"/>
                  <a:pt x="1596513" y="0"/>
                </a:cubicBezTo>
                <a:cubicBezTo>
                  <a:pt x="1957800" y="-20122"/>
                  <a:pt x="1956656" y="6661"/>
                  <a:pt x="2076442" y="0"/>
                </a:cubicBezTo>
                <a:cubicBezTo>
                  <a:pt x="2196228" y="-6661"/>
                  <a:pt x="2476179" y="9746"/>
                  <a:pt x="2743010" y="0"/>
                </a:cubicBezTo>
                <a:cubicBezTo>
                  <a:pt x="3009841" y="-9746"/>
                  <a:pt x="3160268" y="5244"/>
                  <a:pt x="3409578" y="0"/>
                </a:cubicBezTo>
                <a:cubicBezTo>
                  <a:pt x="3658888" y="-5244"/>
                  <a:pt x="3665581" y="3873"/>
                  <a:pt x="3796187" y="0"/>
                </a:cubicBezTo>
                <a:cubicBezTo>
                  <a:pt x="3926793" y="-3873"/>
                  <a:pt x="4097202" y="1617"/>
                  <a:pt x="4369435" y="0"/>
                </a:cubicBezTo>
                <a:cubicBezTo>
                  <a:pt x="4641668" y="-1617"/>
                  <a:pt x="4737857" y="-17335"/>
                  <a:pt x="4849364" y="0"/>
                </a:cubicBezTo>
                <a:cubicBezTo>
                  <a:pt x="4960871" y="17335"/>
                  <a:pt x="5183585" y="20502"/>
                  <a:pt x="5515932" y="0"/>
                </a:cubicBezTo>
                <a:cubicBezTo>
                  <a:pt x="5848279" y="-20502"/>
                  <a:pt x="6026482" y="-12433"/>
                  <a:pt x="6182499" y="0"/>
                </a:cubicBezTo>
                <a:cubicBezTo>
                  <a:pt x="6338516" y="12433"/>
                  <a:pt x="6551299" y="-17815"/>
                  <a:pt x="6662428" y="0"/>
                </a:cubicBezTo>
                <a:cubicBezTo>
                  <a:pt x="6773557" y="17815"/>
                  <a:pt x="7100763" y="-16243"/>
                  <a:pt x="7515635" y="0"/>
                </a:cubicBezTo>
                <a:cubicBezTo>
                  <a:pt x="7930507" y="16243"/>
                  <a:pt x="8197527" y="30402"/>
                  <a:pt x="8368841" y="0"/>
                </a:cubicBezTo>
                <a:cubicBezTo>
                  <a:pt x="8540155" y="-30402"/>
                  <a:pt x="9340075" y="-12783"/>
                  <a:pt x="9595326" y="0"/>
                </a:cubicBezTo>
                <a:cubicBezTo>
                  <a:pt x="9726324" y="-21577"/>
                  <a:pt x="9849027" y="134428"/>
                  <a:pt x="9858704" y="263378"/>
                </a:cubicBezTo>
                <a:cubicBezTo>
                  <a:pt x="9842610" y="388819"/>
                  <a:pt x="9862694" y="628319"/>
                  <a:pt x="9858704" y="758513"/>
                </a:cubicBezTo>
                <a:cubicBezTo>
                  <a:pt x="9854714" y="888708"/>
                  <a:pt x="9856722" y="1152243"/>
                  <a:pt x="9858704" y="1316857"/>
                </a:cubicBezTo>
                <a:cubicBezTo>
                  <a:pt x="9854247" y="1465854"/>
                  <a:pt x="9733015" y="1570363"/>
                  <a:pt x="9595326" y="1580235"/>
                </a:cubicBezTo>
                <a:cubicBezTo>
                  <a:pt x="9357379" y="1594298"/>
                  <a:pt x="8967406" y="1577357"/>
                  <a:pt x="8742119" y="1580235"/>
                </a:cubicBezTo>
                <a:cubicBezTo>
                  <a:pt x="8516832" y="1583113"/>
                  <a:pt x="8398345" y="1598904"/>
                  <a:pt x="8262191" y="1580235"/>
                </a:cubicBezTo>
                <a:cubicBezTo>
                  <a:pt x="8126037" y="1561566"/>
                  <a:pt x="7974192" y="1557411"/>
                  <a:pt x="7688942" y="1580235"/>
                </a:cubicBezTo>
                <a:cubicBezTo>
                  <a:pt x="7403692" y="1603059"/>
                  <a:pt x="7202456" y="1582368"/>
                  <a:pt x="7022375" y="1580235"/>
                </a:cubicBezTo>
                <a:cubicBezTo>
                  <a:pt x="6842294" y="1578102"/>
                  <a:pt x="6610606" y="1542954"/>
                  <a:pt x="6262487" y="1580235"/>
                </a:cubicBezTo>
                <a:cubicBezTo>
                  <a:pt x="5914368" y="1617516"/>
                  <a:pt x="5992486" y="1581713"/>
                  <a:pt x="5875878" y="1580235"/>
                </a:cubicBezTo>
                <a:cubicBezTo>
                  <a:pt x="5759270" y="1578757"/>
                  <a:pt x="5268173" y="1583534"/>
                  <a:pt x="5022671" y="1580235"/>
                </a:cubicBezTo>
                <a:cubicBezTo>
                  <a:pt x="4777169" y="1576936"/>
                  <a:pt x="4462422" y="1585539"/>
                  <a:pt x="4169465" y="1580235"/>
                </a:cubicBezTo>
                <a:cubicBezTo>
                  <a:pt x="3876508" y="1574931"/>
                  <a:pt x="3756078" y="1581714"/>
                  <a:pt x="3596217" y="1580235"/>
                </a:cubicBezTo>
                <a:cubicBezTo>
                  <a:pt x="3436356" y="1578756"/>
                  <a:pt x="3011031" y="1609965"/>
                  <a:pt x="2836329" y="1580235"/>
                </a:cubicBezTo>
                <a:cubicBezTo>
                  <a:pt x="2661627" y="1550505"/>
                  <a:pt x="2408527" y="1557486"/>
                  <a:pt x="2263081" y="1580235"/>
                </a:cubicBezTo>
                <a:cubicBezTo>
                  <a:pt x="2117635" y="1602984"/>
                  <a:pt x="1819605" y="1575528"/>
                  <a:pt x="1689833" y="1580235"/>
                </a:cubicBezTo>
                <a:cubicBezTo>
                  <a:pt x="1560061" y="1584942"/>
                  <a:pt x="1346795" y="1597239"/>
                  <a:pt x="1209904" y="1580235"/>
                </a:cubicBezTo>
                <a:cubicBezTo>
                  <a:pt x="1073013" y="1563231"/>
                  <a:pt x="722991" y="1588370"/>
                  <a:pt x="263378" y="1580235"/>
                </a:cubicBezTo>
                <a:cubicBezTo>
                  <a:pt x="129284" y="1576563"/>
                  <a:pt x="-5344" y="1452987"/>
                  <a:pt x="0" y="1316857"/>
                </a:cubicBezTo>
                <a:cubicBezTo>
                  <a:pt x="-20079" y="1182620"/>
                  <a:pt x="9086" y="924579"/>
                  <a:pt x="0" y="779583"/>
                </a:cubicBezTo>
                <a:cubicBezTo>
                  <a:pt x="-9086" y="634587"/>
                  <a:pt x="-18978" y="512019"/>
                  <a:pt x="0" y="263378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99370285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6" name="Picture 15" descr="Shape, circle&#10;&#10;Description automatically generated">
            <a:extLst>
              <a:ext uri="{FF2B5EF4-FFF2-40B4-BE49-F238E27FC236}">
                <a16:creationId xmlns:a16="http://schemas.microsoft.com/office/drawing/2014/main" xmlns="" id="{B5F9BE50-69BF-DFFB-71DA-6076B45A88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242" y="2935938"/>
            <a:ext cx="2674469" cy="384323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B75D7182-F314-1F81-4AEA-D3DC827D54AD}"/>
              </a:ext>
            </a:extLst>
          </p:cNvPr>
          <p:cNvSpPr txBox="1"/>
          <p:nvPr/>
        </p:nvSpPr>
        <p:spPr>
          <a:xfrm>
            <a:off x="2151476" y="865339"/>
            <a:ext cx="84836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000" b="1" dirty="0">
                <a:solidFill>
                  <a:prstClr val="black"/>
                </a:solidFill>
                <a:latin typeface="Calibri" panose="020F0502020204030204"/>
              </a:rPr>
              <a:t>Cái gì thường vẫn để đo</a:t>
            </a:r>
          </a:p>
          <a:p>
            <a:pPr lvl="0" algn="ctr"/>
            <a:r>
              <a:rPr lang="vi-VN" sz="4000" b="1" dirty="0">
                <a:solidFill>
                  <a:prstClr val="black"/>
                </a:solidFill>
                <a:latin typeface="Calibri" panose="020F0502020204030204"/>
              </a:rPr>
              <a:t>Giúp anh học trò kẻ vẽ thường xuyên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4F9CC1CE-E119-DB74-9A73-425A99A456F3}"/>
              </a:ext>
            </a:extLst>
          </p:cNvPr>
          <p:cNvSpPr/>
          <p:nvPr/>
        </p:nvSpPr>
        <p:spPr>
          <a:xfrm>
            <a:off x="7856781" y="4873623"/>
            <a:ext cx="3261271" cy="1217123"/>
          </a:xfrm>
          <a:custGeom>
            <a:avLst/>
            <a:gdLst>
              <a:gd name="connsiteX0" fmla="*/ 0 w 3261271"/>
              <a:gd name="connsiteY0" fmla="*/ 202858 h 1217123"/>
              <a:gd name="connsiteX1" fmla="*/ 202858 w 3261271"/>
              <a:gd name="connsiteY1" fmla="*/ 0 h 1217123"/>
              <a:gd name="connsiteX2" fmla="*/ 773969 w 3261271"/>
              <a:gd name="connsiteY2" fmla="*/ 0 h 1217123"/>
              <a:gd name="connsiteX3" fmla="*/ 1316524 w 3261271"/>
              <a:gd name="connsiteY3" fmla="*/ 0 h 1217123"/>
              <a:gd name="connsiteX4" fmla="*/ 1830524 w 3261271"/>
              <a:gd name="connsiteY4" fmla="*/ 0 h 1217123"/>
              <a:gd name="connsiteX5" fmla="*/ 2315969 w 3261271"/>
              <a:gd name="connsiteY5" fmla="*/ 0 h 1217123"/>
              <a:gd name="connsiteX6" fmla="*/ 3058413 w 3261271"/>
              <a:gd name="connsiteY6" fmla="*/ 0 h 1217123"/>
              <a:gd name="connsiteX7" fmla="*/ 3261271 w 3261271"/>
              <a:gd name="connsiteY7" fmla="*/ 202858 h 1217123"/>
              <a:gd name="connsiteX8" fmla="*/ 3261271 w 3261271"/>
              <a:gd name="connsiteY8" fmla="*/ 584219 h 1217123"/>
              <a:gd name="connsiteX9" fmla="*/ 3261271 w 3261271"/>
              <a:gd name="connsiteY9" fmla="*/ 1014265 h 1217123"/>
              <a:gd name="connsiteX10" fmla="*/ 3058413 w 3261271"/>
              <a:gd name="connsiteY10" fmla="*/ 1217123 h 1217123"/>
              <a:gd name="connsiteX11" fmla="*/ 2430191 w 3261271"/>
              <a:gd name="connsiteY11" fmla="*/ 1217123 h 1217123"/>
              <a:gd name="connsiteX12" fmla="*/ 1887635 w 3261271"/>
              <a:gd name="connsiteY12" fmla="*/ 1217123 h 1217123"/>
              <a:gd name="connsiteX13" fmla="*/ 1259413 w 3261271"/>
              <a:gd name="connsiteY13" fmla="*/ 1217123 h 1217123"/>
              <a:gd name="connsiteX14" fmla="*/ 773969 w 3261271"/>
              <a:gd name="connsiteY14" fmla="*/ 1217123 h 1217123"/>
              <a:gd name="connsiteX15" fmla="*/ 202858 w 3261271"/>
              <a:gd name="connsiteY15" fmla="*/ 1217123 h 1217123"/>
              <a:gd name="connsiteX16" fmla="*/ 0 w 3261271"/>
              <a:gd name="connsiteY16" fmla="*/ 1014265 h 1217123"/>
              <a:gd name="connsiteX17" fmla="*/ 0 w 3261271"/>
              <a:gd name="connsiteY17" fmla="*/ 632904 h 1217123"/>
              <a:gd name="connsiteX18" fmla="*/ 0 w 3261271"/>
              <a:gd name="connsiteY18" fmla="*/ 202858 h 1217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261271" h="1217123" fill="none" extrusionOk="0">
                <a:moveTo>
                  <a:pt x="0" y="202858"/>
                </a:moveTo>
                <a:cubicBezTo>
                  <a:pt x="-3190" y="84612"/>
                  <a:pt x="89806" y="3627"/>
                  <a:pt x="202858" y="0"/>
                </a:cubicBezTo>
                <a:cubicBezTo>
                  <a:pt x="393729" y="1756"/>
                  <a:pt x="615667" y="-2899"/>
                  <a:pt x="773969" y="0"/>
                </a:cubicBezTo>
                <a:cubicBezTo>
                  <a:pt x="932271" y="2899"/>
                  <a:pt x="1164906" y="425"/>
                  <a:pt x="1316524" y="0"/>
                </a:cubicBezTo>
                <a:cubicBezTo>
                  <a:pt x="1468142" y="-425"/>
                  <a:pt x="1591844" y="23514"/>
                  <a:pt x="1830524" y="0"/>
                </a:cubicBezTo>
                <a:cubicBezTo>
                  <a:pt x="2069204" y="-23514"/>
                  <a:pt x="2202262" y="15591"/>
                  <a:pt x="2315969" y="0"/>
                </a:cubicBezTo>
                <a:cubicBezTo>
                  <a:pt x="2429677" y="-15591"/>
                  <a:pt x="2792596" y="17728"/>
                  <a:pt x="3058413" y="0"/>
                </a:cubicBezTo>
                <a:cubicBezTo>
                  <a:pt x="3149350" y="-3992"/>
                  <a:pt x="3274954" y="98332"/>
                  <a:pt x="3261271" y="202858"/>
                </a:cubicBezTo>
                <a:cubicBezTo>
                  <a:pt x="3243156" y="279902"/>
                  <a:pt x="3268963" y="396693"/>
                  <a:pt x="3261271" y="584219"/>
                </a:cubicBezTo>
                <a:cubicBezTo>
                  <a:pt x="3253579" y="771745"/>
                  <a:pt x="3281752" y="874638"/>
                  <a:pt x="3261271" y="1014265"/>
                </a:cubicBezTo>
                <a:cubicBezTo>
                  <a:pt x="3279814" y="1134370"/>
                  <a:pt x="3170645" y="1198018"/>
                  <a:pt x="3058413" y="1217123"/>
                </a:cubicBezTo>
                <a:cubicBezTo>
                  <a:pt x="2748812" y="1242953"/>
                  <a:pt x="2742981" y="1219587"/>
                  <a:pt x="2430191" y="1217123"/>
                </a:cubicBezTo>
                <a:cubicBezTo>
                  <a:pt x="2117401" y="1214659"/>
                  <a:pt x="2132418" y="1198579"/>
                  <a:pt x="1887635" y="1217123"/>
                </a:cubicBezTo>
                <a:cubicBezTo>
                  <a:pt x="1642852" y="1235667"/>
                  <a:pt x="1387027" y="1242708"/>
                  <a:pt x="1259413" y="1217123"/>
                </a:cubicBezTo>
                <a:cubicBezTo>
                  <a:pt x="1131799" y="1191538"/>
                  <a:pt x="987222" y="1218078"/>
                  <a:pt x="773969" y="1217123"/>
                </a:cubicBezTo>
                <a:cubicBezTo>
                  <a:pt x="560716" y="1216168"/>
                  <a:pt x="349146" y="1234259"/>
                  <a:pt x="202858" y="1217123"/>
                </a:cubicBezTo>
                <a:cubicBezTo>
                  <a:pt x="81582" y="1212395"/>
                  <a:pt x="-2438" y="1128014"/>
                  <a:pt x="0" y="1014265"/>
                </a:cubicBezTo>
                <a:cubicBezTo>
                  <a:pt x="-8205" y="926896"/>
                  <a:pt x="-10747" y="776277"/>
                  <a:pt x="0" y="632904"/>
                </a:cubicBezTo>
                <a:cubicBezTo>
                  <a:pt x="10747" y="489531"/>
                  <a:pt x="-3461" y="417859"/>
                  <a:pt x="0" y="202858"/>
                </a:cubicBezTo>
                <a:close/>
              </a:path>
              <a:path w="3261271" h="1217123" stroke="0" extrusionOk="0">
                <a:moveTo>
                  <a:pt x="0" y="202858"/>
                </a:moveTo>
                <a:cubicBezTo>
                  <a:pt x="-11867" y="86874"/>
                  <a:pt x="99962" y="-9635"/>
                  <a:pt x="202858" y="0"/>
                </a:cubicBezTo>
                <a:cubicBezTo>
                  <a:pt x="314027" y="21825"/>
                  <a:pt x="534932" y="15080"/>
                  <a:pt x="716858" y="0"/>
                </a:cubicBezTo>
                <a:cubicBezTo>
                  <a:pt x="898784" y="-15080"/>
                  <a:pt x="959680" y="22279"/>
                  <a:pt x="1202302" y="0"/>
                </a:cubicBezTo>
                <a:cubicBezTo>
                  <a:pt x="1444924" y="-22279"/>
                  <a:pt x="1478146" y="16886"/>
                  <a:pt x="1744858" y="0"/>
                </a:cubicBezTo>
                <a:cubicBezTo>
                  <a:pt x="2011570" y="-16886"/>
                  <a:pt x="2049010" y="-21457"/>
                  <a:pt x="2344524" y="0"/>
                </a:cubicBezTo>
                <a:cubicBezTo>
                  <a:pt x="2640038" y="21457"/>
                  <a:pt x="2783308" y="-525"/>
                  <a:pt x="3058413" y="0"/>
                </a:cubicBezTo>
                <a:cubicBezTo>
                  <a:pt x="3177705" y="16621"/>
                  <a:pt x="3253134" y="109031"/>
                  <a:pt x="3261271" y="202858"/>
                </a:cubicBezTo>
                <a:cubicBezTo>
                  <a:pt x="3262579" y="307793"/>
                  <a:pt x="3276396" y="493109"/>
                  <a:pt x="3261271" y="608562"/>
                </a:cubicBezTo>
                <a:cubicBezTo>
                  <a:pt x="3246146" y="724015"/>
                  <a:pt x="3280488" y="825054"/>
                  <a:pt x="3261271" y="1014265"/>
                </a:cubicBezTo>
                <a:cubicBezTo>
                  <a:pt x="3270217" y="1104391"/>
                  <a:pt x="3175142" y="1214284"/>
                  <a:pt x="3058413" y="1217123"/>
                </a:cubicBezTo>
                <a:cubicBezTo>
                  <a:pt x="2800249" y="1207744"/>
                  <a:pt x="2712449" y="1194769"/>
                  <a:pt x="2430191" y="1217123"/>
                </a:cubicBezTo>
                <a:cubicBezTo>
                  <a:pt x="2147933" y="1239477"/>
                  <a:pt x="2122429" y="1200431"/>
                  <a:pt x="1887635" y="1217123"/>
                </a:cubicBezTo>
                <a:cubicBezTo>
                  <a:pt x="1652841" y="1233815"/>
                  <a:pt x="1567562" y="1209187"/>
                  <a:pt x="1345080" y="1217123"/>
                </a:cubicBezTo>
                <a:cubicBezTo>
                  <a:pt x="1122598" y="1225059"/>
                  <a:pt x="1023372" y="1232645"/>
                  <a:pt x="802525" y="1217123"/>
                </a:cubicBezTo>
                <a:cubicBezTo>
                  <a:pt x="581679" y="1201601"/>
                  <a:pt x="454631" y="1243099"/>
                  <a:pt x="202858" y="1217123"/>
                </a:cubicBezTo>
                <a:cubicBezTo>
                  <a:pt x="104849" y="1192970"/>
                  <a:pt x="5434" y="1143403"/>
                  <a:pt x="0" y="1014265"/>
                </a:cubicBezTo>
                <a:cubicBezTo>
                  <a:pt x="-14940" y="853490"/>
                  <a:pt x="9703" y="801018"/>
                  <a:pt x="0" y="592333"/>
                </a:cubicBezTo>
                <a:cubicBezTo>
                  <a:pt x="-9703" y="383648"/>
                  <a:pt x="14353" y="309891"/>
                  <a:pt x="0" y="202858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330580221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+mn-ea"/>
                <a:cs typeface="Calibri" panose="020F0502020204030204" pitchFamily="34" charset="0"/>
              </a:rPr>
              <a:t>THƯỚC</a:t>
            </a:r>
            <a:r>
              <a:rPr kumimoji="0" lang="en-US" sz="48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+mn-ea"/>
                <a:cs typeface="Calibri" panose="020F0502020204030204" pitchFamily="34" charset="0"/>
              </a:rPr>
              <a:t> KẺ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 Light" panose="020F0302020204030204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CA94DEA0-21D7-4890-901B-4428D1C74EF6}"/>
              </a:ext>
            </a:extLst>
          </p:cNvPr>
          <p:cNvGrpSpPr/>
          <p:nvPr/>
        </p:nvGrpSpPr>
        <p:grpSpPr>
          <a:xfrm>
            <a:off x="916998" y="532095"/>
            <a:ext cx="1234478" cy="1569660"/>
            <a:chOff x="916998" y="532095"/>
            <a:chExt cx="1234478" cy="1569660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xmlns="" id="{41674BB5-8F2E-D5CF-A52D-198CA854B138}"/>
                </a:ext>
              </a:extLst>
            </p:cNvPr>
            <p:cNvSpPr/>
            <p:nvPr/>
          </p:nvSpPr>
          <p:spPr>
            <a:xfrm>
              <a:off x="916998" y="609657"/>
              <a:ext cx="1234478" cy="121944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 w="76200" cmpd="sng">
              <a:solidFill>
                <a:srgbClr val="00B0F0"/>
              </a:solidFill>
              <a:extLst>
                <a:ext uri="{C807C97D-BFC1-408E-A445-0C87EB9F89A2}">
                  <ask:lineSketchStyleProps xmlns:ask="http://schemas.microsoft.com/office/drawing/2018/sketchyshapes" xmlns="" sd="1219033472">
                    <a:custGeom>
                      <a:avLst/>
                      <a:gdLst>
                        <a:gd name="connsiteX0" fmla="*/ 0 w 1234478"/>
                        <a:gd name="connsiteY0" fmla="*/ 609720 h 1219440"/>
                        <a:gd name="connsiteX1" fmla="*/ 617239 w 1234478"/>
                        <a:gd name="connsiteY1" fmla="*/ 0 h 1219440"/>
                        <a:gd name="connsiteX2" fmla="*/ 1234478 w 1234478"/>
                        <a:gd name="connsiteY2" fmla="*/ 609720 h 1219440"/>
                        <a:gd name="connsiteX3" fmla="*/ 617239 w 1234478"/>
                        <a:gd name="connsiteY3" fmla="*/ 1219440 h 1219440"/>
                        <a:gd name="connsiteX4" fmla="*/ 0 w 1234478"/>
                        <a:gd name="connsiteY4" fmla="*/ 609720 h 12194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34478" h="1219440" fill="none" extrusionOk="0">
                          <a:moveTo>
                            <a:pt x="0" y="609720"/>
                          </a:moveTo>
                          <a:cubicBezTo>
                            <a:pt x="84150" y="282964"/>
                            <a:pt x="309203" y="-67618"/>
                            <a:pt x="617239" y="0"/>
                          </a:cubicBezTo>
                          <a:cubicBezTo>
                            <a:pt x="878412" y="-12208"/>
                            <a:pt x="1223642" y="283183"/>
                            <a:pt x="1234478" y="609720"/>
                          </a:cubicBezTo>
                          <a:cubicBezTo>
                            <a:pt x="1232847" y="930907"/>
                            <a:pt x="934148" y="1252770"/>
                            <a:pt x="617239" y="1219440"/>
                          </a:cubicBezTo>
                          <a:cubicBezTo>
                            <a:pt x="304006" y="1234925"/>
                            <a:pt x="58075" y="960422"/>
                            <a:pt x="0" y="609720"/>
                          </a:cubicBezTo>
                          <a:close/>
                        </a:path>
                        <a:path w="1234478" h="1219440" stroke="0" extrusionOk="0">
                          <a:moveTo>
                            <a:pt x="0" y="609720"/>
                          </a:moveTo>
                          <a:cubicBezTo>
                            <a:pt x="-61380" y="235120"/>
                            <a:pt x="263149" y="4953"/>
                            <a:pt x="617239" y="0"/>
                          </a:cubicBezTo>
                          <a:cubicBezTo>
                            <a:pt x="1034744" y="16129"/>
                            <a:pt x="1184289" y="274577"/>
                            <a:pt x="1234478" y="609720"/>
                          </a:cubicBezTo>
                          <a:cubicBezTo>
                            <a:pt x="1186927" y="992895"/>
                            <a:pt x="953976" y="1242407"/>
                            <a:pt x="617239" y="1219440"/>
                          </a:cubicBezTo>
                          <a:cubicBezTo>
                            <a:pt x="256042" y="1208331"/>
                            <a:pt x="71765" y="980749"/>
                            <a:pt x="0" y="60972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516024CD-F7C3-657B-30DD-5274FE3138B9}"/>
                </a:ext>
              </a:extLst>
            </p:cNvPr>
            <p:cNvSpPr txBox="1"/>
            <p:nvPr/>
          </p:nvSpPr>
          <p:spPr>
            <a:xfrm>
              <a:off x="1189881" y="532095"/>
              <a:ext cx="9144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>
                  <a:ln>
                    <a:noFill/>
                  </a:ln>
                  <a:solidFill>
                    <a:srgbClr val="51C3F9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#9Slide05 SVNClementine" panose="020F0502020204030203" pitchFamily="34" charset="0"/>
                  <a:ea typeface="+mn-ea"/>
                  <a:cs typeface="+mn-cs"/>
                </a:rPr>
                <a:t>?</a:t>
              </a:r>
              <a:endParaRPr kumimoji="0" lang="vi-VN" sz="9600" b="1" i="0" u="none" strike="noStrike" kern="1200" cap="none" spc="0" normalizeH="0" baseline="0" noProof="0">
                <a:ln>
                  <a:noFill/>
                </a:ln>
                <a:solidFill>
                  <a:srgbClr val="51C3F9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B959CF18-3476-4D6A-B715-B41195A67E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767" b="91107" l="3500" r="96750">
                        <a14:foregroundMark x1="5000" y1="75494" x2="7250" y2="91304"/>
                        <a14:foregroundMark x1="3625" y1="78261" x2="4500" y2="78261"/>
                        <a14:foregroundMark x1="88625" y1="10277" x2="92500" y2="23123"/>
                        <a14:foregroundMark x1="88500" y1="8498" x2="92375" y2="17787"/>
                        <a14:foregroundMark x1="89250" y1="2964" x2="92375" y2="11858"/>
                        <a14:foregroundMark x1="95500" y1="17984" x2="96750" y2="19565"/>
                        <a14:foregroundMark x1="96375" y1="20751" x2="96375" y2="20751"/>
                        <a14:foregroundMark x1="41625" y1="47233" x2="58375" y2="48617"/>
                        <a14:foregroundMark x1="41625" y1="51581" x2="44750" y2="51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5502" y="2484167"/>
            <a:ext cx="5626885" cy="355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8382681"/>
      </p:ext>
    </p:extLst>
  </p:cSld>
  <p:clrMapOvr>
    <a:masterClrMapping/>
  </p:clrMapOvr>
  <p:transition spd="slow">
    <p:cover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2" presetClass="entr" presetSubtype="8" fill="hold" nodeType="after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7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18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0" presetID="2" presetClass="entr" presetSubtype="8" fill="hold" grpId="0" nodeType="after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2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2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5" presetID="2" presetClass="entr" presetSubtype="1" fill="hold" grpId="0" nodeType="afterEffect" p14:presetBounceEnd="60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7" dur="500" fill="hold"/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8" dur="500" fill="hold"/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3850"/>
                                </p:stCondLst>
                                <p:childTnLst>
                                  <p:par>
                                    <p:cTn id="30" presetID="2" presetClass="entr" presetSubtype="1" fill="hold" grpId="0" nodeType="afterEffect" p14:presetBounceEnd="60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2" dur="500" fill="hold"/>
                                            <p:tgtEl>
                                              <p:spTgt spid="1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3" dur="500" fill="hold"/>
                                            <p:tgtEl>
                                              <p:spTgt spid="1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12" grpId="0" animBg="1"/>
          <p:bldP spid="17" grpId="0" build="p"/>
          <p:bldP spid="2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0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5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3850"/>
                                </p:stCondLst>
                                <p:childTnLst>
                                  <p:par>
                                    <p:cTn id="30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1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12" grpId="0" animBg="1"/>
          <p:bldP spid="17" grpId="0" build="p"/>
          <p:bldP spid="20" grpId="0" animBg="1"/>
        </p:bldLst>
      </p:timing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2A241DE7-1536-1EED-270E-07CF2EA38A0C}"/>
              </a:ext>
            </a:extLst>
          </p:cNvPr>
          <p:cNvSpPr/>
          <p:nvPr/>
        </p:nvSpPr>
        <p:spPr>
          <a:xfrm>
            <a:off x="9916886" y="261257"/>
            <a:ext cx="1208314" cy="293914"/>
          </a:xfrm>
          <a:prstGeom prst="roundRect">
            <a:avLst/>
          </a:prstGeom>
          <a:solidFill>
            <a:srgbClr val="A8D5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F2A3365-CE4C-04F7-5C03-5EB74EB43906}"/>
              </a:ext>
            </a:extLst>
          </p:cNvPr>
          <p:cNvSpPr txBox="1"/>
          <p:nvPr/>
        </p:nvSpPr>
        <p:spPr>
          <a:xfrm>
            <a:off x="-570565" y="874455"/>
            <a:ext cx="7173687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8000" b="0" i="0" u="none" strike="noStrike" kern="1200" cap="none" spc="0" normalizeH="0" baseline="0" noProof="0">
                <a:ln w="2413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LNTH-LuoLuoNotangYuanTi 1" pitchFamily="2" charset="-128"/>
                <a:cs typeface="LNTH-LuoLuoNotangYuanTi 1" pitchFamily="2" charset="-128"/>
              </a:rPr>
              <a:t>Tạm biệt!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8000" b="0" i="0" u="none" strike="noStrike" kern="1200" cap="none" spc="0" normalizeH="0" baseline="0" noProof="0">
                <a:ln w="2413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LNTH-LuoLuoNotangYuanTi 1" pitchFamily="2" charset="-128"/>
                <a:cs typeface="LNTH-LuoLuoNotangYuanTi 1" pitchFamily="2" charset="-128"/>
              </a:rPr>
              <a:t>Hẹn gặp lại</a:t>
            </a:r>
            <a:endParaRPr kumimoji="0" lang="vi-VN" sz="1400" b="0" i="0" u="none" strike="noStrike" kern="1200" cap="none" spc="0" normalizeH="0" baseline="0" noProof="0">
              <a:ln w="241300"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D115D77-CD95-0BBA-1179-AA5F1F44A072}"/>
              </a:ext>
            </a:extLst>
          </p:cNvPr>
          <p:cNvSpPr txBox="1"/>
          <p:nvPr/>
        </p:nvSpPr>
        <p:spPr>
          <a:xfrm>
            <a:off x="-211902" y="876551"/>
            <a:ext cx="6456359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8000" b="0" i="0" u="none" strike="noStrike" kern="1200" cap="none" spc="0" normalizeH="0" baseline="0" noProof="0">
                <a:ln w="0">
                  <a:solidFill>
                    <a:prstClr val="black"/>
                  </a:solidFill>
                </a:ln>
                <a:solidFill>
                  <a:srgbClr val="FF669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LNTH-LuoLuoNotangYuanTi 1" pitchFamily="2" charset="-128"/>
                <a:cs typeface="LNTH-LuoLuoNotangYuanTi 1" pitchFamily="2" charset="-128"/>
              </a:rPr>
              <a:t>Tạm</a:t>
            </a:r>
            <a:r>
              <a:rPr kumimoji="0" lang="en" sz="8000" b="0" i="0" u="none" strike="noStrike" kern="1200" cap="none" spc="0" normalizeH="0" baseline="0" noProof="0">
                <a:ln w="0">
                  <a:solidFill>
                    <a:prstClr val="black"/>
                  </a:solidFill>
                </a:ln>
                <a:solidFill>
                  <a:srgbClr val="44C1A3">
                    <a:lumMod val="7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" sz="8000" b="0" i="0" u="none" strike="noStrike" kern="1200" cap="none" spc="0" normalizeH="0" baseline="0" noProof="0">
                <a:ln w="0">
                  <a:solidFill>
                    <a:prstClr val="black"/>
                  </a:solidFill>
                </a:ln>
                <a:solidFill>
                  <a:srgbClr val="51C3F9">
                    <a:lumMod val="7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LNTH-LuoLuoNotangYuanTi 1" pitchFamily="2" charset="-128"/>
                <a:cs typeface="LNTH-LuoLuoNotangYuanTi 1" pitchFamily="2" charset="-128"/>
              </a:rPr>
              <a:t>biệt</a:t>
            </a:r>
            <a:r>
              <a:rPr kumimoji="0" lang="en" sz="8000" b="0" i="0" u="none" strike="noStrike" kern="1200" cap="none" spc="0" normalizeH="0" baseline="0" noProof="0">
                <a:ln w="0">
                  <a:solidFill>
                    <a:prstClr val="black"/>
                  </a:solidFill>
                </a:ln>
                <a:solidFill>
                  <a:srgbClr val="F19EC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LNTH-LuoLuoNotangYuanTi 1" pitchFamily="2" charset="-128"/>
                <a:cs typeface="LNTH-LuoLuoNotangYuanTi 1" pitchFamily="2" charset="-128"/>
              </a:rPr>
              <a:t>!</a:t>
            </a:r>
            <a:r>
              <a:rPr kumimoji="0" lang="en" sz="8000" b="0" i="0" u="none" strike="noStrike" kern="1200" cap="none" spc="0" normalizeH="0" baseline="0" noProof="0">
                <a:ln w="0">
                  <a:solidFill>
                    <a:prstClr val="black"/>
                  </a:solidFill>
                </a:ln>
                <a:solidFill>
                  <a:srgbClr val="44C1A3">
                    <a:lumMod val="7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" sz="8000" b="0" i="0" u="none" strike="noStrike" kern="1200" cap="none" spc="0" normalizeH="0" baseline="0" noProof="0">
                <a:ln w="0"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LNTH-LuoLuoNotangYuanTi 1" pitchFamily="2" charset="-128"/>
                <a:cs typeface="LNTH-LuoLuoNotangYuanTi 1" pitchFamily="2" charset="-128"/>
              </a:rPr>
              <a:t>Hẹn</a:t>
            </a:r>
            <a:r>
              <a:rPr kumimoji="0" lang="en" sz="8000" b="0" i="0" u="none" strike="noStrike" kern="1200" cap="none" spc="0" normalizeH="0" baseline="0" noProof="0">
                <a:ln w="0">
                  <a:solidFill>
                    <a:prstClr val="black"/>
                  </a:solidFill>
                </a:ln>
                <a:solidFill>
                  <a:srgbClr val="44C1A3">
                    <a:lumMod val="7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" sz="8000" b="0" i="0" u="none" strike="noStrike" kern="1200" cap="none" spc="0" normalizeH="0" baseline="0" noProof="0">
                <a:ln w="0">
                  <a:solidFill>
                    <a:prstClr val="black"/>
                  </a:solidFill>
                </a:ln>
                <a:solidFill>
                  <a:srgbClr val="92D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LNTH-LuoLuoNotangYuanTi 1" pitchFamily="2" charset="-128"/>
                <a:cs typeface="LNTH-LuoLuoNotangYuanTi 1" pitchFamily="2" charset="-128"/>
              </a:rPr>
              <a:t>gặp</a:t>
            </a:r>
            <a:r>
              <a:rPr kumimoji="0" lang="en" sz="8000" b="0" i="0" u="none" strike="noStrike" kern="1200" cap="none" spc="0" normalizeH="0" baseline="0" noProof="0">
                <a:ln w="0">
                  <a:solidFill>
                    <a:prstClr val="black"/>
                  </a:solidFill>
                </a:ln>
                <a:solidFill>
                  <a:srgbClr val="44C1A3">
                    <a:lumMod val="7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" sz="8000" b="0" i="0" u="none" strike="noStrike" kern="1200" cap="none" spc="0" normalizeH="0" baseline="0" noProof="0">
                <a:ln w="0">
                  <a:solidFill>
                    <a:prstClr val="black"/>
                  </a:solidFill>
                </a:ln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LNTH-LuoLuoNotangYuanTi 1" pitchFamily="2" charset="-128"/>
                <a:cs typeface="LNTH-LuoLuoNotangYuanTi 1" pitchFamily="2" charset="-128"/>
              </a:rPr>
              <a:t>lại</a:t>
            </a: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3E1628F4-E09D-4A4E-9105-AB7B4B3FE1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3120" y="2031525"/>
            <a:ext cx="5134548" cy="482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99854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1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9">
            <a:extLst>
              <a:ext uri="{FF2B5EF4-FFF2-40B4-BE49-F238E27FC236}">
                <a16:creationId xmlns:a16="http://schemas.microsoft.com/office/drawing/2014/main" xmlns="" id="{BC9BFB1B-5271-1317-2141-E1B682C19252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xmlns="" id="{3AF974A6-49D5-25CB-46DF-FAE91DB8FC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3" name="图片 11">
              <a:extLst>
                <a:ext uri="{FF2B5EF4-FFF2-40B4-BE49-F238E27FC236}">
                  <a16:creationId xmlns:a16="http://schemas.microsoft.com/office/drawing/2014/main" xmlns="" id="{A9D679BA-716D-DA0C-8C1E-00F724AF51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4" name="图片 12">
              <a:extLst>
                <a:ext uri="{FF2B5EF4-FFF2-40B4-BE49-F238E27FC236}">
                  <a16:creationId xmlns:a16="http://schemas.microsoft.com/office/drawing/2014/main" xmlns="" id="{C2E97AD0-C0E6-1606-613B-AE2493911C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3">
              <a:extLst>
                <a:ext uri="{FF2B5EF4-FFF2-40B4-BE49-F238E27FC236}">
                  <a16:creationId xmlns:a16="http://schemas.microsoft.com/office/drawing/2014/main" xmlns="" id="{651146E8-BEAD-9EF2-6C94-3C3121CFAC2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8" name="图片 14">
              <a:extLst>
                <a:ext uri="{FF2B5EF4-FFF2-40B4-BE49-F238E27FC236}">
                  <a16:creationId xmlns:a16="http://schemas.microsoft.com/office/drawing/2014/main" xmlns="" id="{69A6C8D3-60DB-2ABE-A68C-0EE87F47C25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9" name="图片 15">
              <a:extLst>
                <a:ext uri="{FF2B5EF4-FFF2-40B4-BE49-F238E27FC236}">
                  <a16:creationId xmlns:a16="http://schemas.microsoft.com/office/drawing/2014/main" xmlns="" id="{53B5CE45-8F49-7C94-C94F-623AC7E191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21" name="图片 16">
              <a:extLst>
                <a:ext uri="{FF2B5EF4-FFF2-40B4-BE49-F238E27FC236}">
                  <a16:creationId xmlns:a16="http://schemas.microsoft.com/office/drawing/2014/main" xmlns="" id="{C7D4967A-CBA7-5464-6648-1EDAAA0819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F54D7531-CD4F-CBAA-C056-54E0DBCD895C}"/>
              </a:ext>
            </a:extLst>
          </p:cNvPr>
          <p:cNvSpPr/>
          <p:nvPr/>
        </p:nvSpPr>
        <p:spPr>
          <a:xfrm>
            <a:off x="557049" y="423041"/>
            <a:ext cx="11319641" cy="6011917"/>
          </a:xfrm>
          <a:custGeom>
            <a:avLst/>
            <a:gdLst>
              <a:gd name="connsiteX0" fmla="*/ 0 w 11319641"/>
              <a:gd name="connsiteY0" fmla="*/ 1002006 h 6011917"/>
              <a:gd name="connsiteX1" fmla="*/ 1002006 w 11319641"/>
              <a:gd name="connsiteY1" fmla="*/ 0 h 6011917"/>
              <a:gd name="connsiteX2" fmla="*/ 10317635 w 11319641"/>
              <a:gd name="connsiteY2" fmla="*/ 0 h 6011917"/>
              <a:gd name="connsiteX3" fmla="*/ 11319641 w 11319641"/>
              <a:gd name="connsiteY3" fmla="*/ 1002006 h 6011917"/>
              <a:gd name="connsiteX4" fmla="*/ 11319641 w 11319641"/>
              <a:gd name="connsiteY4" fmla="*/ 5009911 h 6011917"/>
              <a:gd name="connsiteX5" fmla="*/ 10317635 w 11319641"/>
              <a:gd name="connsiteY5" fmla="*/ 6011917 h 6011917"/>
              <a:gd name="connsiteX6" fmla="*/ 1002006 w 11319641"/>
              <a:gd name="connsiteY6" fmla="*/ 6011917 h 6011917"/>
              <a:gd name="connsiteX7" fmla="*/ 0 w 11319641"/>
              <a:gd name="connsiteY7" fmla="*/ 5009911 h 6011917"/>
              <a:gd name="connsiteX8" fmla="*/ 0 w 11319641"/>
              <a:gd name="connsiteY8" fmla="*/ 1002006 h 60119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19641" h="6011917" fill="none" extrusionOk="0">
                <a:moveTo>
                  <a:pt x="0" y="1002006"/>
                </a:moveTo>
                <a:cubicBezTo>
                  <a:pt x="-19050" y="466836"/>
                  <a:pt x="379243" y="-70431"/>
                  <a:pt x="1002006" y="0"/>
                </a:cubicBezTo>
                <a:cubicBezTo>
                  <a:pt x="2523076" y="-114940"/>
                  <a:pt x="6258310" y="-23151"/>
                  <a:pt x="10317635" y="0"/>
                </a:cubicBezTo>
                <a:cubicBezTo>
                  <a:pt x="10869400" y="19601"/>
                  <a:pt x="11354737" y="401680"/>
                  <a:pt x="11319641" y="1002006"/>
                </a:cubicBezTo>
                <a:cubicBezTo>
                  <a:pt x="11333124" y="2942173"/>
                  <a:pt x="11348152" y="3130279"/>
                  <a:pt x="11319641" y="5009911"/>
                </a:cubicBezTo>
                <a:cubicBezTo>
                  <a:pt x="11323951" y="5555236"/>
                  <a:pt x="10915078" y="5991607"/>
                  <a:pt x="10317635" y="6011917"/>
                </a:cubicBezTo>
                <a:cubicBezTo>
                  <a:pt x="6826414" y="6050003"/>
                  <a:pt x="3072075" y="5901654"/>
                  <a:pt x="1002006" y="6011917"/>
                </a:cubicBezTo>
                <a:cubicBezTo>
                  <a:pt x="470546" y="5949643"/>
                  <a:pt x="1916" y="5662328"/>
                  <a:pt x="0" y="5009911"/>
                </a:cubicBezTo>
                <a:cubicBezTo>
                  <a:pt x="77815" y="3724148"/>
                  <a:pt x="-147494" y="1874863"/>
                  <a:pt x="0" y="1002006"/>
                </a:cubicBezTo>
                <a:close/>
              </a:path>
              <a:path w="11319641" h="6011917" stroke="0" extrusionOk="0">
                <a:moveTo>
                  <a:pt x="0" y="1002006"/>
                </a:moveTo>
                <a:cubicBezTo>
                  <a:pt x="67358" y="485715"/>
                  <a:pt x="400760" y="-13802"/>
                  <a:pt x="1002006" y="0"/>
                </a:cubicBezTo>
                <a:cubicBezTo>
                  <a:pt x="5224994" y="-75917"/>
                  <a:pt x="8744773" y="106264"/>
                  <a:pt x="10317635" y="0"/>
                </a:cubicBezTo>
                <a:cubicBezTo>
                  <a:pt x="10797213" y="45657"/>
                  <a:pt x="11357582" y="472575"/>
                  <a:pt x="11319641" y="1002006"/>
                </a:cubicBezTo>
                <a:cubicBezTo>
                  <a:pt x="11458976" y="2489329"/>
                  <a:pt x="11404908" y="3021775"/>
                  <a:pt x="11319641" y="5009911"/>
                </a:cubicBezTo>
                <a:cubicBezTo>
                  <a:pt x="11331966" y="5547512"/>
                  <a:pt x="10849157" y="6012078"/>
                  <a:pt x="10317635" y="6011917"/>
                </a:cubicBezTo>
                <a:cubicBezTo>
                  <a:pt x="7720511" y="5870910"/>
                  <a:pt x="2235938" y="6173227"/>
                  <a:pt x="1002006" y="6011917"/>
                </a:cubicBezTo>
                <a:cubicBezTo>
                  <a:pt x="515668" y="6018272"/>
                  <a:pt x="-34684" y="5498269"/>
                  <a:pt x="0" y="5009911"/>
                </a:cubicBezTo>
                <a:cubicBezTo>
                  <a:pt x="166875" y="3924523"/>
                  <a:pt x="-29739" y="2092257"/>
                  <a:pt x="0" y="1002006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xmlns="" sd="13790002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505C48FA-64DE-864E-E10D-6F654838F6CC}"/>
              </a:ext>
            </a:extLst>
          </p:cNvPr>
          <p:cNvSpPr/>
          <p:nvPr/>
        </p:nvSpPr>
        <p:spPr>
          <a:xfrm>
            <a:off x="1660634" y="767254"/>
            <a:ext cx="9858704" cy="1580235"/>
          </a:xfrm>
          <a:custGeom>
            <a:avLst/>
            <a:gdLst>
              <a:gd name="connsiteX0" fmla="*/ 0 w 9858704"/>
              <a:gd name="connsiteY0" fmla="*/ 263378 h 1580235"/>
              <a:gd name="connsiteX1" fmla="*/ 263378 w 9858704"/>
              <a:gd name="connsiteY1" fmla="*/ 0 h 1580235"/>
              <a:gd name="connsiteX2" fmla="*/ 743307 w 9858704"/>
              <a:gd name="connsiteY2" fmla="*/ 0 h 1580235"/>
              <a:gd name="connsiteX3" fmla="*/ 1596513 w 9858704"/>
              <a:gd name="connsiteY3" fmla="*/ 0 h 1580235"/>
              <a:gd name="connsiteX4" fmla="*/ 2076442 w 9858704"/>
              <a:gd name="connsiteY4" fmla="*/ 0 h 1580235"/>
              <a:gd name="connsiteX5" fmla="*/ 2463051 w 9858704"/>
              <a:gd name="connsiteY5" fmla="*/ 0 h 1580235"/>
              <a:gd name="connsiteX6" fmla="*/ 3316258 w 9858704"/>
              <a:gd name="connsiteY6" fmla="*/ 0 h 1580235"/>
              <a:gd name="connsiteX7" fmla="*/ 3982826 w 9858704"/>
              <a:gd name="connsiteY7" fmla="*/ 0 h 1580235"/>
              <a:gd name="connsiteX8" fmla="*/ 4369435 w 9858704"/>
              <a:gd name="connsiteY8" fmla="*/ 0 h 1580235"/>
              <a:gd name="connsiteX9" fmla="*/ 4942683 w 9858704"/>
              <a:gd name="connsiteY9" fmla="*/ 0 h 1580235"/>
              <a:gd name="connsiteX10" fmla="*/ 5422612 w 9858704"/>
              <a:gd name="connsiteY10" fmla="*/ 0 h 1580235"/>
              <a:gd name="connsiteX11" fmla="*/ 6089180 w 9858704"/>
              <a:gd name="connsiteY11" fmla="*/ 0 h 1580235"/>
              <a:gd name="connsiteX12" fmla="*/ 6569109 w 9858704"/>
              <a:gd name="connsiteY12" fmla="*/ 0 h 1580235"/>
              <a:gd name="connsiteX13" fmla="*/ 7328996 w 9858704"/>
              <a:gd name="connsiteY13" fmla="*/ 0 h 1580235"/>
              <a:gd name="connsiteX14" fmla="*/ 7715605 w 9858704"/>
              <a:gd name="connsiteY14" fmla="*/ 0 h 1580235"/>
              <a:gd name="connsiteX15" fmla="*/ 8195534 w 9858704"/>
              <a:gd name="connsiteY15" fmla="*/ 0 h 1580235"/>
              <a:gd name="connsiteX16" fmla="*/ 9595326 w 9858704"/>
              <a:gd name="connsiteY16" fmla="*/ 0 h 1580235"/>
              <a:gd name="connsiteX17" fmla="*/ 9858704 w 9858704"/>
              <a:gd name="connsiteY17" fmla="*/ 263378 h 1580235"/>
              <a:gd name="connsiteX18" fmla="*/ 9858704 w 9858704"/>
              <a:gd name="connsiteY18" fmla="*/ 790118 h 1580235"/>
              <a:gd name="connsiteX19" fmla="*/ 9858704 w 9858704"/>
              <a:gd name="connsiteY19" fmla="*/ 1316857 h 1580235"/>
              <a:gd name="connsiteX20" fmla="*/ 9595326 w 9858704"/>
              <a:gd name="connsiteY20" fmla="*/ 1580235 h 1580235"/>
              <a:gd name="connsiteX21" fmla="*/ 9208717 w 9858704"/>
              <a:gd name="connsiteY21" fmla="*/ 1580235 h 1580235"/>
              <a:gd name="connsiteX22" fmla="*/ 8635468 w 9858704"/>
              <a:gd name="connsiteY22" fmla="*/ 1580235 h 1580235"/>
              <a:gd name="connsiteX23" fmla="*/ 7875581 w 9858704"/>
              <a:gd name="connsiteY23" fmla="*/ 1580235 h 1580235"/>
              <a:gd name="connsiteX24" fmla="*/ 7115694 w 9858704"/>
              <a:gd name="connsiteY24" fmla="*/ 1580235 h 1580235"/>
              <a:gd name="connsiteX25" fmla="*/ 6542446 w 9858704"/>
              <a:gd name="connsiteY25" fmla="*/ 1580235 h 1580235"/>
              <a:gd name="connsiteX26" fmla="*/ 5782559 w 9858704"/>
              <a:gd name="connsiteY26" fmla="*/ 1580235 h 1580235"/>
              <a:gd name="connsiteX27" fmla="*/ 4929352 w 9858704"/>
              <a:gd name="connsiteY27" fmla="*/ 1580235 h 1580235"/>
              <a:gd name="connsiteX28" fmla="*/ 4542743 w 9858704"/>
              <a:gd name="connsiteY28" fmla="*/ 1580235 h 1580235"/>
              <a:gd name="connsiteX29" fmla="*/ 4156133 w 9858704"/>
              <a:gd name="connsiteY29" fmla="*/ 1580235 h 1580235"/>
              <a:gd name="connsiteX30" fmla="*/ 3489566 w 9858704"/>
              <a:gd name="connsiteY30" fmla="*/ 1580235 h 1580235"/>
              <a:gd name="connsiteX31" fmla="*/ 3102956 w 9858704"/>
              <a:gd name="connsiteY31" fmla="*/ 1580235 h 1580235"/>
              <a:gd name="connsiteX32" fmla="*/ 2716347 w 9858704"/>
              <a:gd name="connsiteY32" fmla="*/ 1580235 h 1580235"/>
              <a:gd name="connsiteX33" fmla="*/ 1863141 w 9858704"/>
              <a:gd name="connsiteY33" fmla="*/ 1580235 h 1580235"/>
              <a:gd name="connsiteX34" fmla="*/ 1476531 w 9858704"/>
              <a:gd name="connsiteY34" fmla="*/ 1580235 h 1580235"/>
              <a:gd name="connsiteX35" fmla="*/ 263378 w 9858704"/>
              <a:gd name="connsiteY35" fmla="*/ 1580235 h 1580235"/>
              <a:gd name="connsiteX36" fmla="*/ 0 w 9858704"/>
              <a:gd name="connsiteY36" fmla="*/ 1316857 h 1580235"/>
              <a:gd name="connsiteX37" fmla="*/ 0 w 9858704"/>
              <a:gd name="connsiteY37" fmla="*/ 800652 h 1580235"/>
              <a:gd name="connsiteX38" fmla="*/ 0 w 9858704"/>
              <a:gd name="connsiteY38" fmla="*/ 263378 h 1580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858704" h="1580235" fill="none" extrusionOk="0">
                <a:moveTo>
                  <a:pt x="0" y="263378"/>
                </a:moveTo>
                <a:cubicBezTo>
                  <a:pt x="-10300" y="114152"/>
                  <a:pt x="130929" y="-27044"/>
                  <a:pt x="263378" y="0"/>
                </a:cubicBezTo>
                <a:cubicBezTo>
                  <a:pt x="466053" y="19713"/>
                  <a:pt x="552676" y="15056"/>
                  <a:pt x="743307" y="0"/>
                </a:cubicBezTo>
                <a:cubicBezTo>
                  <a:pt x="933938" y="-15056"/>
                  <a:pt x="1301214" y="-18304"/>
                  <a:pt x="1596513" y="0"/>
                </a:cubicBezTo>
                <a:cubicBezTo>
                  <a:pt x="1891812" y="18304"/>
                  <a:pt x="1950933" y="17430"/>
                  <a:pt x="2076442" y="0"/>
                </a:cubicBezTo>
                <a:cubicBezTo>
                  <a:pt x="2201951" y="-17430"/>
                  <a:pt x="2303103" y="18782"/>
                  <a:pt x="2463051" y="0"/>
                </a:cubicBezTo>
                <a:cubicBezTo>
                  <a:pt x="2622999" y="-18782"/>
                  <a:pt x="3044645" y="-26501"/>
                  <a:pt x="3316258" y="0"/>
                </a:cubicBezTo>
                <a:cubicBezTo>
                  <a:pt x="3587871" y="26501"/>
                  <a:pt x="3732871" y="-1354"/>
                  <a:pt x="3982826" y="0"/>
                </a:cubicBezTo>
                <a:cubicBezTo>
                  <a:pt x="4232781" y="1354"/>
                  <a:pt x="4279788" y="4094"/>
                  <a:pt x="4369435" y="0"/>
                </a:cubicBezTo>
                <a:cubicBezTo>
                  <a:pt x="4459082" y="-4094"/>
                  <a:pt x="4716913" y="28040"/>
                  <a:pt x="4942683" y="0"/>
                </a:cubicBezTo>
                <a:cubicBezTo>
                  <a:pt x="5168453" y="-28040"/>
                  <a:pt x="5197225" y="7550"/>
                  <a:pt x="5422612" y="0"/>
                </a:cubicBezTo>
                <a:cubicBezTo>
                  <a:pt x="5647999" y="-7550"/>
                  <a:pt x="5848126" y="-31571"/>
                  <a:pt x="6089180" y="0"/>
                </a:cubicBezTo>
                <a:cubicBezTo>
                  <a:pt x="6330234" y="31571"/>
                  <a:pt x="6384342" y="-18397"/>
                  <a:pt x="6569109" y="0"/>
                </a:cubicBezTo>
                <a:cubicBezTo>
                  <a:pt x="6753876" y="18397"/>
                  <a:pt x="7073008" y="-32513"/>
                  <a:pt x="7328996" y="0"/>
                </a:cubicBezTo>
                <a:cubicBezTo>
                  <a:pt x="7584984" y="32513"/>
                  <a:pt x="7623535" y="1824"/>
                  <a:pt x="7715605" y="0"/>
                </a:cubicBezTo>
                <a:cubicBezTo>
                  <a:pt x="7807675" y="-1824"/>
                  <a:pt x="8070547" y="883"/>
                  <a:pt x="8195534" y="0"/>
                </a:cubicBezTo>
                <a:cubicBezTo>
                  <a:pt x="8320521" y="-883"/>
                  <a:pt x="9281206" y="58071"/>
                  <a:pt x="9595326" y="0"/>
                </a:cubicBezTo>
                <a:cubicBezTo>
                  <a:pt x="9723794" y="5671"/>
                  <a:pt x="9853076" y="124125"/>
                  <a:pt x="9858704" y="263378"/>
                </a:cubicBezTo>
                <a:cubicBezTo>
                  <a:pt x="9880727" y="472951"/>
                  <a:pt x="9848612" y="640624"/>
                  <a:pt x="9858704" y="790118"/>
                </a:cubicBezTo>
                <a:cubicBezTo>
                  <a:pt x="9868796" y="939612"/>
                  <a:pt x="9859473" y="1180209"/>
                  <a:pt x="9858704" y="1316857"/>
                </a:cubicBezTo>
                <a:cubicBezTo>
                  <a:pt x="9867965" y="1456245"/>
                  <a:pt x="9764151" y="1570774"/>
                  <a:pt x="9595326" y="1580235"/>
                </a:cubicBezTo>
                <a:cubicBezTo>
                  <a:pt x="9461136" y="1585806"/>
                  <a:pt x="9301944" y="1594829"/>
                  <a:pt x="9208717" y="1580235"/>
                </a:cubicBezTo>
                <a:cubicBezTo>
                  <a:pt x="9115490" y="1565641"/>
                  <a:pt x="8899185" y="1592060"/>
                  <a:pt x="8635468" y="1580235"/>
                </a:cubicBezTo>
                <a:cubicBezTo>
                  <a:pt x="8371751" y="1568410"/>
                  <a:pt x="8247831" y="1596983"/>
                  <a:pt x="7875581" y="1580235"/>
                </a:cubicBezTo>
                <a:cubicBezTo>
                  <a:pt x="7503331" y="1563487"/>
                  <a:pt x="7428163" y="1560660"/>
                  <a:pt x="7115694" y="1580235"/>
                </a:cubicBezTo>
                <a:cubicBezTo>
                  <a:pt x="6803225" y="1599810"/>
                  <a:pt x="6762688" y="1602320"/>
                  <a:pt x="6542446" y="1580235"/>
                </a:cubicBezTo>
                <a:cubicBezTo>
                  <a:pt x="6322204" y="1558150"/>
                  <a:pt x="6039302" y="1562475"/>
                  <a:pt x="5782559" y="1580235"/>
                </a:cubicBezTo>
                <a:cubicBezTo>
                  <a:pt x="5525816" y="1597995"/>
                  <a:pt x="5332550" y="1619791"/>
                  <a:pt x="4929352" y="1580235"/>
                </a:cubicBezTo>
                <a:cubicBezTo>
                  <a:pt x="4526154" y="1540679"/>
                  <a:pt x="4650529" y="1591943"/>
                  <a:pt x="4542743" y="1580235"/>
                </a:cubicBezTo>
                <a:cubicBezTo>
                  <a:pt x="4434957" y="1568527"/>
                  <a:pt x="4268263" y="1583829"/>
                  <a:pt x="4156133" y="1580235"/>
                </a:cubicBezTo>
                <a:cubicBezTo>
                  <a:pt x="4044003" y="1576642"/>
                  <a:pt x="3735354" y="1591272"/>
                  <a:pt x="3489566" y="1580235"/>
                </a:cubicBezTo>
                <a:cubicBezTo>
                  <a:pt x="3243778" y="1569198"/>
                  <a:pt x="3229030" y="1595543"/>
                  <a:pt x="3102956" y="1580235"/>
                </a:cubicBezTo>
                <a:cubicBezTo>
                  <a:pt x="2976882" y="1564928"/>
                  <a:pt x="2794801" y="1577336"/>
                  <a:pt x="2716347" y="1580235"/>
                </a:cubicBezTo>
                <a:cubicBezTo>
                  <a:pt x="2637893" y="1583134"/>
                  <a:pt x="2038266" y="1619783"/>
                  <a:pt x="1863141" y="1580235"/>
                </a:cubicBezTo>
                <a:cubicBezTo>
                  <a:pt x="1688016" y="1540687"/>
                  <a:pt x="1644614" y="1572732"/>
                  <a:pt x="1476531" y="1580235"/>
                </a:cubicBezTo>
                <a:cubicBezTo>
                  <a:pt x="1308448" y="1587739"/>
                  <a:pt x="520686" y="1600124"/>
                  <a:pt x="263378" y="1580235"/>
                </a:cubicBezTo>
                <a:cubicBezTo>
                  <a:pt x="110886" y="1589872"/>
                  <a:pt x="-3729" y="1447851"/>
                  <a:pt x="0" y="1316857"/>
                </a:cubicBezTo>
                <a:cubicBezTo>
                  <a:pt x="-13817" y="1155997"/>
                  <a:pt x="12435" y="950412"/>
                  <a:pt x="0" y="800652"/>
                </a:cubicBezTo>
                <a:cubicBezTo>
                  <a:pt x="-12435" y="650892"/>
                  <a:pt x="612" y="493653"/>
                  <a:pt x="0" y="263378"/>
                </a:cubicBezTo>
                <a:close/>
              </a:path>
              <a:path w="9858704" h="1580235" stroke="0" extrusionOk="0">
                <a:moveTo>
                  <a:pt x="0" y="263378"/>
                </a:moveTo>
                <a:cubicBezTo>
                  <a:pt x="-23871" y="115520"/>
                  <a:pt x="144770" y="11570"/>
                  <a:pt x="263378" y="0"/>
                </a:cubicBezTo>
                <a:cubicBezTo>
                  <a:pt x="424776" y="-23526"/>
                  <a:pt x="665717" y="5877"/>
                  <a:pt x="836626" y="0"/>
                </a:cubicBezTo>
                <a:cubicBezTo>
                  <a:pt x="1007535" y="-5877"/>
                  <a:pt x="1235226" y="20122"/>
                  <a:pt x="1596513" y="0"/>
                </a:cubicBezTo>
                <a:cubicBezTo>
                  <a:pt x="1957800" y="-20122"/>
                  <a:pt x="1956656" y="6661"/>
                  <a:pt x="2076442" y="0"/>
                </a:cubicBezTo>
                <a:cubicBezTo>
                  <a:pt x="2196228" y="-6661"/>
                  <a:pt x="2476179" y="9746"/>
                  <a:pt x="2743010" y="0"/>
                </a:cubicBezTo>
                <a:cubicBezTo>
                  <a:pt x="3009841" y="-9746"/>
                  <a:pt x="3160268" y="5244"/>
                  <a:pt x="3409578" y="0"/>
                </a:cubicBezTo>
                <a:cubicBezTo>
                  <a:pt x="3658888" y="-5244"/>
                  <a:pt x="3665581" y="3873"/>
                  <a:pt x="3796187" y="0"/>
                </a:cubicBezTo>
                <a:cubicBezTo>
                  <a:pt x="3926793" y="-3873"/>
                  <a:pt x="4097202" y="1617"/>
                  <a:pt x="4369435" y="0"/>
                </a:cubicBezTo>
                <a:cubicBezTo>
                  <a:pt x="4641668" y="-1617"/>
                  <a:pt x="4737857" y="-17335"/>
                  <a:pt x="4849364" y="0"/>
                </a:cubicBezTo>
                <a:cubicBezTo>
                  <a:pt x="4960871" y="17335"/>
                  <a:pt x="5183585" y="20502"/>
                  <a:pt x="5515932" y="0"/>
                </a:cubicBezTo>
                <a:cubicBezTo>
                  <a:pt x="5848279" y="-20502"/>
                  <a:pt x="6026482" y="-12433"/>
                  <a:pt x="6182499" y="0"/>
                </a:cubicBezTo>
                <a:cubicBezTo>
                  <a:pt x="6338516" y="12433"/>
                  <a:pt x="6551299" y="-17815"/>
                  <a:pt x="6662428" y="0"/>
                </a:cubicBezTo>
                <a:cubicBezTo>
                  <a:pt x="6773557" y="17815"/>
                  <a:pt x="7100763" y="-16243"/>
                  <a:pt x="7515635" y="0"/>
                </a:cubicBezTo>
                <a:cubicBezTo>
                  <a:pt x="7930507" y="16243"/>
                  <a:pt x="8197527" y="30402"/>
                  <a:pt x="8368841" y="0"/>
                </a:cubicBezTo>
                <a:cubicBezTo>
                  <a:pt x="8540155" y="-30402"/>
                  <a:pt x="9340075" y="-12783"/>
                  <a:pt x="9595326" y="0"/>
                </a:cubicBezTo>
                <a:cubicBezTo>
                  <a:pt x="9726324" y="-21577"/>
                  <a:pt x="9849027" y="134428"/>
                  <a:pt x="9858704" y="263378"/>
                </a:cubicBezTo>
                <a:cubicBezTo>
                  <a:pt x="9842610" y="388819"/>
                  <a:pt x="9862694" y="628319"/>
                  <a:pt x="9858704" y="758513"/>
                </a:cubicBezTo>
                <a:cubicBezTo>
                  <a:pt x="9854714" y="888708"/>
                  <a:pt x="9856722" y="1152243"/>
                  <a:pt x="9858704" y="1316857"/>
                </a:cubicBezTo>
                <a:cubicBezTo>
                  <a:pt x="9854247" y="1465854"/>
                  <a:pt x="9733015" y="1570363"/>
                  <a:pt x="9595326" y="1580235"/>
                </a:cubicBezTo>
                <a:cubicBezTo>
                  <a:pt x="9357379" y="1594298"/>
                  <a:pt x="8967406" y="1577357"/>
                  <a:pt x="8742119" y="1580235"/>
                </a:cubicBezTo>
                <a:cubicBezTo>
                  <a:pt x="8516832" y="1583113"/>
                  <a:pt x="8398345" y="1598904"/>
                  <a:pt x="8262191" y="1580235"/>
                </a:cubicBezTo>
                <a:cubicBezTo>
                  <a:pt x="8126037" y="1561566"/>
                  <a:pt x="7974192" y="1557411"/>
                  <a:pt x="7688942" y="1580235"/>
                </a:cubicBezTo>
                <a:cubicBezTo>
                  <a:pt x="7403692" y="1603059"/>
                  <a:pt x="7202456" y="1582368"/>
                  <a:pt x="7022375" y="1580235"/>
                </a:cubicBezTo>
                <a:cubicBezTo>
                  <a:pt x="6842294" y="1578102"/>
                  <a:pt x="6610606" y="1542954"/>
                  <a:pt x="6262487" y="1580235"/>
                </a:cubicBezTo>
                <a:cubicBezTo>
                  <a:pt x="5914368" y="1617516"/>
                  <a:pt x="5992486" y="1581713"/>
                  <a:pt x="5875878" y="1580235"/>
                </a:cubicBezTo>
                <a:cubicBezTo>
                  <a:pt x="5759270" y="1578757"/>
                  <a:pt x="5268173" y="1583534"/>
                  <a:pt x="5022671" y="1580235"/>
                </a:cubicBezTo>
                <a:cubicBezTo>
                  <a:pt x="4777169" y="1576936"/>
                  <a:pt x="4462422" y="1585539"/>
                  <a:pt x="4169465" y="1580235"/>
                </a:cubicBezTo>
                <a:cubicBezTo>
                  <a:pt x="3876508" y="1574931"/>
                  <a:pt x="3756078" y="1581714"/>
                  <a:pt x="3596217" y="1580235"/>
                </a:cubicBezTo>
                <a:cubicBezTo>
                  <a:pt x="3436356" y="1578756"/>
                  <a:pt x="3011031" y="1609965"/>
                  <a:pt x="2836329" y="1580235"/>
                </a:cubicBezTo>
                <a:cubicBezTo>
                  <a:pt x="2661627" y="1550505"/>
                  <a:pt x="2408527" y="1557486"/>
                  <a:pt x="2263081" y="1580235"/>
                </a:cubicBezTo>
                <a:cubicBezTo>
                  <a:pt x="2117635" y="1602984"/>
                  <a:pt x="1819605" y="1575528"/>
                  <a:pt x="1689833" y="1580235"/>
                </a:cubicBezTo>
                <a:cubicBezTo>
                  <a:pt x="1560061" y="1584942"/>
                  <a:pt x="1346795" y="1597239"/>
                  <a:pt x="1209904" y="1580235"/>
                </a:cubicBezTo>
                <a:cubicBezTo>
                  <a:pt x="1073013" y="1563231"/>
                  <a:pt x="722991" y="1588370"/>
                  <a:pt x="263378" y="1580235"/>
                </a:cubicBezTo>
                <a:cubicBezTo>
                  <a:pt x="129284" y="1576563"/>
                  <a:pt x="-5344" y="1452987"/>
                  <a:pt x="0" y="1316857"/>
                </a:cubicBezTo>
                <a:cubicBezTo>
                  <a:pt x="-20079" y="1182620"/>
                  <a:pt x="9086" y="924579"/>
                  <a:pt x="0" y="779583"/>
                </a:cubicBezTo>
                <a:cubicBezTo>
                  <a:pt x="-9086" y="634587"/>
                  <a:pt x="-18978" y="512019"/>
                  <a:pt x="0" y="263378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99370285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6" name="Picture 15" descr="Shape, circle&#10;&#10;Description automatically generated">
            <a:extLst>
              <a:ext uri="{FF2B5EF4-FFF2-40B4-BE49-F238E27FC236}">
                <a16:creationId xmlns:a16="http://schemas.microsoft.com/office/drawing/2014/main" xmlns="" id="{B5F9BE50-69BF-DFFB-71DA-6076B45A88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242" y="2935938"/>
            <a:ext cx="2674469" cy="384323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B75D7182-F314-1F81-4AEA-D3DC827D54AD}"/>
              </a:ext>
            </a:extLst>
          </p:cNvPr>
          <p:cNvSpPr txBox="1"/>
          <p:nvPr/>
        </p:nvSpPr>
        <p:spPr>
          <a:xfrm>
            <a:off x="2603762" y="865339"/>
            <a:ext cx="80313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000" b="1">
                <a:solidFill>
                  <a:prstClr val="black"/>
                </a:solidFill>
                <a:latin typeface="Calibri" panose="020F0502020204030204"/>
              </a:rPr>
              <a:t>Vừa mềm, vừa bé bỏng thôi</a:t>
            </a:r>
          </a:p>
          <a:p>
            <a:pPr lvl="0" algn="ctr"/>
            <a:r>
              <a:rPr lang="vi-VN" sz="4000" b="1">
                <a:solidFill>
                  <a:prstClr val="black"/>
                </a:solidFill>
                <a:latin typeface="Calibri" panose="020F0502020204030204"/>
              </a:rPr>
              <a:t>Mà làm sạch vết </a:t>
            </a:r>
            <a:r>
              <a:rPr lang="en-US" sz="4000" b="1">
                <a:solidFill>
                  <a:prstClr val="black"/>
                </a:solidFill>
                <a:latin typeface="Calibri" panose="020F0502020204030204"/>
              </a:rPr>
              <a:t>chì rơi</a:t>
            </a:r>
            <a:r>
              <a:rPr lang="vi-VN" sz="4000" b="1">
                <a:solidFill>
                  <a:prstClr val="black"/>
                </a:solidFill>
                <a:latin typeface="Calibri" panose="020F0502020204030204"/>
              </a:rPr>
              <a:t> mới tài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4F9CC1CE-E119-DB74-9A73-425A99A456F3}"/>
              </a:ext>
            </a:extLst>
          </p:cNvPr>
          <p:cNvSpPr/>
          <p:nvPr/>
        </p:nvSpPr>
        <p:spPr>
          <a:xfrm>
            <a:off x="7856781" y="4873623"/>
            <a:ext cx="3261271" cy="1217123"/>
          </a:xfrm>
          <a:custGeom>
            <a:avLst/>
            <a:gdLst>
              <a:gd name="connsiteX0" fmla="*/ 0 w 3261271"/>
              <a:gd name="connsiteY0" fmla="*/ 202858 h 1217123"/>
              <a:gd name="connsiteX1" fmla="*/ 202858 w 3261271"/>
              <a:gd name="connsiteY1" fmla="*/ 0 h 1217123"/>
              <a:gd name="connsiteX2" fmla="*/ 773969 w 3261271"/>
              <a:gd name="connsiteY2" fmla="*/ 0 h 1217123"/>
              <a:gd name="connsiteX3" fmla="*/ 1316524 w 3261271"/>
              <a:gd name="connsiteY3" fmla="*/ 0 h 1217123"/>
              <a:gd name="connsiteX4" fmla="*/ 1830524 w 3261271"/>
              <a:gd name="connsiteY4" fmla="*/ 0 h 1217123"/>
              <a:gd name="connsiteX5" fmla="*/ 2315969 w 3261271"/>
              <a:gd name="connsiteY5" fmla="*/ 0 h 1217123"/>
              <a:gd name="connsiteX6" fmla="*/ 3058413 w 3261271"/>
              <a:gd name="connsiteY6" fmla="*/ 0 h 1217123"/>
              <a:gd name="connsiteX7" fmla="*/ 3261271 w 3261271"/>
              <a:gd name="connsiteY7" fmla="*/ 202858 h 1217123"/>
              <a:gd name="connsiteX8" fmla="*/ 3261271 w 3261271"/>
              <a:gd name="connsiteY8" fmla="*/ 584219 h 1217123"/>
              <a:gd name="connsiteX9" fmla="*/ 3261271 w 3261271"/>
              <a:gd name="connsiteY9" fmla="*/ 1014265 h 1217123"/>
              <a:gd name="connsiteX10" fmla="*/ 3058413 w 3261271"/>
              <a:gd name="connsiteY10" fmla="*/ 1217123 h 1217123"/>
              <a:gd name="connsiteX11" fmla="*/ 2430191 w 3261271"/>
              <a:gd name="connsiteY11" fmla="*/ 1217123 h 1217123"/>
              <a:gd name="connsiteX12" fmla="*/ 1887635 w 3261271"/>
              <a:gd name="connsiteY12" fmla="*/ 1217123 h 1217123"/>
              <a:gd name="connsiteX13" fmla="*/ 1259413 w 3261271"/>
              <a:gd name="connsiteY13" fmla="*/ 1217123 h 1217123"/>
              <a:gd name="connsiteX14" fmla="*/ 773969 w 3261271"/>
              <a:gd name="connsiteY14" fmla="*/ 1217123 h 1217123"/>
              <a:gd name="connsiteX15" fmla="*/ 202858 w 3261271"/>
              <a:gd name="connsiteY15" fmla="*/ 1217123 h 1217123"/>
              <a:gd name="connsiteX16" fmla="*/ 0 w 3261271"/>
              <a:gd name="connsiteY16" fmla="*/ 1014265 h 1217123"/>
              <a:gd name="connsiteX17" fmla="*/ 0 w 3261271"/>
              <a:gd name="connsiteY17" fmla="*/ 632904 h 1217123"/>
              <a:gd name="connsiteX18" fmla="*/ 0 w 3261271"/>
              <a:gd name="connsiteY18" fmla="*/ 202858 h 1217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261271" h="1217123" fill="none" extrusionOk="0">
                <a:moveTo>
                  <a:pt x="0" y="202858"/>
                </a:moveTo>
                <a:cubicBezTo>
                  <a:pt x="-3190" y="84612"/>
                  <a:pt x="89806" y="3627"/>
                  <a:pt x="202858" y="0"/>
                </a:cubicBezTo>
                <a:cubicBezTo>
                  <a:pt x="393729" y="1756"/>
                  <a:pt x="615667" y="-2899"/>
                  <a:pt x="773969" y="0"/>
                </a:cubicBezTo>
                <a:cubicBezTo>
                  <a:pt x="932271" y="2899"/>
                  <a:pt x="1164906" y="425"/>
                  <a:pt x="1316524" y="0"/>
                </a:cubicBezTo>
                <a:cubicBezTo>
                  <a:pt x="1468142" y="-425"/>
                  <a:pt x="1591844" y="23514"/>
                  <a:pt x="1830524" y="0"/>
                </a:cubicBezTo>
                <a:cubicBezTo>
                  <a:pt x="2069204" y="-23514"/>
                  <a:pt x="2202262" y="15591"/>
                  <a:pt x="2315969" y="0"/>
                </a:cubicBezTo>
                <a:cubicBezTo>
                  <a:pt x="2429677" y="-15591"/>
                  <a:pt x="2792596" y="17728"/>
                  <a:pt x="3058413" y="0"/>
                </a:cubicBezTo>
                <a:cubicBezTo>
                  <a:pt x="3149350" y="-3992"/>
                  <a:pt x="3274954" y="98332"/>
                  <a:pt x="3261271" y="202858"/>
                </a:cubicBezTo>
                <a:cubicBezTo>
                  <a:pt x="3243156" y="279902"/>
                  <a:pt x="3268963" y="396693"/>
                  <a:pt x="3261271" y="584219"/>
                </a:cubicBezTo>
                <a:cubicBezTo>
                  <a:pt x="3253579" y="771745"/>
                  <a:pt x="3281752" y="874638"/>
                  <a:pt x="3261271" y="1014265"/>
                </a:cubicBezTo>
                <a:cubicBezTo>
                  <a:pt x="3279814" y="1134370"/>
                  <a:pt x="3170645" y="1198018"/>
                  <a:pt x="3058413" y="1217123"/>
                </a:cubicBezTo>
                <a:cubicBezTo>
                  <a:pt x="2748812" y="1242953"/>
                  <a:pt x="2742981" y="1219587"/>
                  <a:pt x="2430191" y="1217123"/>
                </a:cubicBezTo>
                <a:cubicBezTo>
                  <a:pt x="2117401" y="1214659"/>
                  <a:pt x="2132418" y="1198579"/>
                  <a:pt x="1887635" y="1217123"/>
                </a:cubicBezTo>
                <a:cubicBezTo>
                  <a:pt x="1642852" y="1235667"/>
                  <a:pt x="1387027" y="1242708"/>
                  <a:pt x="1259413" y="1217123"/>
                </a:cubicBezTo>
                <a:cubicBezTo>
                  <a:pt x="1131799" y="1191538"/>
                  <a:pt x="987222" y="1218078"/>
                  <a:pt x="773969" y="1217123"/>
                </a:cubicBezTo>
                <a:cubicBezTo>
                  <a:pt x="560716" y="1216168"/>
                  <a:pt x="349146" y="1234259"/>
                  <a:pt x="202858" y="1217123"/>
                </a:cubicBezTo>
                <a:cubicBezTo>
                  <a:pt x="81582" y="1212395"/>
                  <a:pt x="-2438" y="1128014"/>
                  <a:pt x="0" y="1014265"/>
                </a:cubicBezTo>
                <a:cubicBezTo>
                  <a:pt x="-8205" y="926896"/>
                  <a:pt x="-10747" y="776277"/>
                  <a:pt x="0" y="632904"/>
                </a:cubicBezTo>
                <a:cubicBezTo>
                  <a:pt x="10747" y="489531"/>
                  <a:pt x="-3461" y="417859"/>
                  <a:pt x="0" y="202858"/>
                </a:cubicBezTo>
                <a:close/>
              </a:path>
              <a:path w="3261271" h="1217123" stroke="0" extrusionOk="0">
                <a:moveTo>
                  <a:pt x="0" y="202858"/>
                </a:moveTo>
                <a:cubicBezTo>
                  <a:pt x="-11867" y="86874"/>
                  <a:pt x="99962" y="-9635"/>
                  <a:pt x="202858" y="0"/>
                </a:cubicBezTo>
                <a:cubicBezTo>
                  <a:pt x="314027" y="21825"/>
                  <a:pt x="534932" y="15080"/>
                  <a:pt x="716858" y="0"/>
                </a:cubicBezTo>
                <a:cubicBezTo>
                  <a:pt x="898784" y="-15080"/>
                  <a:pt x="959680" y="22279"/>
                  <a:pt x="1202302" y="0"/>
                </a:cubicBezTo>
                <a:cubicBezTo>
                  <a:pt x="1444924" y="-22279"/>
                  <a:pt x="1478146" y="16886"/>
                  <a:pt x="1744858" y="0"/>
                </a:cubicBezTo>
                <a:cubicBezTo>
                  <a:pt x="2011570" y="-16886"/>
                  <a:pt x="2049010" y="-21457"/>
                  <a:pt x="2344524" y="0"/>
                </a:cubicBezTo>
                <a:cubicBezTo>
                  <a:pt x="2640038" y="21457"/>
                  <a:pt x="2783308" y="-525"/>
                  <a:pt x="3058413" y="0"/>
                </a:cubicBezTo>
                <a:cubicBezTo>
                  <a:pt x="3177705" y="16621"/>
                  <a:pt x="3253134" y="109031"/>
                  <a:pt x="3261271" y="202858"/>
                </a:cubicBezTo>
                <a:cubicBezTo>
                  <a:pt x="3262579" y="307793"/>
                  <a:pt x="3276396" y="493109"/>
                  <a:pt x="3261271" y="608562"/>
                </a:cubicBezTo>
                <a:cubicBezTo>
                  <a:pt x="3246146" y="724015"/>
                  <a:pt x="3280488" y="825054"/>
                  <a:pt x="3261271" y="1014265"/>
                </a:cubicBezTo>
                <a:cubicBezTo>
                  <a:pt x="3270217" y="1104391"/>
                  <a:pt x="3175142" y="1214284"/>
                  <a:pt x="3058413" y="1217123"/>
                </a:cubicBezTo>
                <a:cubicBezTo>
                  <a:pt x="2800249" y="1207744"/>
                  <a:pt x="2712449" y="1194769"/>
                  <a:pt x="2430191" y="1217123"/>
                </a:cubicBezTo>
                <a:cubicBezTo>
                  <a:pt x="2147933" y="1239477"/>
                  <a:pt x="2122429" y="1200431"/>
                  <a:pt x="1887635" y="1217123"/>
                </a:cubicBezTo>
                <a:cubicBezTo>
                  <a:pt x="1652841" y="1233815"/>
                  <a:pt x="1567562" y="1209187"/>
                  <a:pt x="1345080" y="1217123"/>
                </a:cubicBezTo>
                <a:cubicBezTo>
                  <a:pt x="1122598" y="1225059"/>
                  <a:pt x="1023372" y="1232645"/>
                  <a:pt x="802525" y="1217123"/>
                </a:cubicBezTo>
                <a:cubicBezTo>
                  <a:pt x="581679" y="1201601"/>
                  <a:pt x="454631" y="1243099"/>
                  <a:pt x="202858" y="1217123"/>
                </a:cubicBezTo>
                <a:cubicBezTo>
                  <a:pt x="104849" y="1192970"/>
                  <a:pt x="5434" y="1143403"/>
                  <a:pt x="0" y="1014265"/>
                </a:cubicBezTo>
                <a:cubicBezTo>
                  <a:pt x="-14940" y="853490"/>
                  <a:pt x="9703" y="801018"/>
                  <a:pt x="0" y="592333"/>
                </a:cubicBezTo>
                <a:cubicBezTo>
                  <a:pt x="-9703" y="383648"/>
                  <a:pt x="14353" y="309891"/>
                  <a:pt x="0" y="202858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330580221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>
                <a:solidFill>
                  <a:srgbClr val="002060"/>
                </a:solidFill>
                <a:latin typeface="Calibri Light" panose="020F0302020204030204"/>
                <a:cs typeface="Calibri" panose="020F0502020204030204" pitchFamily="34" charset="0"/>
              </a:rPr>
              <a:t>CỤC TẨY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 Light" panose="020F0302020204030204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CA94DEA0-21D7-4890-901B-4428D1C74EF6}"/>
              </a:ext>
            </a:extLst>
          </p:cNvPr>
          <p:cNvGrpSpPr/>
          <p:nvPr/>
        </p:nvGrpSpPr>
        <p:grpSpPr>
          <a:xfrm>
            <a:off x="916998" y="532095"/>
            <a:ext cx="1234478" cy="1569660"/>
            <a:chOff x="916998" y="532095"/>
            <a:chExt cx="1234478" cy="1569660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xmlns="" id="{41674BB5-8F2E-D5CF-A52D-198CA854B138}"/>
                </a:ext>
              </a:extLst>
            </p:cNvPr>
            <p:cNvSpPr/>
            <p:nvPr/>
          </p:nvSpPr>
          <p:spPr>
            <a:xfrm>
              <a:off x="916998" y="609657"/>
              <a:ext cx="1234478" cy="121944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 w="76200" cmpd="sng">
              <a:solidFill>
                <a:srgbClr val="00B0F0"/>
              </a:solidFill>
              <a:extLst>
                <a:ext uri="{C807C97D-BFC1-408E-A445-0C87EB9F89A2}">
                  <ask:lineSketchStyleProps xmlns:ask="http://schemas.microsoft.com/office/drawing/2018/sketchyshapes" xmlns="" sd="1219033472">
                    <a:custGeom>
                      <a:avLst/>
                      <a:gdLst>
                        <a:gd name="connsiteX0" fmla="*/ 0 w 1234478"/>
                        <a:gd name="connsiteY0" fmla="*/ 609720 h 1219440"/>
                        <a:gd name="connsiteX1" fmla="*/ 617239 w 1234478"/>
                        <a:gd name="connsiteY1" fmla="*/ 0 h 1219440"/>
                        <a:gd name="connsiteX2" fmla="*/ 1234478 w 1234478"/>
                        <a:gd name="connsiteY2" fmla="*/ 609720 h 1219440"/>
                        <a:gd name="connsiteX3" fmla="*/ 617239 w 1234478"/>
                        <a:gd name="connsiteY3" fmla="*/ 1219440 h 1219440"/>
                        <a:gd name="connsiteX4" fmla="*/ 0 w 1234478"/>
                        <a:gd name="connsiteY4" fmla="*/ 609720 h 12194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34478" h="1219440" fill="none" extrusionOk="0">
                          <a:moveTo>
                            <a:pt x="0" y="609720"/>
                          </a:moveTo>
                          <a:cubicBezTo>
                            <a:pt x="84150" y="282964"/>
                            <a:pt x="309203" y="-67618"/>
                            <a:pt x="617239" y="0"/>
                          </a:cubicBezTo>
                          <a:cubicBezTo>
                            <a:pt x="878412" y="-12208"/>
                            <a:pt x="1223642" y="283183"/>
                            <a:pt x="1234478" y="609720"/>
                          </a:cubicBezTo>
                          <a:cubicBezTo>
                            <a:pt x="1232847" y="930907"/>
                            <a:pt x="934148" y="1252770"/>
                            <a:pt x="617239" y="1219440"/>
                          </a:cubicBezTo>
                          <a:cubicBezTo>
                            <a:pt x="304006" y="1234925"/>
                            <a:pt x="58075" y="960422"/>
                            <a:pt x="0" y="609720"/>
                          </a:cubicBezTo>
                          <a:close/>
                        </a:path>
                        <a:path w="1234478" h="1219440" stroke="0" extrusionOk="0">
                          <a:moveTo>
                            <a:pt x="0" y="609720"/>
                          </a:moveTo>
                          <a:cubicBezTo>
                            <a:pt x="-61380" y="235120"/>
                            <a:pt x="263149" y="4953"/>
                            <a:pt x="617239" y="0"/>
                          </a:cubicBezTo>
                          <a:cubicBezTo>
                            <a:pt x="1034744" y="16129"/>
                            <a:pt x="1184289" y="274577"/>
                            <a:pt x="1234478" y="609720"/>
                          </a:cubicBezTo>
                          <a:cubicBezTo>
                            <a:pt x="1186927" y="992895"/>
                            <a:pt x="953976" y="1242407"/>
                            <a:pt x="617239" y="1219440"/>
                          </a:cubicBezTo>
                          <a:cubicBezTo>
                            <a:pt x="256042" y="1208331"/>
                            <a:pt x="71765" y="980749"/>
                            <a:pt x="0" y="60972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516024CD-F7C3-657B-30DD-5274FE3138B9}"/>
                </a:ext>
              </a:extLst>
            </p:cNvPr>
            <p:cNvSpPr txBox="1"/>
            <p:nvPr/>
          </p:nvSpPr>
          <p:spPr>
            <a:xfrm>
              <a:off x="1189881" y="532095"/>
              <a:ext cx="9144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>
                  <a:ln>
                    <a:noFill/>
                  </a:ln>
                  <a:solidFill>
                    <a:srgbClr val="51C3F9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#9Slide05 SVNClementine" panose="020F0502020204030203" pitchFamily="34" charset="0"/>
                  <a:ea typeface="+mn-ea"/>
                  <a:cs typeface="+mn-cs"/>
                </a:rPr>
                <a:t>?</a:t>
              </a:r>
              <a:endParaRPr kumimoji="0" lang="vi-VN" sz="9600" b="1" i="0" u="none" strike="noStrike" kern="1200" cap="none" spc="0" normalizeH="0" baseline="0" noProof="0">
                <a:ln>
                  <a:noFill/>
                </a:ln>
                <a:solidFill>
                  <a:srgbClr val="51C3F9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050" name="Picture 2" descr="giá 1k/cục deal 1k Cục tẩy bút chì (gôm) COMPRO, Eraser | Shopee Việt Nam">
            <a:extLst>
              <a:ext uri="{FF2B5EF4-FFF2-40B4-BE49-F238E27FC236}">
                <a16:creationId xmlns:a16="http://schemas.microsoft.com/office/drawing/2014/main" xmlns="" id="{E7405117-62EF-47AE-A5AB-D73D5AD34F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78" b="89778" l="3556" r="96000">
                        <a14:foregroundMark x1="8000" y1="55556" x2="7556" y2="68000"/>
                        <a14:foregroundMark x1="5333" y1="63111" x2="9333" y2="68889"/>
                        <a14:foregroundMark x1="84000" y1="39111" x2="90222" y2="42667"/>
                        <a14:foregroundMark x1="91556" y1="33333" x2="94667" y2="38222"/>
                        <a14:foregroundMark x1="91556" y1="29333" x2="95111" y2="33333"/>
                        <a14:foregroundMark x1="94667" y1="26222" x2="95111" y2="28889"/>
                        <a14:foregroundMark x1="94222" y1="26667" x2="96000" y2="32889"/>
                        <a14:foregroundMark x1="4000" y1="63111" x2="5333" y2="66222"/>
                        <a14:foregroundMark x1="3556" y1="63556" x2="14667" y2="68889"/>
                        <a14:foregroundMark x1="62667" y1="46667" x2="67111" y2="47111"/>
                        <a14:foregroundMark x1="79556" y1="32000" x2="86222" y2="32000"/>
                        <a14:foregroundMark x1="88000" y1="32000" x2="90222" y2="3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952" y="2678519"/>
            <a:ext cx="2847082" cy="2847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6254734"/>
      </p:ext>
    </p:extLst>
  </p:cSld>
  <p:clrMapOvr>
    <a:masterClrMapping/>
  </p:clrMapOvr>
  <p:transition spd="slow">
    <p:cover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2" presetClass="entr" presetSubtype="8" fill="hold" nodeType="after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7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18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0" presetID="2" presetClass="entr" presetSubtype="8" fill="hold" grpId="0" nodeType="after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2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2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5" presetID="2" presetClass="entr" presetSubtype="1" fill="hold" grpId="0" nodeType="afterEffect" p14:presetBounceEnd="60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7" dur="500" fill="hold"/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8" dur="500" fill="hold"/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3950"/>
                                </p:stCondLst>
                                <p:childTnLst>
                                  <p:par>
                                    <p:cTn id="30" presetID="2" presetClass="entr" presetSubtype="1" fill="hold" grpId="0" nodeType="afterEffect" p14:presetBounceEnd="60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2" dur="500" fill="hold"/>
                                            <p:tgtEl>
                                              <p:spTgt spid="1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3" dur="500" fill="hold"/>
                                            <p:tgtEl>
                                              <p:spTgt spid="1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12" grpId="0" animBg="1"/>
          <p:bldP spid="17" grpId="0" build="p"/>
          <p:bldP spid="2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0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5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3950"/>
                                </p:stCondLst>
                                <p:childTnLst>
                                  <p:par>
                                    <p:cTn id="30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1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12" grpId="0" animBg="1"/>
          <p:bldP spid="17" grpId="0" build="p"/>
          <p:bldP spid="20" grpId="0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9">
            <a:extLst>
              <a:ext uri="{FF2B5EF4-FFF2-40B4-BE49-F238E27FC236}">
                <a16:creationId xmlns:a16="http://schemas.microsoft.com/office/drawing/2014/main" xmlns="" id="{BC9BFB1B-5271-1317-2141-E1B682C19252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xmlns="" id="{3AF974A6-49D5-25CB-46DF-FAE91DB8FC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3" name="图片 11">
              <a:extLst>
                <a:ext uri="{FF2B5EF4-FFF2-40B4-BE49-F238E27FC236}">
                  <a16:creationId xmlns:a16="http://schemas.microsoft.com/office/drawing/2014/main" xmlns="" id="{A9D679BA-716D-DA0C-8C1E-00F724AF51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4" name="图片 12">
              <a:extLst>
                <a:ext uri="{FF2B5EF4-FFF2-40B4-BE49-F238E27FC236}">
                  <a16:creationId xmlns:a16="http://schemas.microsoft.com/office/drawing/2014/main" xmlns="" id="{C2E97AD0-C0E6-1606-613B-AE2493911C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3">
              <a:extLst>
                <a:ext uri="{FF2B5EF4-FFF2-40B4-BE49-F238E27FC236}">
                  <a16:creationId xmlns:a16="http://schemas.microsoft.com/office/drawing/2014/main" xmlns="" id="{651146E8-BEAD-9EF2-6C94-3C3121CFAC2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8" name="图片 14">
              <a:extLst>
                <a:ext uri="{FF2B5EF4-FFF2-40B4-BE49-F238E27FC236}">
                  <a16:creationId xmlns:a16="http://schemas.microsoft.com/office/drawing/2014/main" xmlns="" id="{69A6C8D3-60DB-2ABE-A68C-0EE87F47C25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9" name="图片 15">
              <a:extLst>
                <a:ext uri="{FF2B5EF4-FFF2-40B4-BE49-F238E27FC236}">
                  <a16:creationId xmlns:a16="http://schemas.microsoft.com/office/drawing/2014/main" xmlns="" id="{53B5CE45-8F49-7C94-C94F-623AC7E191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21" name="图片 16">
              <a:extLst>
                <a:ext uri="{FF2B5EF4-FFF2-40B4-BE49-F238E27FC236}">
                  <a16:creationId xmlns:a16="http://schemas.microsoft.com/office/drawing/2014/main" xmlns="" id="{C7D4967A-CBA7-5464-6648-1EDAAA0819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F54D7531-CD4F-CBAA-C056-54E0DBCD895C}"/>
              </a:ext>
            </a:extLst>
          </p:cNvPr>
          <p:cNvSpPr/>
          <p:nvPr/>
        </p:nvSpPr>
        <p:spPr>
          <a:xfrm>
            <a:off x="557049" y="423041"/>
            <a:ext cx="11319641" cy="6011917"/>
          </a:xfrm>
          <a:custGeom>
            <a:avLst/>
            <a:gdLst>
              <a:gd name="connsiteX0" fmla="*/ 0 w 11319641"/>
              <a:gd name="connsiteY0" fmla="*/ 1002006 h 6011917"/>
              <a:gd name="connsiteX1" fmla="*/ 1002006 w 11319641"/>
              <a:gd name="connsiteY1" fmla="*/ 0 h 6011917"/>
              <a:gd name="connsiteX2" fmla="*/ 10317635 w 11319641"/>
              <a:gd name="connsiteY2" fmla="*/ 0 h 6011917"/>
              <a:gd name="connsiteX3" fmla="*/ 11319641 w 11319641"/>
              <a:gd name="connsiteY3" fmla="*/ 1002006 h 6011917"/>
              <a:gd name="connsiteX4" fmla="*/ 11319641 w 11319641"/>
              <a:gd name="connsiteY4" fmla="*/ 5009911 h 6011917"/>
              <a:gd name="connsiteX5" fmla="*/ 10317635 w 11319641"/>
              <a:gd name="connsiteY5" fmla="*/ 6011917 h 6011917"/>
              <a:gd name="connsiteX6" fmla="*/ 1002006 w 11319641"/>
              <a:gd name="connsiteY6" fmla="*/ 6011917 h 6011917"/>
              <a:gd name="connsiteX7" fmla="*/ 0 w 11319641"/>
              <a:gd name="connsiteY7" fmla="*/ 5009911 h 6011917"/>
              <a:gd name="connsiteX8" fmla="*/ 0 w 11319641"/>
              <a:gd name="connsiteY8" fmla="*/ 1002006 h 60119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19641" h="6011917" fill="none" extrusionOk="0">
                <a:moveTo>
                  <a:pt x="0" y="1002006"/>
                </a:moveTo>
                <a:cubicBezTo>
                  <a:pt x="-19050" y="466836"/>
                  <a:pt x="379243" y="-70431"/>
                  <a:pt x="1002006" y="0"/>
                </a:cubicBezTo>
                <a:cubicBezTo>
                  <a:pt x="2523076" y="-114940"/>
                  <a:pt x="6258310" y="-23151"/>
                  <a:pt x="10317635" y="0"/>
                </a:cubicBezTo>
                <a:cubicBezTo>
                  <a:pt x="10869400" y="19601"/>
                  <a:pt x="11354737" y="401680"/>
                  <a:pt x="11319641" y="1002006"/>
                </a:cubicBezTo>
                <a:cubicBezTo>
                  <a:pt x="11333124" y="2942173"/>
                  <a:pt x="11348152" y="3130279"/>
                  <a:pt x="11319641" y="5009911"/>
                </a:cubicBezTo>
                <a:cubicBezTo>
                  <a:pt x="11323951" y="5555236"/>
                  <a:pt x="10915078" y="5991607"/>
                  <a:pt x="10317635" y="6011917"/>
                </a:cubicBezTo>
                <a:cubicBezTo>
                  <a:pt x="6826414" y="6050003"/>
                  <a:pt x="3072075" y="5901654"/>
                  <a:pt x="1002006" y="6011917"/>
                </a:cubicBezTo>
                <a:cubicBezTo>
                  <a:pt x="470546" y="5949643"/>
                  <a:pt x="1916" y="5662328"/>
                  <a:pt x="0" y="5009911"/>
                </a:cubicBezTo>
                <a:cubicBezTo>
                  <a:pt x="77815" y="3724148"/>
                  <a:pt x="-147494" y="1874863"/>
                  <a:pt x="0" y="1002006"/>
                </a:cubicBezTo>
                <a:close/>
              </a:path>
              <a:path w="11319641" h="6011917" stroke="0" extrusionOk="0">
                <a:moveTo>
                  <a:pt x="0" y="1002006"/>
                </a:moveTo>
                <a:cubicBezTo>
                  <a:pt x="67358" y="485715"/>
                  <a:pt x="400760" y="-13802"/>
                  <a:pt x="1002006" y="0"/>
                </a:cubicBezTo>
                <a:cubicBezTo>
                  <a:pt x="5224994" y="-75917"/>
                  <a:pt x="8744773" y="106264"/>
                  <a:pt x="10317635" y="0"/>
                </a:cubicBezTo>
                <a:cubicBezTo>
                  <a:pt x="10797213" y="45657"/>
                  <a:pt x="11357582" y="472575"/>
                  <a:pt x="11319641" y="1002006"/>
                </a:cubicBezTo>
                <a:cubicBezTo>
                  <a:pt x="11458976" y="2489329"/>
                  <a:pt x="11404908" y="3021775"/>
                  <a:pt x="11319641" y="5009911"/>
                </a:cubicBezTo>
                <a:cubicBezTo>
                  <a:pt x="11331966" y="5547512"/>
                  <a:pt x="10849157" y="6012078"/>
                  <a:pt x="10317635" y="6011917"/>
                </a:cubicBezTo>
                <a:cubicBezTo>
                  <a:pt x="7720511" y="5870910"/>
                  <a:pt x="2235938" y="6173227"/>
                  <a:pt x="1002006" y="6011917"/>
                </a:cubicBezTo>
                <a:cubicBezTo>
                  <a:pt x="515668" y="6018272"/>
                  <a:pt x="-34684" y="5498269"/>
                  <a:pt x="0" y="5009911"/>
                </a:cubicBezTo>
                <a:cubicBezTo>
                  <a:pt x="166875" y="3924523"/>
                  <a:pt x="-29739" y="2092257"/>
                  <a:pt x="0" y="1002006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xmlns="" sd="13790002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505C48FA-64DE-864E-E10D-6F654838F6CC}"/>
              </a:ext>
            </a:extLst>
          </p:cNvPr>
          <p:cNvSpPr/>
          <p:nvPr/>
        </p:nvSpPr>
        <p:spPr>
          <a:xfrm>
            <a:off x="1660634" y="767254"/>
            <a:ext cx="9858704" cy="1580235"/>
          </a:xfrm>
          <a:custGeom>
            <a:avLst/>
            <a:gdLst>
              <a:gd name="connsiteX0" fmla="*/ 0 w 9858704"/>
              <a:gd name="connsiteY0" fmla="*/ 263378 h 1580235"/>
              <a:gd name="connsiteX1" fmla="*/ 263378 w 9858704"/>
              <a:gd name="connsiteY1" fmla="*/ 0 h 1580235"/>
              <a:gd name="connsiteX2" fmla="*/ 743307 w 9858704"/>
              <a:gd name="connsiteY2" fmla="*/ 0 h 1580235"/>
              <a:gd name="connsiteX3" fmla="*/ 1596513 w 9858704"/>
              <a:gd name="connsiteY3" fmla="*/ 0 h 1580235"/>
              <a:gd name="connsiteX4" fmla="*/ 2076442 w 9858704"/>
              <a:gd name="connsiteY4" fmla="*/ 0 h 1580235"/>
              <a:gd name="connsiteX5" fmla="*/ 2463051 w 9858704"/>
              <a:gd name="connsiteY5" fmla="*/ 0 h 1580235"/>
              <a:gd name="connsiteX6" fmla="*/ 3316258 w 9858704"/>
              <a:gd name="connsiteY6" fmla="*/ 0 h 1580235"/>
              <a:gd name="connsiteX7" fmla="*/ 3982826 w 9858704"/>
              <a:gd name="connsiteY7" fmla="*/ 0 h 1580235"/>
              <a:gd name="connsiteX8" fmla="*/ 4369435 w 9858704"/>
              <a:gd name="connsiteY8" fmla="*/ 0 h 1580235"/>
              <a:gd name="connsiteX9" fmla="*/ 4942683 w 9858704"/>
              <a:gd name="connsiteY9" fmla="*/ 0 h 1580235"/>
              <a:gd name="connsiteX10" fmla="*/ 5422612 w 9858704"/>
              <a:gd name="connsiteY10" fmla="*/ 0 h 1580235"/>
              <a:gd name="connsiteX11" fmla="*/ 6089180 w 9858704"/>
              <a:gd name="connsiteY11" fmla="*/ 0 h 1580235"/>
              <a:gd name="connsiteX12" fmla="*/ 6569109 w 9858704"/>
              <a:gd name="connsiteY12" fmla="*/ 0 h 1580235"/>
              <a:gd name="connsiteX13" fmla="*/ 7328996 w 9858704"/>
              <a:gd name="connsiteY13" fmla="*/ 0 h 1580235"/>
              <a:gd name="connsiteX14" fmla="*/ 7715605 w 9858704"/>
              <a:gd name="connsiteY14" fmla="*/ 0 h 1580235"/>
              <a:gd name="connsiteX15" fmla="*/ 8195534 w 9858704"/>
              <a:gd name="connsiteY15" fmla="*/ 0 h 1580235"/>
              <a:gd name="connsiteX16" fmla="*/ 9595326 w 9858704"/>
              <a:gd name="connsiteY16" fmla="*/ 0 h 1580235"/>
              <a:gd name="connsiteX17" fmla="*/ 9858704 w 9858704"/>
              <a:gd name="connsiteY17" fmla="*/ 263378 h 1580235"/>
              <a:gd name="connsiteX18" fmla="*/ 9858704 w 9858704"/>
              <a:gd name="connsiteY18" fmla="*/ 790118 h 1580235"/>
              <a:gd name="connsiteX19" fmla="*/ 9858704 w 9858704"/>
              <a:gd name="connsiteY19" fmla="*/ 1316857 h 1580235"/>
              <a:gd name="connsiteX20" fmla="*/ 9595326 w 9858704"/>
              <a:gd name="connsiteY20" fmla="*/ 1580235 h 1580235"/>
              <a:gd name="connsiteX21" fmla="*/ 9208717 w 9858704"/>
              <a:gd name="connsiteY21" fmla="*/ 1580235 h 1580235"/>
              <a:gd name="connsiteX22" fmla="*/ 8635468 w 9858704"/>
              <a:gd name="connsiteY22" fmla="*/ 1580235 h 1580235"/>
              <a:gd name="connsiteX23" fmla="*/ 7875581 w 9858704"/>
              <a:gd name="connsiteY23" fmla="*/ 1580235 h 1580235"/>
              <a:gd name="connsiteX24" fmla="*/ 7115694 w 9858704"/>
              <a:gd name="connsiteY24" fmla="*/ 1580235 h 1580235"/>
              <a:gd name="connsiteX25" fmla="*/ 6542446 w 9858704"/>
              <a:gd name="connsiteY25" fmla="*/ 1580235 h 1580235"/>
              <a:gd name="connsiteX26" fmla="*/ 5782559 w 9858704"/>
              <a:gd name="connsiteY26" fmla="*/ 1580235 h 1580235"/>
              <a:gd name="connsiteX27" fmla="*/ 4929352 w 9858704"/>
              <a:gd name="connsiteY27" fmla="*/ 1580235 h 1580235"/>
              <a:gd name="connsiteX28" fmla="*/ 4542743 w 9858704"/>
              <a:gd name="connsiteY28" fmla="*/ 1580235 h 1580235"/>
              <a:gd name="connsiteX29" fmla="*/ 4156133 w 9858704"/>
              <a:gd name="connsiteY29" fmla="*/ 1580235 h 1580235"/>
              <a:gd name="connsiteX30" fmla="*/ 3489566 w 9858704"/>
              <a:gd name="connsiteY30" fmla="*/ 1580235 h 1580235"/>
              <a:gd name="connsiteX31" fmla="*/ 3102956 w 9858704"/>
              <a:gd name="connsiteY31" fmla="*/ 1580235 h 1580235"/>
              <a:gd name="connsiteX32" fmla="*/ 2716347 w 9858704"/>
              <a:gd name="connsiteY32" fmla="*/ 1580235 h 1580235"/>
              <a:gd name="connsiteX33" fmla="*/ 1863141 w 9858704"/>
              <a:gd name="connsiteY33" fmla="*/ 1580235 h 1580235"/>
              <a:gd name="connsiteX34" fmla="*/ 1476531 w 9858704"/>
              <a:gd name="connsiteY34" fmla="*/ 1580235 h 1580235"/>
              <a:gd name="connsiteX35" fmla="*/ 263378 w 9858704"/>
              <a:gd name="connsiteY35" fmla="*/ 1580235 h 1580235"/>
              <a:gd name="connsiteX36" fmla="*/ 0 w 9858704"/>
              <a:gd name="connsiteY36" fmla="*/ 1316857 h 1580235"/>
              <a:gd name="connsiteX37" fmla="*/ 0 w 9858704"/>
              <a:gd name="connsiteY37" fmla="*/ 800652 h 1580235"/>
              <a:gd name="connsiteX38" fmla="*/ 0 w 9858704"/>
              <a:gd name="connsiteY38" fmla="*/ 263378 h 1580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858704" h="1580235" fill="none" extrusionOk="0">
                <a:moveTo>
                  <a:pt x="0" y="263378"/>
                </a:moveTo>
                <a:cubicBezTo>
                  <a:pt x="-10300" y="114152"/>
                  <a:pt x="130929" y="-27044"/>
                  <a:pt x="263378" y="0"/>
                </a:cubicBezTo>
                <a:cubicBezTo>
                  <a:pt x="466053" y="19713"/>
                  <a:pt x="552676" y="15056"/>
                  <a:pt x="743307" y="0"/>
                </a:cubicBezTo>
                <a:cubicBezTo>
                  <a:pt x="933938" y="-15056"/>
                  <a:pt x="1301214" y="-18304"/>
                  <a:pt x="1596513" y="0"/>
                </a:cubicBezTo>
                <a:cubicBezTo>
                  <a:pt x="1891812" y="18304"/>
                  <a:pt x="1950933" y="17430"/>
                  <a:pt x="2076442" y="0"/>
                </a:cubicBezTo>
                <a:cubicBezTo>
                  <a:pt x="2201951" y="-17430"/>
                  <a:pt x="2303103" y="18782"/>
                  <a:pt x="2463051" y="0"/>
                </a:cubicBezTo>
                <a:cubicBezTo>
                  <a:pt x="2622999" y="-18782"/>
                  <a:pt x="3044645" y="-26501"/>
                  <a:pt x="3316258" y="0"/>
                </a:cubicBezTo>
                <a:cubicBezTo>
                  <a:pt x="3587871" y="26501"/>
                  <a:pt x="3732871" y="-1354"/>
                  <a:pt x="3982826" y="0"/>
                </a:cubicBezTo>
                <a:cubicBezTo>
                  <a:pt x="4232781" y="1354"/>
                  <a:pt x="4279788" y="4094"/>
                  <a:pt x="4369435" y="0"/>
                </a:cubicBezTo>
                <a:cubicBezTo>
                  <a:pt x="4459082" y="-4094"/>
                  <a:pt x="4716913" y="28040"/>
                  <a:pt x="4942683" y="0"/>
                </a:cubicBezTo>
                <a:cubicBezTo>
                  <a:pt x="5168453" y="-28040"/>
                  <a:pt x="5197225" y="7550"/>
                  <a:pt x="5422612" y="0"/>
                </a:cubicBezTo>
                <a:cubicBezTo>
                  <a:pt x="5647999" y="-7550"/>
                  <a:pt x="5848126" y="-31571"/>
                  <a:pt x="6089180" y="0"/>
                </a:cubicBezTo>
                <a:cubicBezTo>
                  <a:pt x="6330234" y="31571"/>
                  <a:pt x="6384342" y="-18397"/>
                  <a:pt x="6569109" y="0"/>
                </a:cubicBezTo>
                <a:cubicBezTo>
                  <a:pt x="6753876" y="18397"/>
                  <a:pt x="7073008" y="-32513"/>
                  <a:pt x="7328996" y="0"/>
                </a:cubicBezTo>
                <a:cubicBezTo>
                  <a:pt x="7584984" y="32513"/>
                  <a:pt x="7623535" y="1824"/>
                  <a:pt x="7715605" y="0"/>
                </a:cubicBezTo>
                <a:cubicBezTo>
                  <a:pt x="7807675" y="-1824"/>
                  <a:pt x="8070547" y="883"/>
                  <a:pt x="8195534" y="0"/>
                </a:cubicBezTo>
                <a:cubicBezTo>
                  <a:pt x="8320521" y="-883"/>
                  <a:pt x="9281206" y="58071"/>
                  <a:pt x="9595326" y="0"/>
                </a:cubicBezTo>
                <a:cubicBezTo>
                  <a:pt x="9723794" y="5671"/>
                  <a:pt x="9853076" y="124125"/>
                  <a:pt x="9858704" y="263378"/>
                </a:cubicBezTo>
                <a:cubicBezTo>
                  <a:pt x="9880727" y="472951"/>
                  <a:pt x="9848612" y="640624"/>
                  <a:pt x="9858704" y="790118"/>
                </a:cubicBezTo>
                <a:cubicBezTo>
                  <a:pt x="9868796" y="939612"/>
                  <a:pt x="9859473" y="1180209"/>
                  <a:pt x="9858704" y="1316857"/>
                </a:cubicBezTo>
                <a:cubicBezTo>
                  <a:pt x="9867965" y="1456245"/>
                  <a:pt x="9764151" y="1570774"/>
                  <a:pt x="9595326" y="1580235"/>
                </a:cubicBezTo>
                <a:cubicBezTo>
                  <a:pt x="9461136" y="1585806"/>
                  <a:pt x="9301944" y="1594829"/>
                  <a:pt x="9208717" y="1580235"/>
                </a:cubicBezTo>
                <a:cubicBezTo>
                  <a:pt x="9115490" y="1565641"/>
                  <a:pt x="8899185" y="1592060"/>
                  <a:pt x="8635468" y="1580235"/>
                </a:cubicBezTo>
                <a:cubicBezTo>
                  <a:pt x="8371751" y="1568410"/>
                  <a:pt x="8247831" y="1596983"/>
                  <a:pt x="7875581" y="1580235"/>
                </a:cubicBezTo>
                <a:cubicBezTo>
                  <a:pt x="7503331" y="1563487"/>
                  <a:pt x="7428163" y="1560660"/>
                  <a:pt x="7115694" y="1580235"/>
                </a:cubicBezTo>
                <a:cubicBezTo>
                  <a:pt x="6803225" y="1599810"/>
                  <a:pt x="6762688" y="1602320"/>
                  <a:pt x="6542446" y="1580235"/>
                </a:cubicBezTo>
                <a:cubicBezTo>
                  <a:pt x="6322204" y="1558150"/>
                  <a:pt x="6039302" y="1562475"/>
                  <a:pt x="5782559" y="1580235"/>
                </a:cubicBezTo>
                <a:cubicBezTo>
                  <a:pt x="5525816" y="1597995"/>
                  <a:pt x="5332550" y="1619791"/>
                  <a:pt x="4929352" y="1580235"/>
                </a:cubicBezTo>
                <a:cubicBezTo>
                  <a:pt x="4526154" y="1540679"/>
                  <a:pt x="4650529" y="1591943"/>
                  <a:pt x="4542743" y="1580235"/>
                </a:cubicBezTo>
                <a:cubicBezTo>
                  <a:pt x="4434957" y="1568527"/>
                  <a:pt x="4268263" y="1583829"/>
                  <a:pt x="4156133" y="1580235"/>
                </a:cubicBezTo>
                <a:cubicBezTo>
                  <a:pt x="4044003" y="1576642"/>
                  <a:pt x="3735354" y="1591272"/>
                  <a:pt x="3489566" y="1580235"/>
                </a:cubicBezTo>
                <a:cubicBezTo>
                  <a:pt x="3243778" y="1569198"/>
                  <a:pt x="3229030" y="1595543"/>
                  <a:pt x="3102956" y="1580235"/>
                </a:cubicBezTo>
                <a:cubicBezTo>
                  <a:pt x="2976882" y="1564928"/>
                  <a:pt x="2794801" y="1577336"/>
                  <a:pt x="2716347" y="1580235"/>
                </a:cubicBezTo>
                <a:cubicBezTo>
                  <a:pt x="2637893" y="1583134"/>
                  <a:pt x="2038266" y="1619783"/>
                  <a:pt x="1863141" y="1580235"/>
                </a:cubicBezTo>
                <a:cubicBezTo>
                  <a:pt x="1688016" y="1540687"/>
                  <a:pt x="1644614" y="1572732"/>
                  <a:pt x="1476531" y="1580235"/>
                </a:cubicBezTo>
                <a:cubicBezTo>
                  <a:pt x="1308448" y="1587739"/>
                  <a:pt x="520686" y="1600124"/>
                  <a:pt x="263378" y="1580235"/>
                </a:cubicBezTo>
                <a:cubicBezTo>
                  <a:pt x="110886" y="1589872"/>
                  <a:pt x="-3729" y="1447851"/>
                  <a:pt x="0" y="1316857"/>
                </a:cubicBezTo>
                <a:cubicBezTo>
                  <a:pt x="-13817" y="1155997"/>
                  <a:pt x="12435" y="950412"/>
                  <a:pt x="0" y="800652"/>
                </a:cubicBezTo>
                <a:cubicBezTo>
                  <a:pt x="-12435" y="650892"/>
                  <a:pt x="612" y="493653"/>
                  <a:pt x="0" y="263378"/>
                </a:cubicBezTo>
                <a:close/>
              </a:path>
              <a:path w="9858704" h="1580235" stroke="0" extrusionOk="0">
                <a:moveTo>
                  <a:pt x="0" y="263378"/>
                </a:moveTo>
                <a:cubicBezTo>
                  <a:pt x="-23871" y="115520"/>
                  <a:pt x="144770" y="11570"/>
                  <a:pt x="263378" y="0"/>
                </a:cubicBezTo>
                <a:cubicBezTo>
                  <a:pt x="424776" y="-23526"/>
                  <a:pt x="665717" y="5877"/>
                  <a:pt x="836626" y="0"/>
                </a:cubicBezTo>
                <a:cubicBezTo>
                  <a:pt x="1007535" y="-5877"/>
                  <a:pt x="1235226" y="20122"/>
                  <a:pt x="1596513" y="0"/>
                </a:cubicBezTo>
                <a:cubicBezTo>
                  <a:pt x="1957800" y="-20122"/>
                  <a:pt x="1956656" y="6661"/>
                  <a:pt x="2076442" y="0"/>
                </a:cubicBezTo>
                <a:cubicBezTo>
                  <a:pt x="2196228" y="-6661"/>
                  <a:pt x="2476179" y="9746"/>
                  <a:pt x="2743010" y="0"/>
                </a:cubicBezTo>
                <a:cubicBezTo>
                  <a:pt x="3009841" y="-9746"/>
                  <a:pt x="3160268" y="5244"/>
                  <a:pt x="3409578" y="0"/>
                </a:cubicBezTo>
                <a:cubicBezTo>
                  <a:pt x="3658888" y="-5244"/>
                  <a:pt x="3665581" y="3873"/>
                  <a:pt x="3796187" y="0"/>
                </a:cubicBezTo>
                <a:cubicBezTo>
                  <a:pt x="3926793" y="-3873"/>
                  <a:pt x="4097202" y="1617"/>
                  <a:pt x="4369435" y="0"/>
                </a:cubicBezTo>
                <a:cubicBezTo>
                  <a:pt x="4641668" y="-1617"/>
                  <a:pt x="4737857" y="-17335"/>
                  <a:pt x="4849364" y="0"/>
                </a:cubicBezTo>
                <a:cubicBezTo>
                  <a:pt x="4960871" y="17335"/>
                  <a:pt x="5183585" y="20502"/>
                  <a:pt x="5515932" y="0"/>
                </a:cubicBezTo>
                <a:cubicBezTo>
                  <a:pt x="5848279" y="-20502"/>
                  <a:pt x="6026482" y="-12433"/>
                  <a:pt x="6182499" y="0"/>
                </a:cubicBezTo>
                <a:cubicBezTo>
                  <a:pt x="6338516" y="12433"/>
                  <a:pt x="6551299" y="-17815"/>
                  <a:pt x="6662428" y="0"/>
                </a:cubicBezTo>
                <a:cubicBezTo>
                  <a:pt x="6773557" y="17815"/>
                  <a:pt x="7100763" y="-16243"/>
                  <a:pt x="7515635" y="0"/>
                </a:cubicBezTo>
                <a:cubicBezTo>
                  <a:pt x="7930507" y="16243"/>
                  <a:pt x="8197527" y="30402"/>
                  <a:pt x="8368841" y="0"/>
                </a:cubicBezTo>
                <a:cubicBezTo>
                  <a:pt x="8540155" y="-30402"/>
                  <a:pt x="9340075" y="-12783"/>
                  <a:pt x="9595326" y="0"/>
                </a:cubicBezTo>
                <a:cubicBezTo>
                  <a:pt x="9726324" y="-21577"/>
                  <a:pt x="9849027" y="134428"/>
                  <a:pt x="9858704" y="263378"/>
                </a:cubicBezTo>
                <a:cubicBezTo>
                  <a:pt x="9842610" y="388819"/>
                  <a:pt x="9862694" y="628319"/>
                  <a:pt x="9858704" y="758513"/>
                </a:cubicBezTo>
                <a:cubicBezTo>
                  <a:pt x="9854714" y="888708"/>
                  <a:pt x="9856722" y="1152243"/>
                  <a:pt x="9858704" y="1316857"/>
                </a:cubicBezTo>
                <a:cubicBezTo>
                  <a:pt x="9854247" y="1465854"/>
                  <a:pt x="9733015" y="1570363"/>
                  <a:pt x="9595326" y="1580235"/>
                </a:cubicBezTo>
                <a:cubicBezTo>
                  <a:pt x="9357379" y="1594298"/>
                  <a:pt x="8967406" y="1577357"/>
                  <a:pt x="8742119" y="1580235"/>
                </a:cubicBezTo>
                <a:cubicBezTo>
                  <a:pt x="8516832" y="1583113"/>
                  <a:pt x="8398345" y="1598904"/>
                  <a:pt x="8262191" y="1580235"/>
                </a:cubicBezTo>
                <a:cubicBezTo>
                  <a:pt x="8126037" y="1561566"/>
                  <a:pt x="7974192" y="1557411"/>
                  <a:pt x="7688942" y="1580235"/>
                </a:cubicBezTo>
                <a:cubicBezTo>
                  <a:pt x="7403692" y="1603059"/>
                  <a:pt x="7202456" y="1582368"/>
                  <a:pt x="7022375" y="1580235"/>
                </a:cubicBezTo>
                <a:cubicBezTo>
                  <a:pt x="6842294" y="1578102"/>
                  <a:pt x="6610606" y="1542954"/>
                  <a:pt x="6262487" y="1580235"/>
                </a:cubicBezTo>
                <a:cubicBezTo>
                  <a:pt x="5914368" y="1617516"/>
                  <a:pt x="5992486" y="1581713"/>
                  <a:pt x="5875878" y="1580235"/>
                </a:cubicBezTo>
                <a:cubicBezTo>
                  <a:pt x="5759270" y="1578757"/>
                  <a:pt x="5268173" y="1583534"/>
                  <a:pt x="5022671" y="1580235"/>
                </a:cubicBezTo>
                <a:cubicBezTo>
                  <a:pt x="4777169" y="1576936"/>
                  <a:pt x="4462422" y="1585539"/>
                  <a:pt x="4169465" y="1580235"/>
                </a:cubicBezTo>
                <a:cubicBezTo>
                  <a:pt x="3876508" y="1574931"/>
                  <a:pt x="3756078" y="1581714"/>
                  <a:pt x="3596217" y="1580235"/>
                </a:cubicBezTo>
                <a:cubicBezTo>
                  <a:pt x="3436356" y="1578756"/>
                  <a:pt x="3011031" y="1609965"/>
                  <a:pt x="2836329" y="1580235"/>
                </a:cubicBezTo>
                <a:cubicBezTo>
                  <a:pt x="2661627" y="1550505"/>
                  <a:pt x="2408527" y="1557486"/>
                  <a:pt x="2263081" y="1580235"/>
                </a:cubicBezTo>
                <a:cubicBezTo>
                  <a:pt x="2117635" y="1602984"/>
                  <a:pt x="1819605" y="1575528"/>
                  <a:pt x="1689833" y="1580235"/>
                </a:cubicBezTo>
                <a:cubicBezTo>
                  <a:pt x="1560061" y="1584942"/>
                  <a:pt x="1346795" y="1597239"/>
                  <a:pt x="1209904" y="1580235"/>
                </a:cubicBezTo>
                <a:cubicBezTo>
                  <a:pt x="1073013" y="1563231"/>
                  <a:pt x="722991" y="1588370"/>
                  <a:pt x="263378" y="1580235"/>
                </a:cubicBezTo>
                <a:cubicBezTo>
                  <a:pt x="129284" y="1576563"/>
                  <a:pt x="-5344" y="1452987"/>
                  <a:pt x="0" y="1316857"/>
                </a:cubicBezTo>
                <a:cubicBezTo>
                  <a:pt x="-20079" y="1182620"/>
                  <a:pt x="9086" y="924579"/>
                  <a:pt x="0" y="779583"/>
                </a:cubicBezTo>
                <a:cubicBezTo>
                  <a:pt x="-9086" y="634587"/>
                  <a:pt x="-18978" y="512019"/>
                  <a:pt x="0" y="263378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99370285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6" name="Picture 15" descr="Shape, circle&#10;&#10;Description automatically generated">
            <a:extLst>
              <a:ext uri="{FF2B5EF4-FFF2-40B4-BE49-F238E27FC236}">
                <a16:creationId xmlns:a16="http://schemas.microsoft.com/office/drawing/2014/main" xmlns="" id="{B5F9BE50-69BF-DFFB-71DA-6076B45A88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242" y="2935938"/>
            <a:ext cx="2674469" cy="384323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B75D7182-F314-1F81-4AEA-D3DC827D54AD}"/>
              </a:ext>
            </a:extLst>
          </p:cNvPr>
          <p:cNvSpPr txBox="1"/>
          <p:nvPr/>
        </p:nvSpPr>
        <p:spPr>
          <a:xfrm>
            <a:off x="2603762" y="865339"/>
            <a:ext cx="80313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Cái</a:t>
            </a:r>
            <a:r>
              <a:rPr kumimoji="0" lang="en-US" sz="40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gì dài một gang tay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baseline="0">
                <a:solidFill>
                  <a:prstClr val="black"/>
                </a:solidFill>
                <a:latin typeface="Calibri" panose="020F0502020204030204"/>
              </a:rPr>
              <a:t>Em</a:t>
            </a:r>
            <a:r>
              <a:rPr lang="en-US" sz="4000" b="1">
                <a:solidFill>
                  <a:prstClr val="black"/>
                </a:solidFill>
                <a:latin typeface="Calibri" panose="020F0502020204030204"/>
              </a:rPr>
              <a:t> vẽ em viết ngày ngày ngắn đi?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4F9CC1CE-E119-DB74-9A73-425A99A456F3}"/>
              </a:ext>
            </a:extLst>
          </p:cNvPr>
          <p:cNvSpPr/>
          <p:nvPr/>
        </p:nvSpPr>
        <p:spPr>
          <a:xfrm>
            <a:off x="7856781" y="4873623"/>
            <a:ext cx="3261271" cy="1217123"/>
          </a:xfrm>
          <a:custGeom>
            <a:avLst/>
            <a:gdLst>
              <a:gd name="connsiteX0" fmla="*/ 0 w 3261271"/>
              <a:gd name="connsiteY0" fmla="*/ 202858 h 1217123"/>
              <a:gd name="connsiteX1" fmla="*/ 202858 w 3261271"/>
              <a:gd name="connsiteY1" fmla="*/ 0 h 1217123"/>
              <a:gd name="connsiteX2" fmla="*/ 773969 w 3261271"/>
              <a:gd name="connsiteY2" fmla="*/ 0 h 1217123"/>
              <a:gd name="connsiteX3" fmla="*/ 1316524 w 3261271"/>
              <a:gd name="connsiteY3" fmla="*/ 0 h 1217123"/>
              <a:gd name="connsiteX4" fmla="*/ 1830524 w 3261271"/>
              <a:gd name="connsiteY4" fmla="*/ 0 h 1217123"/>
              <a:gd name="connsiteX5" fmla="*/ 2315969 w 3261271"/>
              <a:gd name="connsiteY5" fmla="*/ 0 h 1217123"/>
              <a:gd name="connsiteX6" fmla="*/ 3058413 w 3261271"/>
              <a:gd name="connsiteY6" fmla="*/ 0 h 1217123"/>
              <a:gd name="connsiteX7" fmla="*/ 3261271 w 3261271"/>
              <a:gd name="connsiteY7" fmla="*/ 202858 h 1217123"/>
              <a:gd name="connsiteX8" fmla="*/ 3261271 w 3261271"/>
              <a:gd name="connsiteY8" fmla="*/ 584219 h 1217123"/>
              <a:gd name="connsiteX9" fmla="*/ 3261271 w 3261271"/>
              <a:gd name="connsiteY9" fmla="*/ 1014265 h 1217123"/>
              <a:gd name="connsiteX10" fmla="*/ 3058413 w 3261271"/>
              <a:gd name="connsiteY10" fmla="*/ 1217123 h 1217123"/>
              <a:gd name="connsiteX11" fmla="*/ 2430191 w 3261271"/>
              <a:gd name="connsiteY11" fmla="*/ 1217123 h 1217123"/>
              <a:gd name="connsiteX12" fmla="*/ 1887635 w 3261271"/>
              <a:gd name="connsiteY12" fmla="*/ 1217123 h 1217123"/>
              <a:gd name="connsiteX13" fmla="*/ 1259413 w 3261271"/>
              <a:gd name="connsiteY13" fmla="*/ 1217123 h 1217123"/>
              <a:gd name="connsiteX14" fmla="*/ 773969 w 3261271"/>
              <a:gd name="connsiteY14" fmla="*/ 1217123 h 1217123"/>
              <a:gd name="connsiteX15" fmla="*/ 202858 w 3261271"/>
              <a:gd name="connsiteY15" fmla="*/ 1217123 h 1217123"/>
              <a:gd name="connsiteX16" fmla="*/ 0 w 3261271"/>
              <a:gd name="connsiteY16" fmla="*/ 1014265 h 1217123"/>
              <a:gd name="connsiteX17" fmla="*/ 0 w 3261271"/>
              <a:gd name="connsiteY17" fmla="*/ 632904 h 1217123"/>
              <a:gd name="connsiteX18" fmla="*/ 0 w 3261271"/>
              <a:gd name="connsiteY18" fmla="*/ 202858 h 1217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261271" h="1217123" fill="none" extrusionOk="0">
                <a:moveTo>
                  <a:pt x="0" y="202858"/>
                </a:moveTo>
                <a:cubicBezTo>
                  <a:pt x="-3190" y="84612"/>
                  <a:pt x="89806" y="3627"/>
                  <a:pt x="202858" y="0"/>
                </a:cubicBezTo>
                <a:cubicBezTo>
                  <a:pt x="393729" y="1756"/>
                  <a:pt x="615667" y="-2899"/>
                  <a:pt x="773969" y="0"/>
                </a:cubicBezTo>
                <a:cubicBezTo>
                  <a:pt x="932271" y="2899"/>
                  <a:pt x="1164906" y="425"/>
                  <a:pt x="1316524" y="0"/>
                </a:cubicBezTo>
                <a:cubicBezTo>
                  <a:pt x="1468142" y="-425"/>
                  <a:pt x="1591844" y="23514"/>
                  <a:pt x="1830524" y="0"/>
                </a:cubicBezTo>
                <a:cubicBezTo>
                  <a:pt x="2069204" y="-23514"/>
                  <a:pt x="2202262" y="15591"/>
                  <a:pt x="2315969" y="0"/>
                </a:cubicBezTo>
                <a:cubicBezTo>
                  <a:pt x="2429677" y="-15591"/>
                  <a:pt x="2792596" y="17728"/>
                  <a:pt x="3058413" y="0"/>
                </a:cubicBezTo>
                <a:cubicBezTo>
                  <a:pt x="3149350" y="-3992"/>
                  <a:pt x="3274954" y="98332"/>
                  <a:pt x="3261271" y="202858"/>
                </a:cubicBezTo>
                <a:cubicBezTo>
                  <a:pt x="3243156" y="279902"/>
                  <a:pt x="3268963" y="396693"/>
                  <a:pt x="3261271" y="584219"/>
                </a:cubicBezTo>
                <a:cubicBezTo>
                  <a:pt x="3253579" y="771745"/>
                  <a:pt x="3281752" y="874638"/>
                  <a:pt x="3261271" y="1014265"/>
                </a:cubicBezTo>
                <a:cubicBezTo>
                  <a:pt x="3279814" y="1134370"/>
                  <a:pt x="3170645" y="1198018"/>
                  <a:pt x="3058413" y="1217123"/>
                </a:cubicBezTo>
                <a:cubicBezTo>
                  <a:pt x="2748812" y="1242953"/>
                  <a:pt x="2742981" y="1219587"/>
                  <a:pt x="2430191" y="1217123"/>
                </a:cubicBezTo>
                <a:cubicBezTo>
                  <a:pt x="2117401" y="1214659"/>
                  <a:pt x="2132418" y="1198579"/>
                  <a:pt x="1887635" y="1217123"/>
                </a:cubicBezTo>
                <a:cubicBezTo>
                  <a:pt x="1642852" y="1235667"/>
                  <a:pt x="1387027" y="1242708"/>
                  <a:pt x="1259413" y="1217123"/>
                </a:cubicBezTo>
                <a:cubicBezTo>
                  <a:pt x="1131799" y="1191538"/>
                  <a:pt x="987222" y="1218078"/>
                  <a:pt x="773969" y="1217123"/>
                </a:cubicBezTo>
                <a:cubicBezTo>
                  <a:pt x="560716" y="1216168"/>
                  <a:pt x="349146" y="1234259"/>
                  <a:pt x="202858" y="1217123"/>
                </a:cubicBezTo>
                <a:cubicBezTo>
                  <a:pt x="81582" y="1212395"/>
                  <a:pt x="-2438" y="1128014"/>
                  <a:pt x="0" y="1014265"/>
                </a:cubicBezTo>
                <a:cubicBezTo>
                  <a:pt x="-8205" y="926896"/>
                  <a:pt x="-10747" y="776277"/>
                  <a:pt x="0" y="632904"/>
                </a:cubicBezTo>
                <a:cubicBezTo>
                  <a:pt x="10747" y="489531"/>
                  <a:pt x="-3461" y="417859"/>
                  <a:pt x="0" y="202858"/>
                </a:cubicBezTo>
                <a:close/>
              </a:path>
              <a:path w="3261271" h="1217123" stroke="0" extrusionOk="0">
                <a:moveTo>
                  <a:pt x="0" y="202858"/>
                </a:moveTo>
                <a:cubicBezTo>
                  <a:pt x="-11867" y="86874"/>
                  <a:pt x="99962" y="-9635"/>
                  <a:pt x="202858" y="0"/>
                </a:cubicBezTo>
                <a:cubicBezTo>
                  <a:pt x="314027" y="21825"/>
                  <a:pt x="534932" y="15080"/>
                  <a:pt x="716858" y="0"/>
                </a:cubicBezTo>
                <a:cubicBezTo>
                  <a:pt x="898784" y="-15080"/>
                  <a:pt x="959680" y="22279"/>
                  <a:pt x="1202302" y="0"/>
                </a:cubicBezTo>
                <a:cubicBezTo>
                  <a:pt x="1444924" y="-22279"/>
                  <a:pt x="1478146" y="16886"/>
                  <a:pt x="1744858" y="0"/>
                </a:cubicBezTo>
                <a:cubicBezTo>
                  <a:pt x="2011570" y="-16886"/>
                  <a:pt x="2049010" y="-21457"/>
                  <a:pt x="2344524" y="0"/>
                </a:cubicBezTo>
                <a:cubicBezTo>
                  <a:pt x="2640038" y="21457"/>
                  <a:pt x="2783308" y="-525"/>
                  <a:pt x="3058413" y="0"/>
                </a:cubicBezTo>
                <a:cubicBezTo>
                  <a:pt x="3177705" y="16621"/>
                  <a:pt x="3253134" y="109031"/>
                  <a:pt x="3261271" y="202858"/>
                </a:cubicBezTo>
                <a:cubicBezTo>
                  <a:pt x="3262579" y="307793"/>
                  <a:pt x="3276396" y="493109"/>
                  <a:pt x="3261271" y="608562"/>
                </a:cubicBezTo>
                <a:cubicBezTo>
                  <a:pt x="3246146" y="724015"/>
                  <a:pt x="3280488" y="825054"/>
                  <a:pt x="3261271" y="1014265"/>
                </a:cubicBezTo>
                <a:cubicBezTo>
                  <a:pt x="3270217" y="1104391"/>
                  <a:pt x="3175142" y="1214284"/>
                  <a:pt x="3058413" y="1217123"/>
                </a:cubicBezTo>
                <a:cubicBezTo>
                  <a:pt x="2800249" y="1207744"/>
                  <a:pt x="2712449" y="1194769"/>
                  <a:pt x="2430191" y="1217123"/>
                </a:cubicBezTo>
                <a:cubicBezTo>
                  <a:pt x="2147933" y="1239477"/>
                  <a:pt x="2122429" y="1200431"/>
                  <a:pt x="1887635" y="1217123"/>
                </a:cubicBezTo>
                <a:cubicBezTo>
                  <a:pt x="1652841" y="1233815"/>
                  <a:pt x="1567562" y="1209187"/>
                  <a:pt x="1345080" y="1217123"/>
                </a:cubicBezTo>
                <a:cubicBezTo>
                  <a:pt x="1122598" y="1225059"/>
                  <a:pt x="1023372" y="1232645"/>
                  <a:pt x="802525" y="1217123"/>
                </a:cubicBezTo>
                <a:cubicBezTo>
                  <a:pt x="581679" y="1201601"/>
                  <a:pt x="454631" y="1243099"/>
                  <a:pt x="202858" y="1217123"/>
                </a:cubicBezTo>
                <a:cubicBezTo>
                  <a:pt x="104849" y="1192970"/>
                  <a:pt x="5434" y="1143403"/>
                  <a:pt x="0" y="1014265"/>
                </a:cubicBezTo>
                <a:cubicBezTo>
                  <a:pt x="-14940" y="853490"/>
                  <a:pt x="9703" y="801018"/>
                  <a:pt x="0" y="592333"/>
                </a:cubicBezTo>
                <a:cubicBezTo>
                  <a:pt x="-9703" y="383648"/>
                  <a:pt x="14353" y="309891"/>
                  <a:pt x="0" y="202858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330580221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+mn-ea"/>
                <a:cs typeface="Calibri" panose="020F0502020204030204" pitchFamily="34" charset="0"/>
              </a:rPr>
              <a:t>BÚT</a:t>
            </a:r>
            <a:r>
              <a:rPr kumimoji="0" lang="en-US" sz="48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+mn-ea"/>
                <a:cs typeface="Calibri" panose="020F0502020204030204" pitchFamily="34" charset="0"/>
              </a:rPr>
              <a:t> CHÌ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 Light" panose="020F0302020204030204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CA94DEA0-21D7-4890-901B-4428D1C74EF6}"/>
              </a:ext>
            </a:extLst>
          </p:cNvPr>
          <p:cNvGrpSpPr/>
          <p:nvPr/>
        </p:nvGrpSpPr>
        <p:grpSpPr>
          <a:xfrm>
            <a:off x="916998" y="532095"/>
            <a:ext cx="1234478" cy="1569660"/>
            <a:chOff x="916998" y="532095"/>
            <a:chExt cx="1234478" cy="1569660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xmlns="" id="{41674BB5-8F2E-D5CF-A52D-198CA854B138}"/>
                </a:ext>
              </a:extLst>
            </p:cNvPr>
            <p:cNvSpPr/>
            <p:nvPr/>
          </p:nvSpPr>
          <p:spPr>
            <a:xfrm>
              <a:off x="916998" y="609657"/>
              <a:ext cx="1234478" cy="121944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 w="76200" cmpd="sng">
              <a:solidFill>
                <a:srgbClr val="00B0F0"/>
              </a:solidFill>
              <a:extLst>
                <a:ext uri="{C807C97D-BFC1-408E-A445-0C87EB9F89A2}">
                  <ask:lineSketchStyleProps xmlns:ask="http://schemas.microsoft.com/office/drawing/2018/sketchyshapes" xmlns="" sd="1219033472">
                    <a:custGeom>
                      <a:avLst/>
                      <a:gdLst>
                        <a:gd name="connsiteX0" fmla="*/ 0 w 1234478"/>
                        <a:gd name="connsiteY0" fmla="*/ 609720 h 1219440"/>
                        <a:gd name="connsiteX1" fmla="*/ 617239 w 1234478"/>
                        <a:gd name="connsiteY1" fmla="*/ 0 h 1219440"/>
                        <a:gd name="connsiteX2" fmla="*/ 1234478 w 1234478"/>
                        <a:gd name="connsiteY2" fmla="*/ 609720 h 1219440"/>
                        <a:gd name="connsiteX3" fmla="*/ 617239 w 1234478"/>
                        <a:gd name="connsiteY3" fmla="*/ 1219440 h 1219440"/>
                        <a:gd name="connsiteX4" fmla="*/ 0 w 1234478"/>
                        <a:gd name="connsiteY4" fmla="*/ 609720 h 12194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34478" h="1219440" fill="none" extrusionOk="0">
                          <a:moveTo>
                            <a:pt x="0" y="609720"/>
                          </a:moveTo>
                          <a:cubicBezTo>
                            <a:pt x="84150" y="282964"/>
                            <a:pt x="309203" y="-67618"/>
                            <a:pt x="617239" y="0"/>
                          </a:cubicBezTo>
                          <a:cubicBezTo>
                            <a:pt x="878412" y="-12208"/>
                            <a:pt x="1223642" y="283183"/>
                            <a:pt x="1234478" y="609720"/>
                          </a:cubicBezTo>
                          <a:cubicBezTo>
                            <a:pt x="1232847" y="930907"/>
                            <a:pt x="934148" y="1252770"/>
                            <a:pt x="617239" y="1219440"/>
                          </a:cubicBezTo>
                          <a:cubicBezTo>
                            <a:pt x="304006" y="1234925"/>
                            <a:pt x="58075" y="960422"/>
                            <a:pt x="0" y="609720"/>
                          </a:cubicBezTo>
                          <a:close/>
                        </a:path>
                        <a:path w="1234478" h="1219440" stroke="0" extrusionOk="0">
                          <a:moveTo>
                            <a:pt x="0" y="609720"/>
                          </a:moveTo>
                          <a:cubicBezTo>
                            <a:pt x="-61380" y="235120"/>
                            <a:pt x="263149" y="4953"/>
                            <a:pt x="617239" y="0"/>
                          </a:cubicBezTo>
                          <a:cubicBezTo>
                            <a:pt x="1034744" y="16129"/>
                            <a:pt x="1184289" y="274577"/>
                            <a:pt x="1234478" y="609720"/>
                          </a:cubicBezTo>
                          <a:cubicBezTo>
                            <a:pt x="1186927" y="992895"/>
                            <a:pt x="953976" y="1242407"/>
                            <a:pt x="617239" y="1219440"/>
                          </a:cubicBezTo>
                          <a:cubicBezTo>
                            <a:pt x="256042" y="1208331"/>
                            <a:pt x="71765" y="980749"/>
                            <a:pt x="0" y="60972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516024CD-F7C3-657B-30DD-5274FE3138B9}"/>
                </a:ext>
              </a:extLst>
            </p:cNvPr>
            <p:cNvSpPr txBox="1"/>
            <p:nvPr/>
          </p:nvSpPr>
          <p:spPr>
            <a:xfrm>
              <a:off x="1189881" y="532095"/>
              <a:ext cx="9144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>
                  <a:ln>
                    <a:noFill/>
                  </a:ln>
                  <a:solidFill>
                    <a:srgbClr val="51C3F9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#9Slide05 SVNClementine" panose="020F0502020204030203" pitchFamily="34" charset="0"/>
                  <a:ea typeface="+mn-ea"/>
                  <a:cs typeface="+mn-cs"/>
                </a:rPr>
                <a:t>?</a:t>
              </a:r>
              <a:endParaRPr kumimoji="0" lang="vi-VN" sz="9600" b="1" i="0" u="none" strike="noStrike" kern="1200" cap="none" spc="0" normalizeH="0" baseline="0" noProof="0">
                <a:ln>
                  <a:noFill/>
                </a:ln>
                <a:solidFill>
                  <a:srgbClr val="51C3F9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3074" name="Picture 2" descr="Bút chì gỗ 2B Thiên Long GP02 nơi bán giá rẻ nhất tháng 01/2023">
            <a:extLst>
              <a:ext uri="{FF2B5EF4-FFF2-40B4-BE49-F238E27FC236}">
                <a16:creationId xmlns:a16="http://schemas.microsoft.com/office/drawing/2014/main" xmlns="" id="{E73F53E1-5737-4B46-98DA-4DF63FC684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100" b="95600" l="5200" r="94000">
                        <a14:foregroundMark x1="90500" y1="8400" x2="94000" y2="8400"/>
                        <a14:foregroundMark x1="92000" y1="5100" x2="92200" y2="6400"/>
                        <a14:foregroundMark x1="92200" y1="6400" x2="92200" y2="6400"/>
                        <a14:foregroundMark x1="6200" y1="94400" x2="9900" y2="92300"/>
                        <a14:foregroundMark x1="10300" y1="90900" x2="5200" y2="95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4269" y="2440767"/>
            <a:ext cx="4166298" cy="4166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2919869"/>
      </p:ext>
    </p:extLst>
  </p:cSld>
  <p:clrMapOvr>
    <a:masterClrMapping/>
  </p:clrMapOvr>
  <p:transition spd="slow">
    <p:cover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2" presetClass="entr" presetSubtype="8" fill="hold" nodeType="after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7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18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0" presetID="2" presetClass="entr" presetSubtype="8" fill="hold" grpId="0" nodeType="after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2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2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5" presetID="2" presetClass="entr" presetSubtype="1" fill="hold" grpId="0" nodeType="afterEffect" p14:presetBounceEnd="60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7" dur="500" fill="hold"/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8" dur="500" fill="hold"/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12" grpId="0" animBg="1"/>
          <p:bldP spid="17" grpId="0" uiExpand="1" build="p"/>
          <p:bldP spid="2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0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5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12" grpId="0" animBg="1"/>
          <p:bldP spid="17" grpId="0" uiExpand="1" build="p"/>
          <p:bldP spid="20" grpId="0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9">
            <a:extLst>
              <a:ext uri="{FF2B5EF4-FFF2-40B4-BE49-F238E27FC236}">
                <a16:creationId xmlns:a16="http://schemas.microsoft.com/office/drawing/2014/main" xmlns="" id="{BC9BFB1B-5271-1317-2141-E1B682C19252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xmlns="" id="{3AF974A6-49D5-25CB-46DF-FAE91DB8FC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3" name="图片 11">
              <a:extLst>
                <a:ext uri="{FF2B5EF4-FFF2-40B4-BE49-F238E27FC236}">
                  <a16:creationId xmlns:a16="http://schemas.microsoft.com/office/drawing/2014/main" xmlns="" id="{A9D679BA-716D-DA0C-8C1E-00F724AF51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4" name="图片 12">
              <a:extLst>
                <a:ext uri="{FF2B5EF4-FFF2-40B4-BE49-F238E27FC236}">
                  <a16:creationId xmlns:a16="http://schemas.microsoft.com/office/drawing/2014/main" xmlns="" id="{C2E97AD0-C0E6-1606-613B-AE2493911C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3">
              <a:extLst>
                <a:ext uri="{FF2B5EF4-FFF2-40B4-BE49-F238E27FC236}">
                  <a16:creationId xmlns:a16="http://schemas.microsoft.com/office/drawing/2014/main" xmlns="" id="{651146E8-BEAD-9EF2-6C94-3C3121CFAC2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8" name="图片 14">
              <a:extLst>
                <a:ext uri="{FF2B5EF4-FFF2-40B4-BE49-F238E27FC236}">
                  <a16:creationId xmlns:a16="http://schemas.microsoft.com/office/drawing/2014/main" xmlns="" id="{69A6C8D3-60DB-2ABE-A68C-0EE87F47C25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9" name="图片 15">
              <a:extLst>
                <a:ext uri="{FF2B5EF4-FFF2-40B4-BE49-F238E27FC236}">
                  <a16:creationId xmlns:a16="http://schemas.microsoft.com/office/drawing/2014/main" xmlns="" id="{53B5CE45-8F49-7C94-C94F-623AC7E191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21" name="图片 16">
              <a:extLst>
                <a:ext uri="{FF2B5EF4-FFF2-40B4-BE49-F238E27FC236}">
                  <a16:creationId xmlns:a16="http://schemas.microsoft.com/office/drawing/2014/main" xmlns="" id="{C7D4967A-CBA7-5464-6648-1EDAAA0819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F54D7531-CD4F-CBAA-C056-54E0DBCD895C}"/>
              </a:ext>
            </a:extLst>
          </p:cNvPr>
          <p:cNvSpPr/>
          <p:nvPr/>
        </p:nvSpPr>
        <p:spPr>
          <a:xfrm>
            <a:off x="557049" y="423041"/>
            <a:ext cx="11319641" cy="6011917"/>
          </a:xfrm>
          <a:custGeom>
            <a:avLst/>
            <a:gdLst>
              <a:gd name="connsiteX0" fmla="*/ 0 w 11319641"/>
              <a:gd name="connsiteY0" fmla="*/ 1002006 h 6011917"/>
              <a:gd name="connsiteX1" fmla="*/ 1002006 w 11319641"/>
              <a:gd name="connsiteY1" fmla="*/ 0 h 6011917"/>
              <a:gd name="connsiteX2" fmla="*/ 10317635 w 11319641"/>
              <a:gd name="connsiteY2" fmla="*/ 0 h 6011917"/>
              <a:gd name="connsiteX3" fmla="*/ 11319641 w 11319641"/>
              <a:gd name="connsiteY3" fmla="*/ 1002006 h 6011917"/>
              <a:gd name="connsiteX4" fmla="*/ 11319641 w 11319641"/>
              <a:gd name="connsiteY4" fmla="*/ 5009911 h 6011917"/>
              <a:gd name="connsiteX5" fmla="*/ 10317635 w 11319641"/>
              <a:gd name="connsiteY5" fmla="*/ 6011917 h 6011917"/>
              <a:gd name="connsiteX6" fmla="*/ 1002006 w 11319641"/>
              <a:gd name="connsiteY6" fmla="*/ 6011917 h 6011917"/>
              <a:gd name="connsiteX7" fmla="*/ 0 w 11319641"/>
              <a:gd name="connsiteY7" fmla="*/ 5009911 h 6011917"/>
              <a:gd name="connsiteX8" fmla="*/ 0 w 11319641"/>
              <a:gd name="connsiteY8" fmla="*/ 1002006 h 60119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19641" h="6011917" fill="none" extrusionOk="0">
                <a:moveTo>
                  <a:pt x="0" y="1002006"/>
                </a:moveTo>
                <a:cubicBezTo>
                  <a:pt x="-19050" y="466836"/>
                  <a:pt x="379243" y="-70431"/>
                  <a:pt x="1002006" y="0"/>
                </a:cubicBezTo>
                <a:cubicBezTo>
                  <a:pt x="2523076" y="-114940"/>
                  <a:pt x="6258310" y="-23151"/>
                  <a:pt x="10317635" y="0"/>
                </a:cubicBezTo>
                <a:cubicBezTo>
                  <a:pt x="10869400" y="19601"/>
                  <a:pt x="11354737" y="401680"/>
                  <a:pt x="11319641" y="1002006"/>
                </a:cubicBezTo>
                <a:cubicBezTo>
                  <a:pt x="11333124" y="2942173"/>
                  <a:pt x="11348152" y="3130279"/>
                  <a:pt x="11319641" y="5009911"/>
                </a:cubicBezTo>
                <a:cubicBezTo>
                  <a:pt x="11323951" y="5555236"/>
                  <a:pt x="10915078" y="5991607"/>
                  <a:pt x="10317635" y="6011917"/>
                </a:cubicBezTo>
                <a:cubicBezTo>
                  <a:pt x="6826414" y="6050003"/>
                  <a:pt x="3072075" y="5901654"/>
                  <a:pt x="1002006" y="6011917"/>
                </a:cubicBezTo>
                <a:cubicBezTo>
                  <a:pt x="470546" y="5949643"/>
                  <a:pt x="1916" y="5662328"/>
                  <a:pt x="0" y="5009911"/>
                </a:cubicBezTo>
                <a:cubicBezTo>
                  <a:pt x="77815" y="3724148"/>
                  <a:pt x="-147494" y="1874863"/>
                  <a:pt x="0" y="1002006"/>
                </a:cubicBezTo>
                <a:close/>
              </a:path>
              <a:path w="11319641" h="6011917" stroke="0" extrusionOk="0">
                <a:moveTo>
                  <a:pt x="0" y="1002006"/>
                </a:moveTo>
                <a:cubicBezTo>
                  <a:pt x="67358" y="485715"/>
                  <a:pt x="400760" y="-13802"/>
                  <a:pt x="1002006" y="0"/>
                </a:cubicBezTo>
                <a:cubicBezTo>
                  <a:pt x="5224994" y="-75917"/>
                  <a:pt x="8744773" y="106264"/>
                  <a:pt x="10317635" y="0"/>
                </a:cubicBezTo>
                <a:cubicBezTo>
                  <a:pt x="10797213" y="45657"/>
                  <a:pt x="11357582" y="472575"/>
                  <a:pt x="11319641" y="1002006"/>
                </a:cubicBezTo>
                <a:cubicBezTo>
                  <a:pt x="11458976" y="2489329"/>
                  <a:pt x="11404908" y="3021775"/>
                  <a:pt x="11319641" y="5009911"/>
                </a:cubicBezTo>
                <a:cubicBezTo>
                  <a:pt x="11331966" y="5547512"/>
                  <a:pt x="10849157" y="6012078"/>
                  <a:pt x="10317635" y="6011917"/>
                </a:cubicBezTo>
                <a:cubicBezTo>
                  <a:pt x="7720511" y="5870910"/>
                  <a:pt x="2235938" y="6173227"/>
                  <a:pt x="1002006" y="6011917"/>
                </a:cubicBezTo>
                <a:cubicBezTo>
                  <a:pt x="515668" y="6018272"/>
                  <a:pt x="-34684" y="5498269"/>
                  <a:pt x="0" y="5009911"/>
                </a:cubicBezTo>
                <a:cubicBezTo>
                  <a:pt x="166875" y="3924523"/>
                  <a:pt x="-29739" y="2092257"/>
                  <a:pt x="0" y="1002006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xmlns="" sd="13790002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505C48FA-64DE-864E-E10D-6F654838F6CC}"/>
              </a:ext>
            </a:extLst>
          </p:cNvPr>
          <p:cNvSpPr/>
          <p:nvPr/>
        </p:nvSpPr>
        <p:spPr>
          <a:xfrm>
            <a:off x="1660634" y="767254"/>
            <a:ext cx="9858704" cy="1580235"/>
          </a:xfrm>
          <a:custGeom>
            <a:avLst/>
            <a:gdLst>
              <a:gd name="connsiteX0" fmla="*/ 0 w 9858704"/>
              <a:gd name="connsiteY0" fmla="*/ 263378 h 1580235"/>
              <a:gd name="connsiteX1" fmla="*/ 263378 w 9858704"/>
              <a:gd name="connsiteY1" fmla="*/ 0 h 1580235"/>
              <a:gd name="connsiteX2" fmla="*/ 743307 w 9858704"/>
              <a:gd name="connsiteY2" fmla="*/ 0 h 1580235"/>
              <a:gd name="connsiteX3" fmla="*/ 1596513 w 9858704"/>
              <a:gd name="connsiteY3" fmla="*/ 0 h 1580235"/>
              <a:gd name="connsiteX4" fmla="*/ 2076442 w 9858704"/>
              <a:gd name="connsiteY4" fmla="*/ 0 h 1580235"/>
              <a:gd name="connsiteX5" fmla="*/ 2463051 w 9858704"/>
              <a:gd name="connsiteY5" fmla="*/ 0 h 1580235"/>
              <a:gd name="connsiteX6" fmla="*/ 3316258 w 9858704"/>
              <a:gd name="connsiteY6" fmla="*/ 0 h 1580235"/>
              <a:gd name="connsiteX7" fmla="*/ 3982826 w 9858704"/>
              <a:gd name="connsiteY7" fmla="*/ 0 h 1580235"/>
              <a:gd name="connsiteX8" fmla="*/ 4369435 w 9858704"/>
              <a:gd name="connsiteY8" fmla="*/ 0 h 1580235"/>
              <a:gd name="connsiteX9" fmla="*/ 4942683 w 9858704"/>
              <a:gd name="connsiteY9" fmla="*/ 0 h 1580235"/>
              <a:gd name="connsiteX10" fmla="*/ 5422612 w 9858704"/>
              <a:gd name="connsiteY10" fmla="*/ 0 h 1580235"/>
              <a:gd name="connsiteX11" fmla="*/ 6089180 w 9858704"/>
              <a:gd name="connsiteY11" fmla="*/ 0 h 1580235"/>
              <a:gd name="connsiteX12" fmla="*/ 6569109 w 9858704"/>
              <a:gd name="connsiteY12" fmla="*/ 0 h 1580235"/>
              <a:gd name="connsiteX13" fmla="*/ 7328996 w 9858704"/>
              <a:gd name="connsiteY13" fmla="*/ 0 h 1580235"/>
              <a:gd name="connsiteX14" fmla="*/ 7715605 w 9858704"/>
              <a:gd name="connsiteY14" fmla="*/ 0 h 1580235"/>
              <a:gd name="connsiteX15" fmla="*/ 8195534 w 9858704"/>
              <a:gd name="connsiteY15" fmla="*/ 0 h 1580235"/>
              <a:gd name="connsiteX16" fmla="*/ 9595326 w 9858704"/>
              <a:gd name="connsiteY16" fmla="*/ 0 h 1580235"/>
              <a:gd name="connsiteX17" fmla="*/ 9858704 w 9858704"/>
              <a:gd name="connsiteY17" fmla="*/ 263378 h 1580235"/>
              <a:gd name="connsiteX18" fmla="*/ 9858704 w 9858704"/>
              <a:gd name="connsiteY18" fmla="*/ 790118 h 1580235"/>
              <a:gd name="connsiteX19" fmla="*/ 9858704 w 9858704"/>
              <a:gd name="connsiteY19" fmla="*/ 1316857 h 1580235"/>
              <a:gd name="connsiteX20" fmla="*/ 9595326 w 9858704"/>
              <a:gd name="connsiteY20" fmla="*/ 1580235 h 1580235"/>
              <a:gd name="connsiteX21" fmla="*/ 9208717 w 9858704"/>
              <a:gd name="connsiteY21" fmla="*/ 1580235 h 1580235"/>
              <a:gd name="connsiteX22" fmla="*/ 8635468 w 9858704"/>
              <a:gd name="connsiteY22" fmla="*/ 1580235 h 1580235"/>
              <a:gd name="connsiteX23" fmla="*/ 7875581 w 9858704"/>
              <a:gd name="connsiteY23" fmla="*/ 1580235 h 1580235"/>
              <a:gd name="connsiteX24" fmla="*/ 7115694 w 9858704"/>
              <a:gd name="connsiteY24" fmla="*/ 1580235 h 1580235"/>
              <a:gd name="connsiteX25" fmla="*/ 6542446 w 9858704"/>
              <a:gd name="connsiteY25" fmla="*/ 1580235 h 1580235"/>
              <a:gd name="connsiteX26" fmla="*/ 5782559 w 9858704"/>
              <a:gd name="connsiteY26" fmla="*/ 1580235 h 1580235"/>
              <a:gd name="connsiteX27" fmla="*/ 4929352 w 9858704"/>
              <a:gd name="connsiteY27" fmla="*/ 1580235 h 1580235"/>
              <a:gd name="connsiteX28" fmla="*/ 4542743 w 9858704"/>
              <a:gd name="connsiteY28" fmla="*/ 1580235 h 1580235"/>
              <a:gd name="connsiteX29" fmla="*/ 4156133 w 9858704"/>
              <a:gd name="connsiteY29" fmla="*/ 1580235 h 1580235"/>
              <a:gd name="connsiteX30" fmla="*/ 3489566 w 9858704"/>
              <a:gd name="connsiteY30" fmla="*/ 1580235 h 1580235"/>
              <a:gd name="connsiteX31" fmla="*/ 3102956 w 9858704"/>
              <a:gd name="connsiteY31" fmla="*/ 1580235 h 1580235"/>
              <a:gd name="connsiteX32" fmla="*/ 2716347 w 9858704"/>
              <a:gd name="connsiteY32" fmla="*/ 1580235 h 1580235"/>
              <a:gd name="connsiteX33" fmla="*/ 1863141 w 9858704"/>
              <a:gd name="connsiteY33" fmla="*/ 1580235 h 1580235"/>
              <a:gd name="connsiteX34" fmla="*/ 1476531 w 9858704"/>
              <a:gd name="connsiteY34" fmla="*/ 1580235 h 1580235"/>
              <a:gd name="connsiteX35" fmla="*/ 263378 w 9858704"/>
              <a:gd name="connsiteY35" fmla="*/ 1580235 h 1580235"/>
              <a:gd name="connsiteX36" fmla="*/ 0 w 9858704"/>
              <a:gd name="connsiteY36" fmla="*/ 1316857 h 1580235"/>
              <a:gd name="connsiteX37" fmla="*/ 0 w 9858704"/>
              <a:gd name="connsiteY37" fmla="*/ 800652 h 1580235"/>
              <a:gd name="connsiteX38" fmla="*/ 0 w 9858704"/>
              <a:gd name="connsiteY38" fmla="*/ 263378 h 1580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858704" h="1580235" fill="none" extrusionOk="0">
                <a:moveTo>
                  <a:pt x="0" y="263378"/>
                </a:moveTo>
                <a:cubicBezTo>
                  <a:pt x="-10300" y="114152"/>
                  <a:pt x="130929" y="-27044"/>
                  <a:pt x="263378" y="0"/>
                </a:cubicBezTo>
                <a:cubicBezTo>
                  <a:pt x="466053" y="19713"/>
                  <a:pt x="552676" y="15056"/>
                  <a:pt x="743307" y="0"/>
                </a:cubicBezTo>
                <a:cubicBezTo>
                  <a:pt x="933938" y="-15056"/>
                  <a:pt x="1301214" y="-18304"/>
                  <a:pt x="1596513" y="0"/>
                </a:cubicBezTo>
                <a:cubicBezTo>
                  <a:pt x="1891812" y="18304"/>
                  <a:pt x="1950933" y="17430"/>
                  <a:pt x="2076442" y="0"/>
                </a:cubicBezTo>
                <a:cubicBezTo>
                  <a:pt x="2201951" y="-17430"/>
                  <a:pt x="2303103" y="18782"/>
                  <a:pt x="2463051" y="0"/>
                </a:cubicBezTo>
                <a:cubicBezTo>
                  <a:pt x="2622999" y="-18782"/>
                  <a:pt x="3044645" y="-26501"/>
                  <a:pt x="3316258" y="0"/>
                </a:cubicBezTo>
                <a:cubicBezTo>
                  <a:pt x="3587871" y="26501"/>
                  <a:pt x="3732871" y="-1354"/>
                  <a:pt x="3982826" y="0"/>
                </a:cubicBezTo>
                <a:cubicBezTo>
                  <a:pt x="4232781" y="1354"/>
                  <a:pt x="4279788" y="4094"/>
                  <a:pt x="4369435" y="0"/>
                </a:cubicBezTo>
                <a:cubicBezTo>
                  <a:pt x="4459082" y="-4094"/>
                  <a:pt x="4716913" y="28040"/>
                  <a:pt x="4942683" y="0"/>
                </a:cubicBezTo>
                <a:cubicBezTo>
                  <a:pt x="5168453" y="-28040"/>
                  <a:pt x="5197225" y="7550"/>
                  <a:pt x="5422612" y="0"/>
                </a:cubicBezTo>
                <a:cubicBezTo>
                  <a:pt x="5647999" y="-7550"/>
                  <a:pt x="5848126" y="-31571"/>
                  <a:pt x="6089180" y="0"/>
                </a:cubicBezTo>
                <a:cubicBezTo>
                  <a:pt x="6330234" y="31571"/>
                  <a:pt x="6384342" y="-18397"/>
                  <a:pt x="6569109" y="0"/>
                </a:cubicBezTo>
                <a:cubicBezTo>
                  <a:pt x="6753876" y="18397"/>
                  <a:pt x="7073008" y="-32513"/>
                  <a:pt x="7328996" y="0"/>
                </a:cubicBezTo>
                <a:cubicBezTo>
                  <a:pt x="7584984" y="32513"/>
                  <a:pt x="7623535" y="1824"/>
                  <a:pt x="7715605" y="0"/>
                </a:cubicBezTo>
                <a:cubicBezTo>
                  <a:pt x="7807675" y="-1824"/>
                  <a:pt x="8070547" y="883"/>
                  <a:pt x="8195534" y="0"/>
                </a:cubicBezTo>
                <a:cubicBezTo>
                  <a:pt x="8320521" y="-883"/>
                  <a:pt x="9281206" y="58071"/>
                  <a:pt x="9595326" y="0"/>
                </a:cubicBezTo>
                <a:cubicBezTo>
                  <a:pt x="9723794" y="5671"/>
                  <a:pt x="9853076" y="124125"/>
                  <a:pt x="9858704" y="263378"/>
                </a:cubicBezTo>
                <a:cubicBezTo>
                  <a:pt x="9880727" y="472951"/>
                  <a:pt x="9848612" y="640624"/>
                  <a:pt x="9858704" y="790118"/>
                </a:cubicBezTo>
                <a:cubicBezTo>
                  <a:pt x="9868796" y="939612"/>
                  <a:pt x="9859473" y="1180209"/>
                  <a:pt x="9858704" y="1316857"/>
                </a:cubicBezTo>
                <a:cubicBezTo>
                  <a:pt x="9867965" y="1456245"/>
                  <a:pt x="9764151" y="1570774"/>
                  <a:pt x="9595326" y="1580235"/>
                </a:cubicBezTo>
                <a:cubicBezTo>
                  <a:pt x="9461136" y="1585806"/>
                  <a:pt x="9301944" y="1594829"/>
                  <a:pt x="9208717" y="1580235"/>
                </a:cubicBezTo>
                <a:cubicBezTo>
                  <a:pt x="9115490" y="1565641"/>
                  <a:pt x="8899185" y="1592060"/>
                  <a:pt x="8635468" y="1580235"/>
                </a:cubicBezTo>
                <a:cubicBezTo>
                  <a:pt x="8371751" y="1568410"/>
                  <a:pt x="8247831" y="1596983"/>
                  <a:pt x="7875581" y="1580235"/>
                </a:cubicBezTo>
                <a:cubicBezTo>
                  <a:pt x="7503331" y="1563487"/>
                  <a:pt x="7428163" y="1560660"/>
                  <a:pt x="7115694" y="1580235"/>
                </a:cubicBezTo>
                <a:cubicBezTo>
                  <a:pt x="6803225" y="1599810"/>
                  <a:pt x="6762688" y="1602320"/>
                  <a:pt x="6542446" y="1580235"/>
                </a:cubicBezTo>
                <a:cubicBezTo>
                  <a:pt x="6322204" y="1558150"/>
                  <a:pt x="6039302" y="1562475"/>
                  <a:pt x="5782559" y="1580235"/>
                </a:cubicBezTo>
                <a:cubicBezTo>
                  <a:pt x="5525816" y="1597995"/>
                  <a:pt x="5332550" y="1619791"/>
                  <a:pt x="4929352" y="1580235"/>
                </a:cubicBezTo>
                <a:cubicBezTo>
                  <a:pt x="4526154" y="1540679"/>
                  <a:pt x="4650529" y="1591943"/>
                  <a:pt x="4542743" y="1580235"/>
                </a:cubicBezTo>
                <a:cubicBezTo>
                  <a:pt x="4434957" y="1568527"/>
                  <a:pt x="4268263" y="1583829"/>
                  <a:pt x="4156133" y="1580235"/>
                </a:cubicBezTo>
                <a:cubicBezTo>
                  <a:pt x="4044003" y="1576642"/>
                  <a:pt x="3735354" y="1591272"/>
                  <a:pt x="3489566" y="1580235"/>
                </a:cubicBezTo>
                <a:cubicBezTo>
                  <a:pt x="3243778" y="1569198"/>
                  <a:pt x="3229030" y="1595543"/>
                  <a:pt x="3102956" y="1580235"/>
                </a:cubicBezTo>
                <a:cubicBezTo>
                  <a:pt x="2976882" y="1564928"/>
                  <a:pt x="2794801" y="1577336"/>
                  <a:pt x="2716347" y="1580235"/>
                </a:cubicBezTo>
                <a:cubicBezTo>
                  <a:pt x="2637893" y="1583134"/>
                  <a:pt x="2038266" y="1619783"/>
                  <a:pt x="1863141" y="1580235"/>
                </a:cubicBezTo>
                <a:cubicBezTo>
                  <a:pt x="1688016" y="1540687"/>
                  <a:pt x="1644614" y="1572732"/>
                  <a:pt x="1476531" y="1580235"/>
                </a:cubicBezTo>
                <a:cubicBezTo>
                  <a:pt x="1308448" y="1587739"/>
                  <a:pt x="520686" y="1600124"/>
                  <a:pt x="263378" y="1580235"/>
                </a:cubicBezTo>
                <a:cubicBezTo>
                  <a:pt x="110886" y="1589872"/>
                  <a:pt x="-3729" y="1447851"/>
                  <a:pt x="0" y="1316857"/>
                </a:cubicBezTo>
                <a:cubicBezTo>
                  <a:pt x="-13817" y="1155997"/>
                  <a:pt x="12435" y="950412"/>
                  <a:pt x="0" y="800652"/>
                </a:cubicBezTo>
                <a:cubicBezTo>
                  <a:pt x="-12435" y="650892"/>
                  <a:pt x="612" y="493653"/>
                  <a:pt x="0" y="263378"/>
                </a:cubicBezTo>
                <a:close/>
              </a:path>
              <a:path w="9858704" h="1580235" stroke="0" extrusionOk="0">
                <a:moveTo>
                  <a:pt x="0" y="263378"/>
                </a:moveTo>
                <a:cubicBezTo>
                  <a:pt x="-23871" y="115520"/>
                  <a:pt x="144770" y="11570"/>
                  <a:pt x="263378" y="0"/>
                </a:cubicBezTo>
                <a:cubicBezTo>
                  <a:pt x="424776" y="-23526"/>
                  <a:pt x="665717" y="5877"/>
                  <a:pt x="836626" y="0"/>
                </a:cubicBezTo>
                <a:cubicBezTo>
                  <a:pt x="1007535" y="-5877"/>
                  <a:pt x="1235226" y="20122"/>
                  <a:pt x="1596513" y="0"/>
                </a:cubicBezTo>
                <a:cubicBezTo>
                  <a:pt x="1957800" y="-20122"/>
                  <a:pt x="1956656" y="6661"/>
                  <a:pt x="2076442" y="0"/>
                </a:cubicBezTo>
                <a:cubicBezTo>
                  <a:pt x="2196228" y="-6661"/>
                  <a:pt x="2476179" y="9746"/>
                  <a:pt x="2743010" y="0"/>
                </a:cubicBezTo>
                <a:cubicBezTo>
                  <a:pt x="3009841" y="-9746"/>
                  <a:pt x="3160268" y="5244"/>
                  <a:pt x="3409578" y="0"/>
                </a:cubicBezTo>
                <a:cubicBezTo>
                  <a:pt x="3658888" y="-5244"/>
                  <a:pt x="3665581" y="3873"/>
                  <a:pt x="3796187" y="0"/>
                </a:cubicBezTo>
                <a:cubicBezTo>
                  <a:pt x="3926793" y="-3873"/>
                  <a:pt x="4097202" y="1617"/>
                  <a:pt x="4369435" y="0"/>
                </a:cubicBezTo>
                <a:cubicBezTo>
                  <a:pt x="4641668" y="-1617"/>
                  <a:pt x="4737857" y="-17335"/>
                  <a:pt x="4849364" y="0"/>
                </a:cubicBezTo>
                <a:cubicBezTo>
                  <a:pt x="4960871" y="17335"/>
                  <a:pt x="5183585" y="20502"/>
                  <a:pt x="5515932" y="0"/>
                </a:cubicBezTo>
                <a:cubicBezTo>
                  <a:pt x="5848279" y="-20502"/>
                  <a:pt x="6026482" y="-12433"/>
                  <a:pt x="6182499" y="0"/>
                </a:cubicBezTo>
                <a:cubicBezTo>
                  <a:pt x="6338516" y="12433"/>
                  <a:pt x="6551299" y="-17815"/>
                  <a:pt x="6662428" y="0"/>
                </a:cubicBezTo>
                <a:cubicBezTo>
                  <a:pt x="6773557" y="17815"/>
                  <a:pt x="7100763" y="-16243"/>
                  <a:pt x="7515635" y="0"/>
                </a:cubicBezTo>
                <a:cubicBezTo>
                  <a:pt x="7930507" y="16243"/>
                  <a:pt x="8197527" y="30402"/>
                  <a:pt x="8368841" y="0"/>
                </a:cubicBezTo>
                <a:cubicBezTo>
                  <a:pt x="8540155" y="-30402"/>
                  <a:pt x="9340075" y="-12783"/>
                  <a:pt x="9595326" y="0"/>
                </a:cubicBezTo>
                <a:cubicBezTo>
                  <a:pt x="9726324" y="-21577"/>
                  <a:pt x="9849027" y="134428"/>
                  <a:pt x="9858704" y="263378"/>
                </a:cubicBezTo>
                <a:cubicBezTo>
                  <a:pt x="9842610" y="388819"/>
                  <a:pt x="9862694" y="628319"/>
                  <a:pt x="9858704" y="758513"/>
                </a:cubicBezTo>
                <a:cubicBezTo>
                  <a:pt x="9854714" y="888708"/>
                  <a:pt x="9856722" y="1152243"/>
                  <a:pt x="9858704" y="1316857"/>
                </a:cubicBezTo>
                <a:cubicBezTo>
                  <a:pt x="9854247" y="1465854"/>
                  <a:pt x="9733015" y="1570363"/>
                  <a:pt x="9595326" y="1580235"/>
                </a:cubicBezTo>
                <a:cubicBezTo>
                  <a:pt x="9357379" y="1594298"/>
                  <a:pt x="8967406" y="1577357"/>
                  <a:pt x="8742119" y="1580235"/>
                </a:cubicBezTo>
                <a:cubicBezTo>
                  <a:pt x="8516832" y="1583113"/>
                  <a:pt x="8398345" y="1598904"/>
                  <a:pt x="8262191" y="1580235"/>
                </a:cubicBezTo>
                <a:cubicBezTo>
                  <a:pt x="8126037" y="1561566"/>
                  <a:pt x="7974192" y="1557411"/>
                  <a:pt x="7688942" y="1580235"/>
                </a:cubicBezTo>
                <a:cubicBezTo>
                  <a:pt x="7403692" y="1603059"/>
                  <a:pt x="7202456" y="1582368"/>
                  <a:pt x="7022375" y="1580235"/>
                </a:cubicBezTo>
                <a:cubicBezTo>
                  <a:pt x="6842294" y="1578102"/>
                  <a:pt x="6610606" y="1542954"/>
                  <a:pt x="6262487" y="1580235"/>
                </a:cubicBezTo>
                <a:cubicBezTo>
                  <a:pt x="5914368" y="1617516"/>
                  <a:pt x="5992486" y="1581713"/>
                  <a:pt x="5875878" y="1580235"/>
                </a:cubicBezTo>
                <a:cubicBezTo>
                  <a:pt x="5759270" y="1578757"/>
                  <a:pt x="5268173" y="1583534"/>
                  <a:pt x="5022671" y="1580235"/>
                </a:cubicBezTo>
                <a:cubicBezTo>
                  <a:pt x="4777169" y="1576936"/>
                  <a:pt x="4462422" y="1585539"/>
                  <a:pt x="4169465" y="1580235"/>
                </a:cubicBezTo>
                <a:cubicBezTo>
                  <a:pt x="3876508" y="1574931"/>
                  <a:pt x="3756078" y="1581714"/>
                  <a:pt x="3596217" y="1580235"/>
                </a:cubicBezTo>
                <a:cubicBezTo>
                  <a:pt x="3436356" y="1578756"/>
                  <a:pt x="3011031" y="1609965"/>
                  <a:pt x="2836329" y="1580235"/>
                </a:cubicBezTo>
                <a:cubicBezTo>
                  <a:pt x="2661627" y="1550505"/>
                  <a:pt x="2408527" y="1557486"/>
                  <a:pt x="2263081" y="1580235"/>
                </a:cubicBezTo>
                <a:cubicBezTo>
                  <a:pt x="2117635" y="1602984"/>
                  <a:pt x="1819605" y="1575528"/>
                  <a:pt x="1689833" y="1580235"/>
                </a:cubicBezTo>
                <a:cubicBezTo>
                  <a:pt x="1560061" y="1584942"/>
                  <a:pt x="1346795" y="1597239"/>
                  <a:pt x="1209904" y="1580235"/>
                </a:cubicBezTo>
                <a:cubicBezTo>
                  <a:pt x="1073013" y="1563231"/>
                  <a:pt x="722991" y="1588370"/>
                  <a:pt x="263378" y="1580235"/>
                </a:cubicBezTo>
                <a:cubicBezTo>
                  <a:pt x="129284" y="1576563"/>
                  <a:pt x="-5344" y="1452987"/>
                  <a:pt x="0" y="1316857"/>
                </a:cubicBezTo>
                <a:cubicBezTo>
                  <a:pt x="-20079" y="1182620"/>
                  <a:pt x="9086" y="924579"/>
                  <a:pt x="0" y="779583"/>
                </a:cubicBezTo>
                <a:cubicBezTo>
                  <a:pt x="-9086" y="634587"/>
                  <a:pt x="-18978" y="512019"/>
                  <a:pt x="0" y="263378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99370285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6" name="Picture 15" descr="Shape, circle&#10;&#10;Description automatically generated">
            <a:extLst>
              <a:ext uri="{FF2B5EF4-FFF2-40B4-BE49-F238E27FC236}">
                <a16:creationId xmlns:a16="http://schemas.microsoft.com/office/drawing/2014/main" xmlns="" id="{B5F9BE50-69BF-DFFB-71DA-6076B45A88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242" y="2935938"/>
            <a:ext cx="2674469" cy="384323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B75D7182-F314-1F81-4AEA-D3DC827D54AD}"/>
              </a:ext>
            </a:extLst>
          </p:cNvPr>
          <p:cNvSpPr txBox="1"/>
          <p:nvPr/>
        </p:nvSpPr>
        <p:spPr>
          <a:xfrm>
            <a:off x="2603762" y="865339"/>
            <a:ext cx="890314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Thân</a:t>
            </a:r>
            <a:r>
              <a:rPr kumimoji="0" lang="en-US" sz="40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thì liền với hai chân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baseline="0">
                <a:solidFill>
                  <a:prstClr val="black"/>
                </a:solidFill>
                <a:latin typeface="Calibri" panose="020F0502020204030204"/>
              </a:rPr>
              <a:t>Khi</a:t>
            </a:r>
            <a:r>
              <a:rPr lang="en-US" sz="4000" b="1">
                <a:solidFill>
                  <a:prstClr val="black"/>
                </a:solidFill>
                <a:latin typeface="Calibri" panose="020F0502020204030204"/>
              </a:rPr>
              <a:t> làm chân nghỉ, chân quay mới kì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4F9CC1CE-E119-DB74-9A73-425A99A456F3}"/>
              </a:ext>
            </a:extLst>
          </p:cNvPr>
          <p:cNvSpPr/>
          <p:nvPr/>
        </p:nvSpPr>
        <p:spPr>
          <a:xfrm>
            <a:off x="7856781" y="4873623"/>
            <a:ext cx="3261271" cy="1217123"/>
          </a:xfrm>
          <a:custGeom>
            <a:avLst/>
            <a:gdLst>
              <a:gd name="connsiteX0" fmla="*/ 0 w 3261271"/>
              <a:gd name="connsiteY0" fmla="*/ 202858 h 1217123"/>
              <a:gd name="connsiteX1" fmla="*/ 202858 w 3261271"/>
              <a:gd name="connsiteY1" fmla="*/ 0 h 1217123"/>
              <a:gd name="connsiteX2" fmla="*/ 773969 w 3261271"/>
              <a:gd name="connsiteY2" fmla="*/ 0 h 1217123"/>
              <a:gd name="connsiteX3" fmla="*/ 1316524 w 3261271"/>
              <a:gd name="connsiteY3" fmla="*/ 0 h 1217123"/>
              <a:gd name="connsiteX4" fmla="*/ 1830524 w 3261271"/>
              <a:gd name="connsiteY4" fmla="*/ 0 h 1217123"/>
              <a:gd name="connsiteX5" fmla="*/ 2315969 w 3261271"/>
              <a:gd name="connsiteY5" fmla="*/ 0 h 1217123"/>
              <a:gd name="connsiteX6" fmla="*/ 3058413 w 3261271"/>
              <a:gd name="connsiteY6" fmla="*/ 0 h 1217123"/>
              <a:gd name="connsiteX7" fmla="*/ 3261271 w 3261271"/>
              <a:gd name="connsiteY7" fmla="*/ 202858 h 1217123"/>
              <a:gd name="connsiteX8" fmla="*/ 3261271 w 3261271"/>
              <a:gd name="connsiteY8" fmla="*/ 584219 h 1217123"/>
              <a:gd name="connsiteX9" fmla="*/ 3261271 w 3261271"/>
              <a:gd name="connsiteY9" fmla="*/ 1014265 h 1217123"/>
              <a:gd name="connsiteX10" fmla="*/ 3058413 w 3261271"/>
              <a:gd name="connsiteY10" fmla="*/ 1217123 h 1217123"/>
              <a:gd name="connsiteX11" fmla="*/ 2430191 w 3261271"/>
              <a:gd name="connsiteY11" fmla="*/ 1217123 h 1217123"/>
              <a:gd name="connsiteX12" fmla="*/ 1887635 w 3261271"/>
              <a:gd name="connsiteY12" fmla="*/ 1217123 h 1217123"/>
              <a:gd name="connsiteX13" fmla="*/ 1259413 w 3261271"/>
              <a:gd name="connsiteY13" fmla="*/ 1217123 h 1217123"/>
              <a:gd name="connsiteX14" fmla="*/ 773969 w 3261271"/>
              <a:gd name="connsiteY14" fmla="*/ 1217123 h 1217123"/>
              <a:gd name="connsiteX15" fmla="*/ 202858 w 3261271"/>
              <a:gd name="connsiteY15" fmla="*/ 1217123 h 1217123"/>
              <a:gd name="connsiteX16" fmla="*/ 0 w 3261271"/>
              <a:gd name="connsiteY16" fmla="*/ 1014265 h 1217123"/>
              <a:gd name="connsiteX17" fmla="*/ 0 w 3261271"/>
              <a:gd name="connsiteY17" fmla="*/ 632904 h 1217123"/>
              <a:gd name="connsiteX18" fmla="*/ 0 w 3261271"/>
              <a:gd name="connsiteY18" fmla="*/ 202858 h 1217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261271" h="1217123" fill="none" extrusionOk="0">
                <a:moveTo>
                  <a:pt x="0" y="202858"/>
                </a:moveTo>
                <a:cubicBezTo>
                  <a:pt x="-3190" y="84612"/>
                  <a:pt x="89806" y="3627"/>
                  <a:pt x="202858" y="0"/>
                </a:cubicBezTo>
                <a:cubicBezTo>
                  <a:pt x="393729" y="1756"/>
                  <a:pt x="615667" y="-2899"/>
                  <a:pt x="773969" y="0"/>
                </a:cubicBezTo>
                <a:cubicBezTo>
                  <a:pt x="932271" y="2899"/>
                  <a:pt x="1164906" y="425"/>
                  <a:pt x="1316524" y="0"/>
                </a:cubicBezTo>
                <a:cubicBezTo>
                  <a:pt x="1468142" y="-425"/>
                  <a:pt x="1591844" y="23514"/>
                  <a:pt x="1830524" y="0"/>
                </a:cubicBezTo>
                <a:cubicBezTo>
                  <a:pt x="2069204" y="-23514"/>
                  <a:pt x="2202262" y="15591"/>
                  <a:pt x="2315969" y="0"/>
                </a:cubicBezTo>
                <a:cubicBezTo>
                  <a:pt x="2429677" y="-15591"/>
                  <a:pt x="2792596" y="17728"/>
                  <a:pt x="3058413" y="0"/>
                </a:cubicBezTo>
                <a:cubicBezTo>
                  <a:pt x="3149350" y="-3992"/>
                  <a:pt x="3274954" y="98332"/>
                  <a:pt x="3261271" y="202858"/>
                </a:cubicBezTo>
                <a:cubicBezTo>
                  <a:pt x="3243156" y="279902"/>
                  <a:pt x="3268963" y="396693"/>
                  <a:pt x="3261271" y="584219"/>
                </a:cubicBezTo>
                <a:cubicBezTo>
                  <a:pt x="3253579" y="771745"/>
                  <a:pt x="3281752" y="874638"/>
                  <a:pt x="3261271" y="1014265"/>
                </a:cubicBezTo>
                <a:cubicBezTo>
                  <a:pt x="3279814" y="1134370"/>
                  <a:pt x="3170645" y="1198018"/>
                  <a:pt x="3058413" y="1217123"/>
                </a:cubicBezTo>
                <a:cubicBezTo>
                  <a:pt x="2748812" y="1242953"/>
                  <a:pt x="2742981" y="1219587"/>
                  <a:pt x="2430191" y="1217123"/>
                </a:cubicBezTo>
                <a:cubicBezTo>
                  <a:pt x="2117401" y="1214659"/>
                  <a:pt x="2132418" y="1198579"/>
                  <a:pt x="1887635" y="1217123"/>
                </a:cubicBezTo>
                <a:cubicBezTo>
                  <a:pt x="1642852" y="1235667"/>
                  <a:pt x="1387027" y="1242708"/>
                  <a:pt x="1259413" y="1217123"/>
                </a:cubicBezTo>
                <a:cubicBezTo>
                  <a:pt x="1131799" y="1191538"/>
                  <a:pt x="987222" y="1218078"/>
                  <a:pt x="773969" y="1217123"/>
                </a:cubicBezTo>
                <a:cubicBezTo>
                  <a:pt x="560716" y="1216168"/>
                  <a:pt x="349146" y="1234259"/>
                  <a:pt x="202858" y="1217123"/>
                </a:cubicBezTo>
                <a:cubicBezTo>
                  <a:pt x="81582" y="1212395"/>
                  <a:pt x="-2438" y="1128014"/>
                  <a:pt x="0" y="1014265"/>
                </a:cubicBezTo>
                <a:cubicBezTo>
                  <a:pt x="-8205" y="926896"/>
                  <a:pt x="-10747" y="776277"/>
                  <a:pt x="0" y="632904"/>
                </a:cubicBezTo>
                <a:cubicBezTo>
                  <a:pt x="10747" y="489531"/>
                  <a:pt x="-3461" y="417859"/>
                  <a:pt x="0" y="202858"/>
                </a:cubicBezTo>
                <a:close/>
              </a:path>
              <a:path w="3261271" h="1217123" stroke="0" extrusionOk="0">
                <a:moveTo>
                  <a:pt x="0" y="202858"/>
                </a:moveTo>
                <a:cubicBezTo>
                  <a:pt x="-11867" y="86874"/>
                  <a:pt x="99962" y="-9635"/>
                  <a:pt x="202858" y="0"/>
                </a:cubicBezTo>
                <a:cubicBezTo>
                  <a:pt x="314027" y="21825"/>
                  <a:pt x="534932" y="15080"/>
                  <a:pt x="716858" y="0"/>
                </a:cubicBezTo>
                <a:cubicBezTo>
                  <a:pt x="898784" y="-15080"/>
                  <a:pt x="959680" y="22279"/>
                  <a:pt x="1202302" y="0"/>
                </a:cubicBezTo>
                <a:cubicBezTo>
                  <a:pt x="1444924" y="-22279"/>
                  <a:pt x="1478146" y="16886"/>
                  <a:pt x="1744858" y="0"/>
                </a:cubicBezTo>
                <a:cubicBezTo>
                  <a:pt x="2011570" y="-16886"/>
                  <a:pt x="2049010" y="-21457"/>
                  <a:pt x="2344524" y="0"/>
                </a:cubicBezTo>
                <a:cubicBezTo>
                  <a:pt x="2640038" y="21457"/>
                  <a:pt x="2783308" y="-525"/>
                  <a:pt x="3058413" y="0"/>
                </a:cubicBezTo>
                <a:cubicBezTo>
                  <a:pt x="3177705" y="16621"/>
                  <a:pt x="3253134" y="109031"/>
                  <a:pt x="3261271" y="202858"/>
                </a:cubicBezTo>
                <a:cubicBezTo>
                  <a:pt x="3262579" y="307793"/>
                  <a:pt x="3276396" y="493109"/>
                  <a:pt x="3261271" y="608562"/>
                </a:cubicBezTo>
                <a:cubicBezTo>
                  <a:pt x="3246146" y="724015"/>
                  <a:pt x="3280488" y="825054"/>
                  <a:pt x="3261271" y="1014265"/>
                </a:cubicBezTo>
                <a:cubicBezTo>
                  <a:pt x="3270217" y="1104391"/>
                  <a:pt x="3175142" y="1214284"/>
                  <a:pt x="3058413" y="1217123"/>
                </a:cubicBezTo>
                <a:cubicBezTo>
                  <a:pt x="2800249" y="1207744"/>
                  <a:pt x="2712449" y="1194769"/>
                  <a:pt x="2430191" y="1217123"/>
                </a:cubicBezTo>
                <a:cubicBezTo>
                  <a:pt x="2147933" y="1239477"/>
                  <a:pt x="2122429" y="1200431"/>
                  <a:pt x="1887635" y="1217123"/>
                </a:cubicBezTo>
                <a:cubicBezTo>
                  <a:pt x="1652841" y="1233815"/>
                  <a:pt x="1567562" y="1209187"/>
                  <a:pt x="1345080" y="1217123"/>
                </a:cubicBezTo>
                <a:cubicBezTo>
                  <a:pt x="1122598" y="1225059"/>
                  <a:pt x="1023372" y="1232645"/>
                  <a:pt x="802525" y="1217123"/>
                </a:cubicBezTo>
                <a:cubicBezTo>
                  <a:pt x="581679" y="1201601"/>
                  <a:pt x="454631" y="1243099"/>
                  <a:pt x="202858" y="1217123"/>
                </a:cubicBezTo>
                <a:cubicBezTo>
                  <a:pt x="104849" y="1192970"/>
                  <a:pt x="5434" y="1143403"/>
                  <a:pt x="0" y="1014265"/>
                </a:cubicBezTo>
                <a:cubicBezTo>
                  <a:pt x="-14940" y="853490"/>
                  <a:pt x="9703" y="801018"/>
                  <a:pt x="0" y="592333"/>
                </a:cubicBezTo>
                <a:cubicBezTo>
                  <a:pt x="-9703" y="383648"/>
                  <a:pt x="14353" y="309891"/>
                  <a:pt x="0" y="202858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330580221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+mn-ea"/>
                <a:cs typeface="Calibri" panose="020F0502020204030204" pitchFamily="34" charset="0"/>
              </a:rPr>
              <a:t>COM-PA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 Light" panose="020F0302020204030204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CA94DEA0-21D7-4890-901B-4428D1C74EF6}"/>
              </a:ext>
            </a:extLst>
          </p:cNvPr>
          <p:cNvGrpSpPr/>
          <p:nvPr/>
        </p:nvGrpSpPr>
        <p:grpSpPr>
          <a:xfrm>
            <a:off x="916998" y="532095"/>
            <a:ext cx="1234478" cy="1569660"/>
            <a:chOff x="916998" y="532095"/>
            <a:chExt cx="1234478" cy="1569660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xmlns="" id="{41674BB5-8F2E-D5CF-A52D-198CA854B138}"/>
                </a:ext>
              </a:extLst>
            </p:cNvPr>
            <p:cNvSpPr/>
            <p:nvPr/>
          </p:nvSpPr>
          <p:spPr>
            <a:xfrm>
              <a:off x="916998" y="609657"/>
              <a:ext cx="1234478" cy="121944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 w="76200" cmpd="sng">
              <a:solidFill>
                <a:srgbClr val="00B0F0"/>
              </a:solidFill>
              <a:extLst>
                <a:ext uri="{C807C97D-BFC1-408E-A445-0C87EB9F89A2}">
                  <ask:lineSketchStyleProps xmlns:ask="http://schemas.microsoft.com/office/drawing/2018/sketchyshapes" xmlns="" sd="1219033472">
                    <a:custGeom>
                      <a:avLst/>
                      <a:gdLst>
                        <a:gd name="connsiteX0" fmla="*/ 0 w 1234478"/>
                        <a:gd name="connsiteY0" fmla="*/ 609720 h 1219440"/>
                        <a:gd name="connsiteX1" fmla="*/ 617239 w 1234478"/>
                        <a:gd name="connsiteY1" fmla="*/ 0 h 1219440"/>
                        <a:gd name="connsiteX2" fmla="*/ 1234478 w 1234478"/>
                        <a:gd name="connsiteY2" fmla="*/ 609720 h 1219440"/>
                        <a:gd name="connsiteX3" fmla="*/ 617239 w 1234478"/>
                        <a:gd name="connsiteY3" fmla="*/ 1219440 h 1219440"/>
                        <a:gd name="connsiteX4" fmla="*/ 0 w 1234478"/>
                        <a:gd name="connsiteY4" fmla="*/ 609720 h 12194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34478" h="1219440" fill="none" extrusionOk="0">
                          <a:moveTo>
                            <a:pt x="0" y="609720"/>
                          </a:moveTo>
                          <a:cubicBezTo>
                            <a:pt x="84150" y="282964"/>
                            <a:pt x="309203" y="-67618"/>
                            <a:pt x="617239" y="0"/>
                          </a:cubicBezTo>
                          <a:cubicBezTo>
                            <a:pt x="878412" y="-12208"/>
                            <a:pt x="1223642" y="283183"/>
                            <a:pt x="1234478" y="609720"/>
                          </a:cubicBezTo>
                          <a:cubicBezTo>
                            <a:pt x="1232847" y="930907"/>
                            <a:pt x="934148" y="1252770"/>
                            <a:pt x="617239" y="1219440"/>
                          </a:cubicBezTo>
                          <a:cubicBezTo>
                            <a:pt x="304006" y="1234925"/>
                            <a:pt x="58075" y="960422"/>
                            <a:pt x="0" y="609720"/>
                          </a:cubicBezTo>
                          <a:close/>
                        </a:path>
                        <a:path w="1234478" h="1219440" stroke="0" extrusionOk="0">
                          <a:moveTo>
                            <a:pt x="0" y="609720"/>
                          </a:moveTo>
                          <a:cubicBezTo>
                            <a:pt x="-61380" y="235120"/>
                            <a:pt x="263149" y="4953"/>
                            <a:pt x="617239" y="0"/>
                          </a:cubicBezTo>
                          <a:cubicBezTo>
                            <a:pt x="1034744" y="16129"/>
                            <a:pt x="1184289" y="274577"/>
                            <a:pt x="1234478" y="609720"/>
                          </a:cubicBezTo>
                          <a:cubicBezTo>
                            <a:pt x="1186927" y="992895"/>
                            <a:pt x="953976" y="1242407"/>
                            <a:pt x="617239" y="1219440"/>
                          </a:cubicBezTo>
                          <a:cubicBezTo>
                            <a:pt x="256042" y="1208331"/>
                            <a:pt x="71765" y="980749"/>
                            <a:pt x="0" y="60972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516024CD-F7C3-657B-30DD-5274FE3138B9}"/>
                </a:ext>
              </a:extLst>
            </p:cNvPr>
            <p:cNvSpPr txBox="1"/>
            <p:nvPr/>
          </p:nvSpPr>
          <p:spPr>
            <a:xfrm>
              <a:off x="1189881" y="532095"/>
              <a:ext cx="9144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>
                  <a:ln>
                    <a:noFill/>
                  </a:ln>
                  <a:solidFill>
                    <a:srgbClr val="51C3F9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#9Slide05 SVNClementine" panose="020F0502020204030203" pitchFamily="34" charset="0"/>
                  <a:ea typeface="+mn-ea"/>
                  <a:cs typeface="+mn-cs"/>
                </a:rPr>
                <a:t>?</a:t>
              </a:r>
              <a:endParaRPr kumimoji="0" lang="vi-VN" sz="9600" b="1" i="0" u="none" strike="noStrike" kern="1200" cap="none" spc="0" normalizeH="0" baseline="0" noProof="0">
                <a:ln>
                  <a:noFill/>
                </a:ln>
                <a:solidFill>
                  <a:srgbClr val="51C3F9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4098" name="Picture 2" descr="Lịch sử giá Compa hồng hà 3215 cập nhật 1/2023 - BeeCost">
            <a:extLst>
              <a:ext uri="{FF2B5EF4-FFF2-40B4-BE49-F238E27FC236}">
                <a16:creationId xmlns:a16="http://schemas.microsoft.com/office/drawing/2014/main" xmlns="" id="{A1B0DDD5-E7C9-4170-AB60-FEE0BB9FFF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938" b="90625" l="8438" r="92188">
                        <a14:foregroundMark x1="85469" y1="62031" x2="88281" y2="68750"/>
                        <a14:foregroundMark x1="90469" y1="65000" x2="92188" y2="68125"/>
                        <a14:foregroundMark x1="90938" y1="67813" x2="92188" y2="69844"/>
                        <a14:foregroundMark x1="57344" y1="88125" x2="60000" y2="90625"/>
                        <a14:foregroundMark x1="8594" y1="5938" x2="11406" y2="10156"/>
                        <a14:foregroundMark x1="8438" y1="8281" x2="10625" y2="110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4981" y="2805255"/>
            <a:ext cx="3883776" cy="388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3767007"/>
      </p:ext>
    </p:extLst>
  </p:cSld>
  <p:clrMapOvr>
    <a:masterClrMapping/>
  </p:clrMapOvr>
  <p:transition spd="slow">
    <p:cover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2" presetClass="entr" presetSubtype="8" fill="hold" nodeType="after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7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18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0" presetID="2" presetClass="entr" presetSubtype="8" fill="hold" grpId="0" nodeType="after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2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2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5" presetID="2" presetClass="entr" presetSubtype="1" fill="hold" grpId="0" nodeType="afterEffect" p14:presetBounceEnd="60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7" dur="500" fill="hold"/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8" dur="500" fill="hold"/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0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0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12" grpId="0" animBg="1"/>
          <p:bldP spid="17" grpId="0" uiExpand="1" build="p"/>
          <p:bldP spid="2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0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5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0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0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12" grpId="0" animBg="1"/>
          <p:bldP spid="17" grpId="0" uiExpand="1" build="p"/>
          <p:bldP spid="20" grpId="0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9">
            <a:extLst>
              <a:ext uri="{FF2B5EF4-FFF2-40B4-BE49-F238E27FC236}">
                <a16:creationId xmlns:a16="http://schemas.microsoft.com/office/drawing/2014/main" xmlns="" id="{BC9BFB1B-5271-1317-2141-E1B682C19252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xmlns="" id="{3AF974A6-49D5-25CB-46DF-FAE91DB8FC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3" name="图片 11">
              <a:extLst>
                <a:ext uri="{FF2B5EF4-FFF2-40B4-BE49-F238E27FC236}">
                  <a16:creationId xmlns:a16="http://schemas.microsoft.com/office/drawing/2014/main" xmlns="" id="{A9D679BA-716D-DA0C-8C1E-00F724AF51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4" name="图片 12">
              <a:extLst>
                <a:ext uri="{FF2B5EF4-FFF2-40B4-BE49-F238E27FC236}">
                  <a16:creationId xmlns:a16="http://schemas.microsoft.com/office/drawing/2014/main" xmlns="" id="{C2E97AD0-C0E6-1606-613B-AE2493911C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3">
              <a:extLst>
                <a:ext uri="{FF2B5EF4-FFF2-40B4-BE49-F238E27FC236}">
                  <a16:creationId xmlns:a16="http://schemas.microsoft.com/office/drawing/2014/main" xmlns="" id="{651146E8-BEAD-9EF2-6C94-3C3121CFAC2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8" name="图片 14">
              <a:extLst>
                <a:ext uri="{FF2B5EF4-FFF2-40B4-BE49-F238E27FC236}">
                  <a16:creationId xmlns:a16="http://schemas.microsoft.com/office/drawing/2014/main" xmlns="" id="{69A6C8D3-60DB-2ABE-A68C-0EE87F47C25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9" name="图片 15">
              <a:extLst>
                <a:ext uri="{FF2B5EF4-FFF2-40B4-BE49-F238E27FC236}">
                  <a16:creationId xmlns:a16="http://schemas.microsoft.com/office/drawing/2014/main" xmlns="" id="{53B5CE45-8F49-7C94-C94F-623AC7E191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21" name="图片 16">
              <a:extLst>
                <a:ext uri="{FF2B5EF4-FFF2-40B4-BE49-F238E27FC236}">
                  <a16:creationId xmlns:a16="http://schemas.microsoft.com/office/drawing/2014/main" xmlns="" id="{C7D4967A-CBA7-5464-6648-1EDAAA0819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F54D7531-CD4F-CBAA-C056-54E0DBCD895C}"/>
              </a:ext>
            </a:extLst>
          </p:cNvPr>
          <p:cNvSpPr/>
          <p:nvPr/>
        </p:nvSpPr>
        <p:spPr>
          <a:xfrm>
            <a:off x="557049" y="423041"/>
            <a:ext cx="11319641" cy="6011917"/>
          </a:xfrm>
          <a:custGeom>
            <a:avLst/>
            <a:gdLst>
              <a:gd name="connsiteX0" fmla="*/ 0 w 11319641"/>
              <a:gd name="connsiteY0" fmla="*/ 1002006 h 6011917"/>
              <a:gd name="connsiteX1" fmla="*/ 1002006 w 11319641"/>
              <a:gd name="connsiteY1" fmla="*/ 0 h 6011917"/>
              <a:gd name="connsiteX2" fmla="*/ 10317635 w 11319641"/>
              <a:gd name="connsiteY2" fmla="*/ 0 h 6011917"/>
              <a:gd name="connsiteX3" fmla="*/ 11319641 w 11319641"/>
              <a:gd name="connsiteY3" fmla="*/ 1002006 h 6011917"/>
              <a:gd name="connsiteX4" fmla="*/ 11319641 w 11319641"/>
              <a:gd name="connsiteY4" fmla="*/ 5009911 h 6011917"/>
              <a:gd name="connsiteX5" fmla="*/ 10317635 w 11319641"/>
              <a:gd name="connsiteY5" fmla="*/ 6011917 h 6011917"/>
              <a:gd name="connsiteX6" fmla="*/ 1002006 w 11319641"/>
              <a:gd name="connsiteY6" fmla="*/ 6011917 h 6011917"/>
              <a:gd name="connsiteX7" fmla="*/ 0 w 11319641"/>
              <a:gd name="connsiteY7" fmla="*/ 5009911 h 6011917"/>
              <a:gd name="connsiteX8" fmla="*/ 0 w 11319641"/>
              <a:gd name="connsiteY8" fmla="*/ 1002006 h 60119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19641" h="6011917" fill="none" extrusionOk="0">
                <a:moveTo>
                  <a:pt x="0" y="1002006"/>
                </a:moveTo>
                <a:cubicBezTo>
                  <a:pt x="-19050" y="466836"/>
                  <a:pt x="379243" y="-70431"/>
                  <a:pt x="1002006" y="0"/>
                </a:cubicBezTo>
                <a:cubicBezTo>
                  <a:pt x="2523076" y="-114940"/>
                  <a:pt x="6258310" y="-23151"/>
                  <a:pt x="10317635" y="0"/>
                </a:cubicBezTo>
                <a:cubicBezTo>
                  <a:pt x="10869400" y="19601"/>
                  <a:pt x="11354737" y="401680"/>
                  <a:pt x="11319641" y="1002006"/>
                </a:cubicBezTo>
                <a:cubicBezTo>
                  <a:pt x="11333124" y="2942173"/>
                  <a:pt x="11348152" y="3130279"/>
                  <a:pt x="11319641" y="5009911"/>
                </a:cubicBezTo>
                <a:cubicBezTo>
                  <a:pt x="11323951" y="5555236"/>
                  <a:pt x="10915078" y="5991607"/>
                  <a:pt x="10317635" y="6011917"/>
                </a:cubicBezTo>
                <a:cubicBezTo>
                  <a:pt x="6826414" y="6050003"/>
                  <a:pt x="3072075" y="5901654"/>
                  <a:pt x="1002006" y="6011917"/>
                </a:cubicBezTo>
                <a:cubicBezTo>
                  <a:pt x="470546" y="5949643"/>
                  <a:pt x="1916" y="5662328"/>
                  <a:pt x="0" y="5009911"/>
                </a:cubicBezTo>
                <a:cubicBezTo>
                  <a:pt x="77815" y="3724148"/>
                  <a:pt x="-147494" y="1874863"/>
                  <a:pt x="0" y="1002006"/>
                </a:cubicBezTo>
                <a:close/>
              </a:path>
              <a:path w="11319641" h="6011917" stroke="0" extrusionOk="0">
                <a:moveTo>
                  <a:pt x="0" y="1002006"/>
                </a:moveTo>
                <a:cubicBezTo>
                  <a:pt x="67358" y="485715"/>
                  <a:pt x="400760" y="-13802"/>
                  <a:pt x="1002006" y="0"/>
                </a:cubicBezTo>
                <a:cubicBezTo>
                  <a:pt x="5224994" y="-75917"/>
                  <a:pt x="8744773" y="106264"/>
                  <a:pt x="10317635" y="0"/>
                </a:cubicBezTo>
                <a:cubicBezTo>
                  <a:pt x="10797213" y="45657"/>
                  <a:pt x="11357582" y="472575"/>
                  <a:pt x="11319641" y="1002006"/>
                </a:cubicBezTo>
                <a:cubicBezTo>
                  <a:pt x="11458976" y="2489329"/>
                  <a:pt x="11404908" y="3021775"/>
                  <a:pt x="11319641" y="5009911"/>
                </a:cubicBezTo>
                <a:cubicBezTo>
                  <a:pt x="11331966" y="5547512"/>
                  <a:pt x="10849157" y="6012078"/>
                  <a:pt x="10317635" y="6011917"/>
                </a:cubicBezTo>
                <a:cubicBezTo>
                  <a:pt x="7720511" y="5870910"/>
                  <a:pt x="2235938" y="6173227"/>
                  <a:pt x="1002006" y="6011917"/>
                </a:cubicBezTo>
                <a:cubicBezTo>
                  <a:pt x="515668" y="6018272"/>
                  <a:pt x="-34684" y="5498269"/>
                  <a:pt x="0" y="5009911"/>
                </a:cubicBezTo>
                <a:cubicBezTo>
                  <a:pt x="166875" y="3924523"/>
                  <a:pt x="-29739" y="2092257"/>
                  <a:pt x="0" y="1002006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xmlns="" sd="13790002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505C48FA-64DE-864E-E10D-6F654838F6CC}"/>
              </a:ext>
            </a:extLst>
          </p:cNvPr>
          <p:cNvSpPr/>
          <p:nvPr/>
        </p:nvSpPr>
        <p:spPr>
          <a:xfrm>
            <a:off x="1660634" y="767254"/>
            <a:ext cx="9858704" cy="1580235"/>
          </a:xfrm>
          <a:custGeom>
            <a:avLst/>
            <a:gdLst>
              <a:gd name="connsiteX0" fmla="*/ 0 w 9858704"/>
              <a:gd name="connsiteY0" fmla="*/ 263378 h 1580235"/>
              <a:gd name="connsiteX1" fmla="*/ 263378 w 9858704"/>
              <a:gd name="connsiteY1" fmla="*/ 0 h 1580235"/>
              <a:gd name="connsiteX2" fmla="*/ 743307 w 9858704"/>
              <a:gd name="connsiteY2" fmla="*/ 0 h 1580235"/>
              <a:gd name="connsiteX3" fmla="*/ 1596513 w 9858704"/>
              <a:gd name="connsiteY3" fmla="*/ 0 h 1580235"/>
              <a:gd name="connsiteX4" fmla="*/ 2076442 w 9858704"/>
              <a:gd name="connsiteY4" fmla="*/ 0 h 1580235"/>
              <a:gd name="connsiteX5" fmla="*/ 2463051 w 9858704"/>
              <a:gd name="connsiteY5" fmla="*/ 0 h 1580235"/>
              <a:gd name="connsiteX6" fmla="*/ 3316258 w 9858704"/>
              <a:gd name="connsiteY6" fmla="*/ 0 h 1580235"/>
              <a:gd name="connsiteX7" fmla="*/ 3982826 w 9858704"/>
              <a:gd name="connsiteY7" fmla="*/ 0 h 1580235"/>
              <a:gd name="connsiteX8" fmla="*/ 4369435 w 9858704"/>
              <a:gd name="connsiteY8" fmla="*/ 0 h 1580235"/>
              <a:gd name="connsiteX9" fmla="*/ 4942683 w 9858704"/>
              <a:gd name="connsiteY9" fmla="*/ 0 h 1580235"/>
              <a:gd name="connsiteX10" fmla="*/ 5422612 w 9858704"/>
              <a:gd name="connsiteY10" fmla="*/ 0 h 1580235"/>
              <a:gd name="connsiteX11" fmla="*/ 6089180 w 9858704"/>
              <a:gd name="connsiteY11" fmla="*/ 0 h 1580235"/>
              <a:gd name="connsiteX12" fmla="*/ 6569109 w 9858704"/>
              <a:gd name="connsiteY12" fmla="*/ 0 h 1580235"/>
              <a:gd name="connsiteX13" fmla="*/ 7328996 w 9858704"/>
              <a:gd name="connsiteY13" fmla="*/ 0 h 1580235"/>
              <a:gd name="connsiteX14" fmla="*/ 7715605 w 9858704"/>
              <a:gd name="connsiteY14" fmla="*/ 0 h 1580235"/>
              <a:gd name="connsiteX15" fmla="*/ 8195534 w 9858704"/>
              <a:gd name="connsiteY15" fmla="*/ 0 h 1580235"/>
              <a:gd name="connsiteX16" fmla="*/ 9595326 w 9858704"/>
              <a:gd name="connsiteY16" fmla="*/ 0 h 1580235"/>
              <a:gd name="connsiteX17" fmla="*/ 9858704 w 9858704"/>
              <a:gd name="connsiteY17" fmla="*/ 263378 h 1580235"/>
              <a:gd name="connsiteX18" fmla="*/ 9858704 w 9858704"/>
              <a:gd name="connsiteY18" fmla="*/ 790118 h 1580235"/>
              <a:gd name="connsiteX19" fmla="*/ 9858704 w 9858704"/>
              <a:gd name="connsiteY19" fmla="*/ 1316857 h 1580235"/>
              <a:gd name="connsiteX20" fmla="*/ 9595326 w 9858704"/>
              <a:gd name="connsiteY20" fmla="*/ 1580235 h 1580235"/>
              <a:gd name="connsiteX21" fmla="*/ 9208717 w 9858704"/>
              <a:gd name="connsiteY21" fmla="*/ 1580235 h 1580235"/>
              <a:gd name="connsiteX22" fmla="*/ 8635468 w 9858704"/>
              <a:gd name="connsiteY22" fmla="*/ 1580235 h 1580235"/>
              <a:gd name="connsiteX23" fmla="*/ 7875581 w 9858704"/>
              <a:gd name="connsiteY23" fmla="*/ 1580235 h 1580235"/>
              <a:gd name="connsiteX24" fmla="*/ 7115694 w 9858704"/>
              <a:gd name="connsiteY24" fmla="*/ 1580235 h 1580235"/>
              <a:gd name="connsiteX25" fmla="*/ 6542446 w 9858704"/>
              <a:gd name="connsiteY25" fmla="*/ 1580235 h 1580235"/>
              <a:gd name="connsiteX26" fmla="*/ 5782559 w 9858704"/>
              <a:gd name="connsiteY26" fmla="*/ 1580235 h 1580235"/>
              <a:gd name="connsiteX27" fmla="*/ 4929352 w 9858704"/>
              <a:gd name="connsiteY27" fmla="*/ 1580235 h 1580235"/>
              <a:gd name="connsiteX28" fmla="*/ 4542743 w 9858704"/>
              <a:gd name="connsiteY28" fmla="*/ 1580235 h 1580235"/>
              <a:gd name="connsiteX29" fmla="*/ 4156133 w 9858704"/>
              <a:gd name="connsiteY29" fmla="*/ 1580235 h 1580235"/>
              <a:gd name="connsiteX30" fmla="*/ 3489566 w 9858704"/>
              <a:gd name="connsiteY30" fmla="*/ 1580235 h 1580235"/>
              <a:gd name="connsiteX31" fmla="*/ 3102956 w 9858704"/>
              <a:gd name="connsiteY31" fmla="*/ 1580235 h 1580235"/>
              <a:gd name="connsiteX32" fmla="*/ 2716347 w 9858704"/>
              <a:gd name="connsiteY32" fmla="*/ 1580235 h 1580235"/>
              <a:gd name="connsiteX33" fmla="*/ 1863141 w 9858704"/>
              <a:gd name="connsiteY33" fmla="*/ 1580235 h 1580235"/>
              <a:gd name="connsiteX34" fmla="*/ 1476531 w 9858704"/>
              <a:gd name="connsiteY34" fmla="*/ 1580235 h 1580235"/>
              <a:gd name="connsiteX35" fmla="*/ 263378 w 9858704"/>
              <a:gd name="connsiteY35" fmla="*/ 1580235 h 1580235"/>
              <a:gd name="connsiteX36" fmla="*/ 0 w 9858704"/>
              <a:gd name="connsiteY36" fmla="*/ 1316857 h 1580235"/>
              <a:gd name="connsiteX37" fmla="*/ 0 w 9858704"/>
              <a:gd name="connsiteY37" fmla="*/ 800652 h 1580235"/>
              <a:gd name="connsiteX38" fmla="*/ 0 w 9858704"/>
              <a:gd name="connsiteY38" fmla="*/ 263378 h 1580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858704" h="1580235" fill="none" extrusionOk="0">
                <a:moveTo>
                  <a:pt x="0" y="263378"/>
                </a:moveTo>
                <a:cubicBezTo>
                  <a:pt x="-10300" y="114152"/>
                  <a:pt x="130929" y="-27044"/>
                  <a:pt x="263378" y="0"/>
                </a:cubicBezTo>
                <a:cubicBezTo>
                  <a:pt x="466053" y="19713"/>
                  <a:pt x="552676" y="15056"/>
                  <a:pt x="743307" y="0"/>
                </a:cubicBezTo>
                <a:cubicBezTo>
                  <a:pt x="933938" y="-15056"/>
                  <a:pt x="1301214" y="-18304"/>
                  <a:pt x="1596513" y="0"/>
                </a:cubicBezTo>
                <a:cubicBezTo>
                  <a:pt x="1891812" y="18304"/>
                  <a:pt x="1950933" y="17430"/>
                  <a:pt x="2076442" y="0"/>
                </a:cubicBezTo>
                <a:cubicBezTo>
                  <a:pt x="2201951" y="-17430"/>
                  <a:pt x="2303103" y="18782"/>
                  <a:pt x="2463051" y="0"/>
                </a:cubicBezTo>
                <a:cubicBezTo>
                  <a:pt x="2622999" y="-18782"/>
                  <a:pt x="3044645" y="-26501"/>
                  <a:pt x="3316258" y="0"/>
                </a:cubicBezTo>
                <a:cubicBezTo>
                  <a:pt x="3587871" y="26501"/>
                  <a:pt x="3732871" y="-1354"/>
                  <a:pt x="3982826" y="0"/>
                </a:cubicBezTo>
                <a:cubicBezTo>
                  <a:pt x="4232781" y="1354"/>
                  <a:pt x="4279788" y="4094"/>
                  <a:pt x="4369435" y="0"/>
                </a:cubicBezTo>
                <a:cubicBezTo>
                  <a:pt x="4459082" y="-4094"/>
                  <a:pt x="4716913" y="28040"/>
                  <a:pt x="4942683" y="0"/>
                </a:cubicBezTo>
                <a:cubicBezTo>
                  <a:pt x="5168453" y="-28040"/>
                  <a:pt x="5197225" y="7550"/>
                  <a:pt x="5422612" y="0"/>
                </a:cubicBezTo>
                <a:cubicBezTo>
                  <a:pt x="5647999" y="-7550"/>
                  <a:pt x="5848126" y="-31571"/>
                  <a:pt x="6089180" y="0"/>
                </a:cubicBezTo>
                <a:cubicBezTo>
                  <a:pt x="6330234" y="31571"/>
                  <a:pt x="6384342" y="-18397"/>
                  <a:pt x="6569109" y="0"/>
                </a:cubicBezTo>
                <a:cubicBezTo>
                  <a:pt x="6753876" y="18397"/>
                  <a:pt x="7073008" y="-32513"/>
                  <a:pt x="7328996" y="0"/>
                </a:cubicBezTo>
                <a:cubicBezTo>
                  <a:pt x="7584984" y="32513"/>
                  <a:pt x="7623535" y="1824"/>
                  <a:pt x="7715605" y="0"/>
                </a:cubicBezTo>
                <a:cubicBezTo>
                  <a:pt x="7807675" y="-1824"/>
                  <a:pt x="8070547" y="883"/>
                  <a:pt x="8195534" y="0"/>
                </a:cubicBezTo>
                <a:cubicBezTo>
                  <a:pt x="8320521" y="-883"/>
                  <a:pt x="9281206" y="58071"/>
                  <a:pt x="9595326" y="0"/>
                </a:cubicBezTo>
                <a:cubicBezTo>
                  <a:pt x="9723794" y="5671"/>
                  <a:pt x="9853076" y="124125"/>
                  <a:pt x="9858704" y="263378"/>
                </a:cubicBezTo>
                <a:cubicBezTo>
                  <a:pt x="9880727" y="472951"/>
                  <a:pt x="9848612" y="640624"/>
                  <a:pt x="9858704" y="790118"/>
                </a:cubicBezTo>
                <a:cubicBezTo>
                  <a:pt x="9868796" y="939612"/>
                  <a:pt x="9859473" y="1180209"/>
                  <a:pt x="9858704" y="1316857"/>
                </a:cubicBezTo>
                <a:cubicBezTo>
                  <a:pt x="9867965" y="1456245"/>
                  <a:pt x="9764151" y="1570774"/>
                  <a:pt x="9595326" y="1580235"/>
                </a:cubicBezTo>
                <a:cubicBezTo>
                  <a:pt x="9461136" y="1585806"/>
                  <a:pt x="9301944" y="1594829"/>
                  <a:pt x="9208717" y="1580235"/>
                </a:cubicBezTo>
                <a:cubicBezTo>
                  <a:pt x="9115490" y="1565641"/>
                  <a:pt x="8899185" y="1592060"/>
                  <a:pt x="8635468" y="1580235"/>
                </a:cubicBezTo>
                <a:cubicBezTo>
                  <a:pt x="8371751" y="1568410"/>
                  <a:pt x="8247831" y="1596983"/>
                  <a:pt x="7875581" y="1580235"/>
                </a:cubicBezTo>
                <a:cubicBezTo>
                  <a:pt x="7503331" y="1563487"/>
                  <a:pt x="7428163" y="1560660"/>
                  <a:pt x="7115694" y="1580235"/>
                </a:cubicBezTo>
                <a:cubicBezTo>
                  <a:pt x="6803225" y="1599810"/>
                  <a:pt x="6762688" y="1602320"/>
                  <a:pt x="6542446" y="1580235"/>
                </a:cubicBezTo>
                <a:cubicBezTo>
                  <a:pt x="6322204" y="1558150"/>
                  <a:pt x="6039302" y="1562475"/>
                  <a:pt x="5782559" y="1580235"/>
                </a:cubicBezTo>
                <a:cubicBezTo>
                  <a:pt x="5525816" y="1597995"/>
                  <a:pt x="5332550" y="1619791"/>
                  <a:pt x="4929352" y="1580235"/>
                </a:cubicBezTo>
                <a:cubicBezTo>
                  <a:pt x="4526154" y="1540679"/>
                  <a:pt x="4650529" y="1591943"/>
                  <a:pt x="4542743" y="1580235"/>
                </a:cubicBezTo>
                <a:cubicBezTo>
                  <a:pt x="4434957" y="1568527"/>
                  <a:pt x="4268263" y="1583829"/>
                  <a:pt x="4156133" y="1580235"/>
                </a:cubicBezTo>
                <a:cubicBezTo>
                  <a:pt x="4044003" y="1576642"/>
                  <a:pt x="3735354" y="1591272"/>
                  <a:pt x="3489566" y="1580235"/>
                </a:cubicBezTo>
                <a:cubicBezTo>
                  <a:pt x="3243778" y="1569198"/>
                  <a:pt x="3229030" y="1595543"/>
                  <a:pt x="3102956" y="1580235"/>
                </a:cubicBezTo>
                <a:cubicBezTo>
                  <a:pt x="2976882" y="1564928"/>
                  <a:pt x="2794801" y="1577336"/>
                  <a:pt x="2716347" y="1580235"/>
                </a:cubicBezTo>
                <a:cubicBezTo>
                  <a:pt x="2637893" y="1583134"/>
                  <a:pt x="2038266" y="1619783"/>
                  <a:pt x="1863141" y="1580235"/>
                </a:cubicBezTo>
                <a:cubicBezTo>
                  <a:pt x="1688016" y="1540687"/>
                  <a:pt x="1644614" y="1572732"/>
                  <a:pt x="1476531" y="1580235"/>
                </a:cubicBezTo>
                <a:cubicBezTo>
                  <a:pt x="1308448" y="1587739"/>
                  <a:pt x="520686" y="1600124"/>
                  <a:pt x="263378" y="1580235"/>
                </a:cubicBezTo>
                <a:cubicBezTo>
                  <a:pt x="110886" y="1589872"/>
                  <a:pt x="-3729" y="1447851"/>
                  <a:pt x="0" y="1316857"/>
                </a:cubicBezTo>
                <a:cubicBezTo>
                  <a:pt x="-13817" y="1155997"/>
                  <a:pt x="12435" y="950412"/>
                  <a:pt x="0" y="800652"/>
                </a:cubicBezTo>
                <a:cubicBezTo>
                  <a:pt x="-12435" y="650892"/>
                  <a:pt x="612" y="493653"/>
                  <a:pt x="0" y="263378"/>
                </a:cubicBezTo>
                <a:close/>
              </a:path>
              <a:path w="9858704" h="1580235" stroke="0" extrusionOk="0">
                <a:moveTo>
                  <a:pt x="0" y="263378"/>
                </a:moveTo>
                <a:cubicBezTo>
                  <a:pt x="-23871" y="115520"/>
                  <a:pt x="144770" y="11570"/>
                  <a:pt x="263378" y="0"/>
                </a:cubicBezTo>
                <a:cubicBezTo>
                  <a:pt x="424776" y="-23526"/>
                  <a:pt x="665717" y="5877"/>
                  <a:pt x="836626" y="0"/>
                </a:cubicBezTo>
                <a:cubicBezTo>
                  <a:pt x="1007535" y="-5877"/>
                  <a:pt x="1235226" y="20122"/>
                  <a:pt x="1596513" y="0"/>
                </a:cubicBezTo>
                <a:cubicBezTo>
                  <a:pt x="1957800" y="-20122"/>
                  <a:pt x="1956656" y="6661"/>
                  <a:pt x="2076442" y="0"/>
                </a:cubicBezTo>
                <a:cubicBezTo>
                  <a:pt x="2196228" y="-6661"/>
                  <a:pt x="2476179" y="9746"/>
                  <a:pt x="2743010" y="0"/>
                </a:cubicBezTo>
                <a:cubicBezTo>
                  <a:pt x="3009841" y="-9746"/>
                  <a:pt x="3160268" y="5244"/>
                  <a:pt x="3409578" y="0"/>
                </a:cubicBezTo>
                <a:cubicBezTo>
                  <a:pt x="3658888" y="-5244"/>
                  <a:pt x="3665581" y="3873"/>
                  <a:pt x="3796187" y="0"/>
                </a:cubicBezTo>
                <a:cubicBezTo>
                  <a:pt x="3926793" y="-3873"/>
                  <a:pt x="4097202" y="1617"/>
                  <a:pt x="4369435" y="0"/>
                </a:cubicBezTo>
                <a:cubicBezTo>
                  <a:pt x="4641668" y="-1617"/>
                  <a:pt x="4737857" y="-17335"/>
                  <a:pt x="4849364" y="0"/>
                </a:cubicBezTo>
                <a:cubicBezTo>
                  <a:pt x="4960871" y="17335"/>
                  <a:pt x="5183585" y="20502"/>
                  <a:pt x="5515932" y="0"/>
                </a:cubicBezTo>
                <a:cubicBezTo>
                  <a:pt x="5848279" y="-20502"/>
                  <a:pt x="6026482" y="-12433"/>
                  <a:pt x="6182499" y="0"/>
                </a:cubicBezTo>
                <a:cubicBezTo>
                  <a:pt x="6338516" y="12433"/>
                  <a:pt x="6551299" y="-17815"/>
                  <a:pt x="6662428" y="0"/>
                </a:cubicBezTo>
                <a:cubicBezTo>
                  <a:pt x="6773557" y="17815"/>
                  <a:pt x="7100763" y="-16243"/>
                  <a:pt x="7515635" y="0"/>
                </a:cubicBezTo>
                <a:cubicBezTo>
                  <a:pt x="7930507" y="16243"/>
                  <a:pt x="8197527" y="30402"/>
                  <a:pt x="8368841" y="0"/>
                </a:cubicBezTo>
                <a:cubicBezTo>
                  <a:pt x="8540155" y="-30402"/>
                  <a:pt x="9340075" y="-12783"/>
                  <a:pt x="9595326" y="0"/>
                </a:cubicBezTo>
                <a:cubicBezTo>
                  <a:pt x="9726324" y="-21577"/>
                  <a:pt x="9849027" y="134428"/>
                  <a:pt x="9858704" y="263378"/>
                </a:cubicBezTo>
                <a:cubicBezTo>
                  <a:pt x="9842610" y="388819"/>
                  <a:pt x="9862694" y="628319"/>
                  <a:pt x="9858704" y="758513"/>
                </a:cubicBezTo>
                <a:cubicBezTo>
                  <a:pt x="9854714" y="888708"/>
                  <a:pt x="9856722" y="1152243"/>
                  <a:pt x="9858704" y="1316857"/>
                </a:cubicBezTo>
                <a:cubicBezTo>
                  <a:pt x="9854247" y="1465854"/>
                  <a:pt x="9733015" y="1570363"/>
                  <a:pt x="9595326" y="1580235"/>
                </a:cubicBezTo>
                <a:cubicBezTo>
                  <a:pt x="9357379" y="1594298"/>
                  <a:pt x="8967406" y="1577357"/>
                  <a:pt x="8742119" y="1580235"/>
                </a:cubicBezTo>
                <a:cubicBezTo>
                  <a:pt x="8516832" y="1583113"/>
                  <a:pt x="8398345" y="1598904"/>
                  <a:pt x="8262191" y="1580235"/>
                </a:cubicBezTo>
                <a:cubicBezTo>
                  <a:pt x="8126037" y="1561566"/>
                  <a:pt x="7974192" y="1557411"/>
                  <a:pt x="7688942" y="1580235"/>
                </a:cubicBezTo>
                <a:cubicBezTo>
                  <a:pt x="7403692" y="1603059"/>
                  <a:pt x="7202456" y="1582368"/>
                  <a:pt x="7022375" y="1580235"/>
                </a:cubicBezTo>
                <a:cubicBezTo>
                  <a:pt x="6842294" y="1578102"/>
                  <a:pt x="6610606" y="1542954"/>
                  <a:pt x="6262487" y="1580235"/>
                </a:cubicBezTo>
                <a:cubicBezTo>
                  <a:pt x="5914368" y="1617516"/>
                  <a:pt x="5992486" y="1581713"/>
                  <a:pt x="5875878" y="1580235"/>
                </a:cubicBezTo>
                <a:cubicBezTo>
                  <a:pt x="5759270" y="1578757"/>
                  <a:pt x="5268173" y="1583534"/>
                  <a:pt x="5022671" y="1580235"/>
                </a:cubicBezTo>
                <a:cubicBezTo>
                  <a:pt x="4777169" y="1576936"/>
                  <a:pt x="4462422" y="1585539"/>
                  <a:pt x="4169465" y="1580235"/>
                </a:cubicBezTo>
                <a:cubicBezTo>
                  <a:pt x="3876508" y="1574931"/>
                  <a:pt x="3756078" y="1581714"/>
                  <a:pt x="3596217" y="1580235"/>
                </a:cubicBezTo>
                <a:cubicBezTo>
                  <a:pt x="3436356" y="1578756"/>
                  <a:pt x="3011031" y="1609965"/>
                  <a:pt x="2836329" y="1580235"/>
                </a:cubicBezTo>
                <a:cubicBezTo>
                  <a:pt x="2661627" y="1550505"/>
                  <a:pt x="2408527" y="1557486"/>
                  <a:pt x="2263081" y="1580235"/>
                </a:cubicBezTo>
                <a:cubicBezTo>
                  <a:pt x="2117635" y="1602984"/>
                  <a:pt x="1819605" y="1575528"/>
                  <a:pt x="1689833" y="1580235"/>
                </a:cubicBezTo>
                <a:cubicBezTo>
                  <a:pt x="1560061" y="1584942"/>
                  <a:pt x="1346795" y="1597239"/>
                  <a:pt x="1209904" y="1580235"/>
                </a:cubicBezTo>
                <a:cubicBezTo>
                  <a:pt x="1073013" y="1563231"/>
                  <a:pt x="722991" y="1588370"/>
                  <a:pt x="263378" y="1580235"/>
                </a:cubicBezTo>
                <a:cubicBezTo>
                  <a:pt x="129284" y="1576563"/>
                  <a:pt x="-5344" y="1452987"/>
                  <a:pt x="0" y="1316857"/>
                </a:cubicBezTo>
                <a:cubicBezTo>
                  <a:pt x="-20079" y="1182620"/>
                  <a:pt x="9086" y="924579"/>
                  <a:pt x="0" y="779583"/>
                </a:cubicBezTo>
                <a:cubicBezTo>
                  <a:pt x="-9086" y="634587"/>
                  <a:pt x="-18978" y="512019"/>
                  <a:pt x="0" y="263378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99370285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6" name="Picture 15" descr="Shape, circle&#10;&#10;Description automatically generated">
            <a:extLst>
              <a:ext uri="{FF2B5EF4-FFF2-40B4-BE49-F238E27FC236}">
                <a16:creationId xmlns:a16="http://schemas.microsoft.com/office/drawing/2014/main" xmlns="" id="{B5F9BE50-69BF-DFFB-71DA-6076B45A88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242" y="2935938"/>
            <a:ext cx="2674469" cy="384323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B75D7182-F314-1F81-4AEA-D3DC827D54AD}"/>
              </a:ext>
            </a:extLst>
          </p:cNvPr>
          <p:cNvSpPr txBox="1"/>
          <p:nvPr/>
        </p:nvSpPr>
        <p:spPr>
          <a:xfrm>
            <a:off x="2603762" y="865339"/>
            <a:ext cx="890314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Không</a:t>
            </a:r>
            <a:r>
              <a:rPr kumimoji="0" lang="en-US" sz="40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phải bò, không phải trâu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baseline="0">
                <a:solidFill>
                  <a:prstClr val="black"/>
                </a:solidFill>
                <a:latin typeface="Calibri" panose="020F0502020204030204"/>
              </a:rPr>
              <a:t>Uống</a:t>
            </a:r>
            <a:r>
              <a:rPr lang="en-US" sz="4000" b="1">
                <a:solidFill>
                  <a:prstClr val="black"/>
                </a:solidFill>
                <a:latin typeface="Calibri" panose="020F0502020204030204"/>
              </a:rPr>
              <a:t> nước ao sâu, lên cày ruộng cạn?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4F9CC1CE-E119-DB74-9A73-425A99A456F3}"/>
              </a:ext>
            </a:extLst>
          </p:cNvPr>
          <p:cNvSpPr/>
          <p:nvPr/>
        </p:nvSpPr>
        <p:spPr>
          <a:xfrm>
            <a:off x="7856781" y="4873623"/>
            <a:ext cx="3261271" cy="1217123"/>
          </a:xfrm>
          <a:custGeom>
            <a:avLst/>
            <a:gdLst>
              <a:gd name="connsiteX0" fmla="*/ 0 w 3261271"/>
              <a:gd name="connsiteY0" fmla="*/ 202858 h 1217123"/>
              <a:gd name="connsiteX1" fmla="*/ 202858 w 3261271"/>
              <a:gd name="connsiteY1" fmla="*/ 0 h 1217123"/>
              <a:gd name="connsiteX2" fmla="*/ 773969 w 3261271"/>
              <a:gd name="connsiteY2" fmla="*/ 0 h 1217123"/>
              <a:gd name="connsiteX3" fmla="*/ 1316524 w 3261271"/>
              <a:gd name="connsiteY3" fmla="*/ 0 h 1217123"/>
              <a:gd name="connsiteX4" fmla="*/ 1830524 w 3261271"/>
              <a:gd name="connsiteY4" fmla="*/ 0 h 1217123"/>
              <a:gd name="connsiteX5" fmla="*/ 2315969 w 3261271"/>
              <a:gd name="connsiteY5" fmla="*/ 0 h 1217123"/>
              <a:gd name="connsiteX6" fmla="*/ 3058413 w 3261271"/>
              <a:gd name="connsiteY6" fmla="*/ 0 h 1217123"/>
              <a:gd name="connsiteX7" fmla="*/ 3261271 w 3261271"/>
              <a:gd name="connsiteY7" fmla="*/ 202858 h 1217123"/>
              <a:gd name="connsiteX8" fmla="*/ 3261271 w 3261271"/>
              <a:gd name="connsiteY8" fmla="*/ 584219 h 1217123"/>
              <a:gd name="connsiteX9" fmla="*/ 3261271 w 3261271"/>
              <a:gd name="connsiteY9" fmla="*/ 1014265 h 1217123"/>
              <a:gd name="connsiteX10" fmla="*/ 3058413 w 3261271"/>
              <a:gd name="connsiteY10" fmla="*/ 1217123 h 1217123"/>
              <a:gd name="connsiteX11" fmla="*/ 2430191 w 3261271"/>
              <a:gd name="connsiteY11" fmla="*/ 1217123 h 1217123"/>
              <a:gd name="connsiteX12" fmla="*/ 1887635 w 3261271"/>
              <a:gd name="connsiteY12" fmla="*/ 1217123 h 1217123"/>
              <a:gd name="connsiteX13" fmla="*/ 1259413 w 3261271"/>
              <a:gd name="connsiteY13" fmla="*/ 1217123 h 1217123"/>
              <a:gd name="connsiteX14" fmla="*/ 773969 w 3261271"/>
              <a:gd name="connsiteY14" fmla="*/ 1217123 h 1217123"/>
              <a:gd name="connsiteX15" fmla="*/ 202858 w 3261271"/>
              <a:gd name="connsiteY15" fmla="*/ 1217123 h 1217123"/>
              <a:gd name="connsiteX16" fmla="*/ 0 w 3261271"/>
              <a:gd name="connsiteY16" fmla="*/ 1014265 h 1217123"/>
              <a:gd name="connsiteX17" fmla="*/ 0 w 3261271"/>
              <a:gd name="connsiteY17" fmla="*/ 632904 h 1217123"/>
              <a:gd name="connsiteX18" fmla="*/ 0 w 3261271"/>
              <a:gd name="connsiteY18" fmla="*/ 202858 h 1217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261271" h="1217123" fill="none" extrusionOk="0">
                <a:moveTo>
                  <a:pt x="0" y="202858"/>
                </a:moveTo>
                <a:cubicBezTo>
                  <a:pt x="-3190" y="84612"/>
                  <a:pt x="89806" y="3627"/>
                  <a:pt x="202858" y="0"/>
                </a:cubicBezTo>
                <a:cubicBezTo>
                  <a:pt x="393729" y="1756"/>
                  <a:pt x="615667" y="-2899"/>
                  <a:pt x="773969" y="0"/>
                </a:cubicBezTo>
                <a:cubicBezTo>
                  <a:pt x="932271" y="2899"/>
                  <a:pt x="1164906" y="425"/>
                  <a:pt x="1316524" y="0"/>
                </a:cubicBezTo>
                <a:cubicBezTo>
                  <a:pt x="1468142" y="-425"/>
                  <a:pt x="1591844" y="23514"/>
                  <a:pt x="1830524" y="0"/>
                </a:cubicBezTo>
                <a:cubicBezTo>
                  <a:pt x="2069204" y="-23514"/>
                  <a:pt x="2202262" y="15591"/>
                  <a:pt x="2315969" y="0"/>
                </a:cubicBezTo>
                <a:cubicBezTo>
                  <a:pt x="2429677" y="-15591"/>
                  <a:pt x="2792596" y="17728"/>
                  <a:pt x="3058413" y="0"/>
                </a:cubicBezTo>
                <a:cubicBezTo>
                  <a:pt x="3149350" y="-3992"/>
                  <a:pt x="3274954" y="98332"/>
                  <a:pt x="3261271" y="202858"/>
                </a:cubicBezTo>
                <a:cubicBezTo>
                  <a:pt x="3243156" y="279902"/>
                  <a:pt x="3268963" y="396693"/>
                  <a:pt x="3261271" y="584219"/>
                </a:cubicBezTo>
                <a:cubicBezTo>
                  <a:pt x="3253579" y="771745"/>
                  <a:pt x="3281752" y="874638"/>
                  <a:pt x="3261271" y="1014265"/>
                </a:cubicBezTo>
                <a:cubicBezTo>
                  <a:pt x="3279814" y="1134370"/>
                  <a:pt x="3170645" y="1198018"/>
                  <a:pt x="3058413" y="1217123"/>
                </a:cubicBezTo>
                <a:cubicBezTo>
                  <a:pt x="2748812" y="1242953"/>
                  <a:pt x="2742981" y="1219587"/>
                  <a:pt x="2430191" y="1217123"/>
                </a:cubicBezTo>
                <a:cubicBezTo>
                  <a:pt x="2117401" y="1214659"/>
                  <a:pt x="2132418" y="1198579"/>
                  <a:pt x="1887635" y="1217123"/>
                </a:cubicBezTo>
                <a:cubicBezTo>
                  <a:pt x="1642852" y="1235667"/>
                  <a:pt x="1387027" y="1242708"/>
                  <a:pt x="1259413" y="1217123"/>
                </a:cubicBezTo>
                <a:cubicBezTo>
                  <a:pt x="1131799" y="1191538"/>
                  <a:pt x="987222" y="1218078"/>
                  <a:pt x="773969" y="1217123"/>
                </a:cubicBezTo>
                <a:cubicBezTo>
                  <a:pt x="560716" y="1216168"/>
                  <a:pt x="349146" y="1234259"/>
                  <a:pt x="202858" y="1217123"/>
                </a:cubicBezTo>
                <a:cubicBezTo>
                  <a:pt x="81582" y="1212395"/>
                  <a:pt x="-2438" y="1128014"/>
                  <a:pt x="0" y="1014265"/>
                </a:cubicBezTo>
                <a:cubicBezTo>
                  <a:pt x="-8205" y="926896"/>
                  <a:pt x="-10747" y="776277"/>
                  <a:pt x="0" y="632904"/>
                </a:cubicBezTo>
                <a:cubicBezTo>
                  <a:pt x="10747" y="489531"/>
                  <a:pt x="-3461" y="417859"/>
                  <a:pt x="0" y="202858"/>
                </a:cubicBezTo>
                <a:close/>
              </a:path>
              <a:path w="3261271" h="1217123" stroke="0" extrusionOk="0">
                <a:moveTo>
                  <a:pt x="0" y="202858"/>
                </a:moveTo>
                <a:cubicBezTo>
                  <a:pt x="-11867" y="86874"/>
                  <a:pt x="99962" y="-9635"/>
                  <a:pt x="202858" y="0"/>
                </a:cubicBezTo>
                <a:cubicBezTo>
                  <a:pt x="314027" y="21825"/>
                  <a:pt x="534932" y="15080"/>
                  <a:pt x="716858" y="0"/>
                </a:cubicBezTo>
                <a:cubicBezTo>
                  <a:pt x="898784" y="-15080"/>
                  <a:pt x="959680" y="22279"/>
                  <a:pt x="1202302" y="0"/>
                </a:cubicBezTo>
                <a:cubicBezTo>
                  <a:pt x="1444924" y="-22279"/>
                  <a:pt x="1478146" y="16886"/>
                  <a:pt x="1744858" y="0"/>
                </a:cubicBezTo>
                <a:cubicBezTo>
                  <a:pt x="2011570" y="-16886"/>
                  <a:pt x="2049010" y="-21457"/>
                  <a:pt x="2344524" y="0"/>
                </a:cubicBezTo>
                <a:cubicBezTo>
                  <a:pt x="2640038" y="21457"/>
                  <a:pt x="2783308" y="-525"/>
                  <a:pt x="3058413" y="0"/>
                </a:cubicBezTo>
                <a:cubicBezTo>
                  <a:pt x="3177705" y="16621"/>
                  <a:pt x="3253134" y="109031"/>
                  <a:pt x="3261271" y="202858"/>
                </a:cubicBezTo>
                <a:cubicBezTo>
                  <a:pt x="3262579" y="307793"/>
                  <a:pt x="3276396" y="493109"/>
                  <a:pt x="3261271" y="608562"/>
                </a:cubicBezTo>
                <a:cubicBezTo>
                  <a:pt x="3246146" y="724015"/>
                  <a:pt x="3280488" y="825054"/>
                  <a:pt x="3261271" y="1014265"/>
                </a:cubicBezTo>
                <a:cubicBezTo>
                  <a:pt x="3270217" y="1104391"/>
                  <a:pt x="3175142" y="1214284"/>
                  <a:pt x="3058413" y="1217123"/>
                </a:cubicBezTo>
                <a:cubicBezTo>
                  <a:pt x="2800249" y="1207744"/>
                  <a:pt x="2712449" y="1194769"/>
                  <a:pt x="2430191" y="1217123"/>
                </a:cubicBezTo>
                <a:cubicBezTo>
                  <a:pt x="2147933" y="1239477"/>
                  <a:pt x="2122429" y="1200431"/>
                  <a:pt x="1887635" y="1217123"/>
                </a:cubicBezTo>
                <a:cubicBezTo>
                  <a:pt x="1652841" y="1233815"/>
                  <a:pt x="1567562" y="1209187"/>
                  <a:pt x="1345080" y="1217123"/>
                </a:cubicBezTo>
                <a:cubicBezTo>
                  <a:pt x="1122598" y="1225059"/>
                  <a:pt x="1023372" y="1232645"/>
                  <a:pt x="802525" y="1217123"/>
                </a:cubicBezTo>
                <a:cubicBezTo>
                  <a:pt x="581679" y="1201601"/>
                  <a:pt x="454631" y="1243099"/>
                  <a:pt x="202858" y="1217123"/>
                </a:cubicBezTo>
                <a:cubicBezTo>
                  <a:pt x="104849" y="1192970"/>
                  <a:pt x="5434" y="1143403"/>
                  <a:pt x="0" y="1014265"/>
                </a:cubicBezTo>
                <a:cubicBezTo>
                  <a:pt x="-14940" y="853490"/>
                  <a:pt x="9703" y="801018"/>
                  <a:pt x="0" y="592333"/>
                </a:cubicBezTo>
                <a:cubicBezTo>
                  <a:pt x="-9703" y="383648"/>
                  <a:pt x="14353" y="309891"/>
                  <a:pt x="0" y="202858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330580221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>
                <a:solidFill>
                  <a:srgbClr val="002060"/>
                </a:solidFill>
                <a:latin typeface="Calibri Light" panose="020F0302020204030204"/>
                <a:cs typeface="Calibri" panose="020F0502020204030204" pitchFamily="34" charset="0"/>
              </a:rPr>
              <a:t>BÚT MỰC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 Light" panose="020F0302020204030204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CA94DEA0-21D7-4890-901B-4428D1C74EF6}"/>
              </a:ext>
            </a:extLst>
          </p:cNvPr>
          <p:cNvGrpSpPr/>
          <p:nvPr/>
        </p:nvGrpSpPr>
        <p:grpSpPr>
          <a:xfrm>
            <a:off x="916998" y="532095"/>
            <a:ext cx="1234478" cy="1569660"/>
            <a:chOff x="916998" y="532095"/>
            <a:chExt cx="1234478" cy="1569660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xmlns="" id="{41674BB5-8F2E-D5CF-A52D-198CA854B138}"/>
                </a:ext>
              </a:extLst>
            </p:cNvPr>
            <p:cNvSpPr/>
            <p:nvPr/>
          </p:nvSpPr>
          <p:spPr>
            <a:xfrm>
              <a:off x="916998" y="609657"/>
              <a:ext cx="1234478" cy="121944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 w="76200" cmpd="sng">
              <a:solidFill>
                <a:srgbClr val="00B0F0"/>
              </a:solidFill>
              <a:extLst>
                <a:ext uri="{C807C97D-BFC1-408E-A445-0C87EB9F89A2}">
                  <ask:lineSketchStyleProps xmlns:ask="http://schemas.microsoft.com/office/drawing/2018/sketchyshapes" xmlns="" sd="1219033472">
                    <a:custGeom>
                      <a:avLst/>
                      <a:gdLst>
                        <a:gd name="connsiteX0" fmla="*/ 0 w 1234478"/>
                        <a:gd name="connsiteY0" fmla="*/ 609720 h 1219440"/>
                        <a:gd name="connsiteX1" fmla="*/ 617239 w 1234478"/>
                        <a:gd name="connsiteY1" fmla="*/ 0 h 1219440"/>
                        <a:gd name="connsiteX2" fmla="*/ 1234478 w 1234478"/>
                        <a:gd name="connsiteY2" fmla="*/ 609720 h 1219440"/>
                        <a:gd name="connsiteX3" fmla="*/ 617239 w 1234478"/>
                        <a:gd name="connsiteY3" fmla="*/ 1219440 h 1219440"/>
                        <a:gd name="connsiteX4" fmla="*/ 0 w 1234478"/>
                        <a:gd name="connsiteY4" fmla="*/ 609720 h 12194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34478" h="1219440" fill="none" extrusionOk="0">
                          <a:moveTo>
                            <a:pt x="0" y="609720"/>
                          </a:moveTo>
                          <a:cubicBezTo>
                            <a:pt x="84150" y="282964"/>
                            <a:pt x="309203" y="-67618"/>
                            <a:pt x="617239" y="0"/>
                          </a:cubicBezTo>
                          <a:cubicBezTo>
                            <a:pt x="878412" y="-12208"/>
                            <a:pt x="1223642" y="283183"/>
                            <a:pt x="1234478" y="609720"/>
                          </a:cubicBezTo>
                          <a:cubicBezTo>
                            <a:pt x="1232847" y="930907"/>
                            <a:pt x="934148" y="1252770"/>
                            <a:pt x="617239" y="1219440"/>
                          </a:cubicBezTo>
                          <a:cubicBezTo>
                            <a:pt x="304006" y="1234925"/>
                            <a:pt x="58075" y="960422"/>
                            <a:pt x="0" y="609720"/>
                          </a:cubicBezTo>
                          <a:close/>
                        </a:path>
                        <a:path w="1234478" h="1219440" stroke="0" extrusionOk="0">
                          <a:moveTo>
                            <a:pt x="0" y="609720"/>
                          </a:moveTo>
                          <a:cubicBezTo>
                            <a:pt x="-61380" y="235120"/>
                            <a:pt x="263149" y="4953"/>
                            <a:pt x="617239" y="0"/>
                          </a:cubicBezTo>
                          <a:cubicBezTo>
                            <a:pt x="1034744" y="16129"/>
                            <a:pt x="1184289" y="274577"/>
                            <a:pt x="1234478" y="609720"/>
                          </a:cubicBezTo>
                          <a:cubicBezTo>
                            <a:pt x="1186927" y="992895"/>
                            <a:pt x="953976" y="1242407"/>
                            <a:pt x="617239" y="1219440"/>
                          </a:cubicBezTo>
                          <a:cubicBezTo>
                            <a:pt x="256042" y="1208331"/>
                            <a:pt x="71765" y="980749"/>
                            <a:pt x="0" y="60972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516024CD-F7C3-657B-30DD-5274FE3138B9}"/>
                </a:ext>
              </a:extLst>
            </p:cNvPr>
            <p:cNvSpPr txBox="1"/>
            <p:nvPr/>
          </p:nvSpPr>
          <p:spPr>
            <a:xfrm>
              <a:off x="1189881" y="532095"/>
              <a:ext cx="9144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>
                  <a:ln>
                    <a:noFill/>
                  </a:ln>
                  <a:solidFill>
                    <a:srgbClr val="51C3F9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#9Slide05 SVNClementine" panose="020F0502020204030203" pitchFamily="34" charset="0"/>
                  <a:ea typeface="+mn-ea"/>
                  <a:cs typeface="+mn-cs"/>
                </a:rPr>
                <a:t>?</a:t>
              </a:r>
              <a:endParaRPr kumimoji="0" lang="vi-VN" sz="9600" b="1" i="0" u="none" strike="noStrike" kern="1200" cap="none" spc="0" normalizeH="0" baseline="0" noProof="0">
                <a:ln>
                  <a:noFill/>
                </a:ln>
                <a:solidFill>
                  <a:srgbClr val="51C3F9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5122" name="Picture 2" descr="10 thương hiệu bút máy nổi tiếng nhất thế giới - Bút ký Picasso">
            <a:extLst>
              <a:ext uri="{FF2B5EF4-FFF2-40B4-BE49-F238E27FC236}">
                <a16:creationId xmlns:a16="http://schemas.microsoft.com/office/drawing/2014/main" xmlns="" id="{369293A1-4F2B-49F0-B13F-7EA4FDE45E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5250" r="96000">
                        <a14:foregroundMark x1="10000" y1="72667" x2="21500" y2="72667"/>
                        <a14:foregroundMark x1="5250" y1="79333" x2="5250" y2="79333"/>
                        <a14:foregroundMark x1="75750" y1="53000" x2="60250" y2="85000"/>
                        <a14:foregroundMark x1="88250" y1="26000" x2="82000" y2="49667"/>
                        <a14:foregroundMark x1="91500" y1="28333" x2="96000" y2="30333"/>
                        <a14:foregroundMark x1="7500" y1="75667" x2="11000" y2="76333"/>
                        <a14:foregroundMark x1="14500" y1="69667" x2="18750" y2="69667"/>
                        <a14:foregroundMark x1="69750" y1="69333" x2="69750" y2="69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8123" y="2849058"/>
            <a:ext cx="4561028" cy="3420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4374666"/>
      </p:ext>
    </p:extLst>
  </p:cSld>
  <p:clrMapOvr>
    <a:masterClrMapping/>
  </p:clrMapOvr>
  <p:transition spd="slow">
    <p:cover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2" presetClass="entr" presetSubtype="8" fill="hold" nodeType="after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7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18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0" presetID="2" presetClass="entr" presetSubtype="8" fill="hold" grpId="0" nodeType="after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2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2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5" presetID="2" presetClass="entr" presetSubtype="1" fill="hold" grpId="0" nodeType="afterEffect" p14:presetBounceEnd="60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7" dur="500" fill="hold"/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8" dur="500" fill="hold"/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51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51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12" grpId="0" animBg="1"/>
          <p:bldP spid="17" grpId="0" uiExpand="1" build="p"/>
          <p:bldP spid="2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0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5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51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51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12" grpId="0" animBg="1"/>
          <p:bldP spid="17" grpId="0" uiExpand="1" build="p"/>
          <p:bldP spid="20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A160301F-04C9-AB07-77C2-DB81B623D1E5}"/>
              </a:ext>
            </a:extLst>
          </p:cNvPr>
          <p:cNvSpPr/>
          <p:nvPr/>
        </p:nvSpPr>
        <p:spPr>
          <a:xfrm>
            <a:off x="335903" y="335902"/>
            <a:ext cx="6120882" cy="4469363"/>
          </a:xfrm>
          <a:prstGeom prst="round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99298ECA-0F66-A59B-CE03-BD190F37A5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4086" y="880084"/>
            <a:ext cx="5134548" cy="48264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FBF27FE-2C5A-EC71-14FD-53058B616855}"/>
              </a:ext>
            </a:extLst>
          </p:cNvPr>
          <p:cNvSpPr txBox="1"/>
          <p:nvPr/>
        </p:nvSpPr>
        <p:spPr>
          <a:xfrm>
            <a:off x="1864814" y="418419"/>
            <a:ext cx="31688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Bài</a:t>
            </a: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 7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SVNClementine" panose="020F0502020204030203" pitchFamily="34" charset="0"/>
              <a:ea typeface="+mn-ea"/>
              <a:cs typeface="+mn-cs"/>
            </a:endParaRPr>
          </a:p>
        </p:txBody>
      </p:sp>
      <p:grpSp>
        <p:nvGrpSpPr>
          <p:cNvPr id="12" name="组合 5">
            <a:extLst>
              <a:ext uri="{FF2B5EF4-FFF2-40B4-BE49-F238E27FC236}">
                <a16:creationId xmlns:a16="http://schemas.microsoft.com/office/drawing/2014/main" xmlns="" id="{8406A408-FAB7-43F8-087C-360DEE157179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13" name="图片 6">
              <a:extLst>
                <a:ext uri="{FF2B5EF4-FFF2-40B4-BE49-F238E27FC236}">
                  <a16:creationId xmlns:a16="http://schemas.microsoft.com/office/drawing/2014/main" xmlns="" id="{70614D0D-C886-9B72-277F-99B1BE711A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4" name="图片 7">
              <a:extLst>
                <a:ext uri="{FF2B5EF4-FFF2-40B4-BE49-F238E27FC236}">
                  <a16:creationId xmlns:a16="http://schemas.microsoft.com/office/drawing/2014/main" xmlns="" id="{C98D9E2E-C81D-A6B9-A5BD-59189EAB95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5" name="图片 8">
              <a:extLst>
                <a:ext uri="{FF2B5EF4-FFF2-40B4-BE49-F238E27FC236}">
                  <a16:creationId xmlns:a16="http://schemas.microsoft.com/office/drawing/2014/main" xmlns="" id="{C3DA4FA8-C546-5F59-73E4-59DBB0D0A9C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9">
              <a:extLst>
                <a:ext uri="{FF2B5EF4-FFF2-40B4-BE49-F238E27FC236}">
                  <a16:creationId xmlns:a16="http://schemas.microsoft.com/office/drawing/2014/main" xmlns="" id="{90DB6F81-3AD0-FA4A-3956-33C25B1C2F9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7" name="图片 10">
              <a:extLst>
                <a:ext uri="{FF2B5EF4-FFF2-40B4-BE49-F238E27FC236}">
                  <a16:creationId xmlns:a16="http://schemas.microsoft.com/office/drawing/2014/main" xmlns="" id="{2D6E66D9-E908-CC09-C35E-061C84F6C6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8" name="图片 11">
              <a:extLst>
                <a:ext uri="{FF2B5EF4-FFF2-40B4-BE49-F238E27FC236}">
                  <a16:creationId xmlns:a16="http://schemas.microsoft.com/office/drawing/2014/main" xmlns="" id="{61D89D2F-0947-5C92-F031-A23B767267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9" name="图片 12">
              <a:extLst>
                <a:ext uri="{FF2B5EF4-FFF2-40B4-BE49-F238E27FC236}">
                  <a16:creationId xmlns:a16="http://schemas.microsoft.com/office/drawing/2014/main" xmlns="" id="{27F13F85-6053-B9CA-3A76-8CEAD8A1BF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D750115E-CF28-958D-D4A6-0A839DCAB898}"/>
              </a:ext>
            </a:extLst>
          </p:cNvPr>
          <p:cNvSpPr txBox="1"/>
          <p:nvPr/>
        </p:nvSpPr>
        <p:spPr>
          <a:xfrm>
            <a:off x="493366" y="1729366"/>
            <a:ext cx="596341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660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latin typeface="SVN-Poky's" panose="020B0606040200020203" pitchFamily="34" charset="0"/>
              </a:rPr>
              <a:t>LÀM ĐỒ DÙNG HỌC TẬP</a:t>
            </a:r>
            <a:endParaRPr lang="en-US" sz="6600" dirty="0">
              <a:ln>
                <a:solidFill>
                  <a:prstClr val="black"/>
                </a:solidFill>
              </a:ln>
              <a:solidFill>
                <a:srgbClr val="FF0000"/>
              </a:solidFill>
              <a:latin typeface="SVN-Poky's" panose="020B0606040200020203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902CE9AA-EABE-079A-F3C9-1CF4401FFCF5}"/>
              </a:ext>
            </a:extLst>
          </p:cNvPr>
          <p:cNvSpPr txBox="1"/>
          <p:nvPr/>
        </p:nvSpPr>
        <p:spPr>
          <a:xfrm>
            <a:off x="3854035" y="4066805"/>
            <a:ext cx="29278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51C3F9">
                    <a:lumMod val="75000"/>
                  </a:srgbClr>
                </a:solidFill>
                <a:effectLst/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(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51C3F9">
                    <a:lumMod val="75000"/>
                  </a:srgbClr>
                </a:solidFill>
                <a:effectLst/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Tiết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51C3F9">
                    <a:lumMod val="75000"/>
                  </a:srgbClr>
                </a:solidFill>
                <a:effectLst/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 1)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51C3F9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78199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0" grpId="0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38452372-70EA-E07A-14E3-60001740D7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9081B190-ACC3-5321-EFF8-C1DE10CD3C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EC5C6C92-8B45-4B27-02DF-9BCEE960C2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409"/>
            <a:ext cx="12192000" cy="6809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07066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FIRST_PUBLISH" val="1"/>
</p:tagLst>
</file>

<file path=ppt/theme/theme1.xml><?xml version="1.0" encoding="utf-8"?>
<a:theme xmlns:a="http://schemas.openxmlformats.org/drawingml/2006/main" name="Lát cắt">
  <a:themeElements>
    <a:clrScheme name="Lát cắt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Lát cắt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Lát cắt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webextensions/_rels/webextension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ng"/></Relationships>
</file>

<file path=ppt/webextensions/webextension1.xml><?xml version="1.0" encoding="utf-8"?>
<we:webextension xmlns:we="http://schemas.microsoft.com/office/webextensions/webextension/2010/11" id="{44C817B7-A3FD-47A5-8072-B5CC4B10461D}">
  <we:reference id="wa200003233" version="2.0.0.3" store="en-US" storeType="OMEX"/>
  <we:alternateReferences>
    <we:reference id="WA200003233" version="2.0.0.3" store="WA200003233" storeType="OMEX"/>
  </we:alternateReferences>
  <we:properties>
    <we:property name="pptInsertionSessionID" value="&quot;8B083E48-8E45-4014-B3E5-CE8DA88DD630&quot;"/>
    <we:property name="creatorTenantId" value="&quot;1b8acfd1-1e05-4d60-9532-1642403319f0&quot;"/>
  </we:properties>
  <we:bindings/>
  <we:snapshot xmlns:r="http://schemas.openxmlformats.org/officeDocument/2006/relationships" r:embed="rId1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3877</TotalTime>
  <Words>161</Words>
  <Application>Microsoft Office PowerPoint</Application>
  <PresentationFormat>Custom</PresentationFormat>
  <Paragraphs>46</Paragraphs>
  <Slides>30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Lát cắt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Lan Hương;0354473852</dc:creator>
  <cp:lastModifiedBy>ADMIN</cp:lastModifiedBy>
  <cp:revision>2</cp:revision>
  <dcterms:created xsi:type="dcterms:W3CDTF">2019-07-04T09:40:38Z</dcterms:created>
  <dcterms:modified xsi:type="dcterms:W3CDTF">2023-06-06T18:38:29Z</dcterms:modified>
</cp:coreProperties>
</file>