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5" r:id="rId2"/>
    <p:sldId id="257" r:id="rId3"/>
    <p:sldId id="283" r:id="rId4"/>
    <p:sldId id="258" r:id="rId5"/>
    <p:sldId id="289" r:id="rId6"/>
    <p:sldId id="288" r:id="rId7"/>
    <p:sldId id="290" r:id="rId8"/>
    <p:sldId id="291" r:id="rId9"/>
    <p:sldId id="292" r:id="rId10"/>
    <p:sldId id="268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DFE8"/>
    <a:srgbClr val="0000FF"/>
    <a:srgbClr val="FFDB69"/>
    <a:srgbClr val="FF3399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4660"/>
  </p:normalViewPr>
  <p:slideViewPr>
    <p:cSldViewPr>
      <p:cViewPr varScale="1">
        <p:scale>
          <a:sx n="52" d="100"/>
          <a:sy n="52" d="100"/>
        </p:scale>
        <p:origin x="-516" y="-5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728119" y="1153165"/>
            <a:ext cx="1003726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200" b="1" smtClean="0">
                <a:solidFill>
                  <a:srgbClr val="002060"/>
                </a:solidFill>
                <a:latin typeface="Times New Roman" pitchFamily="18" charset="0"/>
              </a:rPr>
              <a:t>NGỌC LÂM</a:t>
            </a:r>
            <a:endParaRPr lang="en-US" altLang="en-US" sz="3200" b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LÀM ĐỒ DÙNG HỌC TẬP (T2)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10691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95019" y="7051969"/>
            <a:ext cx="6934199" cy="133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viên: 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VŨ THỊ DOAN</a:t>
            </a:r>
            <a:endParaRPr lang="en-US" sz="3600" i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3A1</a:t>
            </a:r>
            <a:endParaRPr lang="en-US" sz="4800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về đồ dùng học tập 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319" y="304800"/>
            <a:ext cx="14249400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9319" y="2595405"/>
            <a:ext cx="1432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hình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1" b="100000" l="9501" r="90097">
                        <a14:foregroundMark x1="10870" y1="67007" x2="10870" y2="67007"/>
                        <a14:foregroundMark x1="10870" y1="67007" x2="10628" y2="6463"/>
                        <a14:foregroundMark x1="10467" y1="30272" x2="11031" y2="95578"/>
                        <a14:foregroundMark x1="11031" y1="96259" x2="84702" y2="95578"/>
                        <a14:foregroundMark x1="86232" y1="10544" x2="86393" y2="80612"/>
                        <a14:foregroundMark x1="88406" y1="39456" x2="88406" y2="39456"/>
                        <a14:foregroundMark x1="88567" y1="39456" x2="88567" y2="39456"/>
                        <a14:foregroundMark x1="88567" y1="38776" x2="88567" y2="53741"/>
                        <a14:foregroundMark x1="45974" y1="88435" x2="50322" y2="87075"/>
                        <a14:foregroundMark x1="45974" y1="86054" x2="45813" y2="94218"/>
                        <a14:foregroundMark x1="50886" y1="86735" x2="50886" y2="86735"/>
                        <a14:foregroundMark x1="50081" y1="90136" x2="50081" y2="90136"/>
                        <a14:foregroundMark x1="50725" y1="90816" x2="50725" y2="90816"/>
                        <a14:foregroundMark x1="50886" y1="90816" x2="50886" y2="90816"/>
                        <a14:foregroundMark x1="49517" y1="89116" x2="49517" y2="89116"/>
                        <a14:foregroundMark x1="48792" y1="87755" x2="48792" y2="87755"/>
                        <a14:foregroundMark x1="48390" y1="87755" x2="47826" y2="87755"/>
                        <a14:foregroundMark x1="47665" y1="87755" x2="47665" y2="87755"/>
                        <a14:foregroundMark x1="46940" y1="87075" x2="46940" y2="87075"/>
                        <a14:foregroundMark x1="45974" y1="85374" x2="46216" y2="83673"/>
                        <a14:foregroundMark x1="89372" y1="38095" x2="89533" y2="54422"/>
                        <a14:foregroundMark x1="87520" y1="38776" x2="88245" y2="52381"/>
                        <a14:foregroundMark x1="88567" y1="53741" x2="88567" y2="53741"/>
                        <a14:foregroundMark x1="88567" y1="54422" x2="88567" y2="54422"/>
                        <a14:foregroundMark x1="89372" y1="38776" x2="89372" y2="38776"/>
                        <a14:foregroundMark x1="88647" y1="37075" x2="88647" y2="37075"/>
                        <a14:foregroundMark x1="88084" y1="37075" x2="88084" y2="37075"/>
                        <a14:backgroundMark x1="75201" y1="87075" x2="75201" y2="87075"/>
                        <a14:backgroundMark x1="85427" y1="13605" x2="85588" y2="76531"/>
                        <a14:backgroundMark x1="85588" y1="79932" x2="85588" y2="79932"/>
                        <a14:backgroundMark x1="78905" y1="89116" x2="78905" y2="8911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4" r="9894"/>
          <a:stretch/>
        </p:blipFill>
        <p:spPr>
          <a:xfrm>
            <a:off x="2880519" y="4191000"/>
            <a:ext cx="10058400" cy="294267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61219" y="1875796"/>
            <a:ext cx="1002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Tìm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88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Bài 8: LÀM ĐỒ DÙNG HỌC TẬP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782266" y="1795412"/>
            <a:ext cx="7966683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" t="23878" r="76516"/>
          <a:stretch/>
        </p:blipFill>
        <p:spPr>
          <a:xfrm>
            <a:off x="1728895" y="2782126"/>
            <a:ext cx="3110397" cy="253055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9" t="30400" r="64444"/>
          <a:stretch/>
        </p:blipFill>
        <p:spPr>
          <a:xfrm>
            <a:off x="5982758" y="2985614"/>
            <a:ext cx="3276600" cy="236223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8" t="34732" r="56819"/>
          <a:stretch/>
        </p:blipFill>
        <p:spPr>
          <a:xfrm>
            <a:off x="11272373" y="2631103"/>
            <a:ext cx="1277752" cy="261005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7" t="28028" r="38636"/>
          <a:stretch/>
        </p:blipFill>
        <p:spPr>
          <a:xfrm>
            <a:off x="1177317" y="5026374"/>
            <a:ext cx="3227201" cy="32120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831" b="94788" l="58374" r="69887">
                        <a14:foregroundMark x1="63446" y1="47557" x2="63446" y2="47557"/>
                        <a14:foregroundMark x1="61836" y1="40065" x2="61836" y2="40065"/>
                        <a14:foregroundMark x1="60950" y1="44951" x2="60950" y2="44951"/>
                        <a14:foregroundMark x1="66747" y1="87296" x2="66747" y2="87296"/>
                        <a14:foregroundMark x1="64815" y1="85342" x2="64815" y2="85342"/>
                        <a14:foregroundMark x1="67794" y1="87296" x2="67794" y2="87296"/>
                        <a14:foregroundMark x1="67794" y1="87296" x2="67794" y2="87296"/>
                        <a14:foregroundMark x1="64654" y1="87296" x2="64654" y2="87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53" t="31891" r="30673" b="2658"/>
          <a:stretch/>
        </p:blipFill>
        <p:spPr>
          <a:xfrm>
            <a:off x="5800819" y="5799992"/>
            <a:ext cx="2285999" cy="2438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7" t="24519" r="6819"/>
          <a:stretch/>
        </p:blipFill>
        <p:spPr>
          <a:xfrm>
            <a:off x="11033919" y="5758961"/>
            <a:ext cx="3373252" cy="280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661137" y="1608917"/>
            <a:ext cx="783773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liệu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23329"/>
              </p:ext>
            </p:extLst>
          </p:nvPr>
        </p:nvGraphicFramePr>
        <p:xfrm>
          <a:off x="2142303" y="3255776"/>
          <a:ext cx="10851092" cy="448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25546">
                  <a:extLst>
                    <a:ext uri="{9D8B030D-6E8A-4147-A177-3AD203B41FA5}">
                      <a16:colId xmlns:a16="http://schemas.microsoft.com/office/drawing/2014/main" xmlns="" val="1115696936"/>
                    </a:ext>
                  </a:extLst>
                </a:gridCol>
                <a:gridCol w="5425546">
                  <a:extLst>
                    <a:ext uri="{9D8B030D-6E8A-4147-A177-3AD203B41FA5}">
                      <a16:colId xmlns:a16="http://schemas.microsoft.com/office/drawing/2014/main" xmlns="" val="2020867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</a:t>
                      </a: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325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1193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bìa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4306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64549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8482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kẻ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7851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500263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852392" y="4572000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36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14719" y="5229356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36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54896" y="5888224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36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852392" y="6482846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36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52392" y="7171639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36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6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7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endParaRPr kumimoji="0" lang="en-US" sz="40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giấy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cắt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chiều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 cm,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chiều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17 cm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67" b="38429" l="20092" r="79449">
                        <a14:foregroundMark x1="27555" y1="34023" x2="54420" y2="34289"/>
                        <a14:foregroundMark x1="68542" y1="31582" x2="77268" y2="36518"/>
                        <a14:foregroundMark x1="49598" y1="37739" x2="49598" y2="37739"/>
                        <a14:foregroundMark x1="20781" y1="30998" x2="20781" y2="37208"/>
                        <a14:foregroundMark x1="78645" y1="30998" x2="78760" y2="36996"/>
                        <a14:foregroundMark x1="34328" y1="30998" x2="66935" y2="30945"/>
                        <a14:foregroundMark x1="51435" y1="37792" x2="48335" y2="3827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9288" t="30456" r="19174" b="61040"/>
          <a:stretch/>
        </p:blipFill>
        <p:spPr>
          <a:xfrm>
            <a:off x="5763751" y="3269431"/>
            <a:ext cx="7423333" cy="251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2060" l="1027" r="100000">
                        <a14:foregroundMark x1="2824" y1="69767" x2="93325" y2="68106"/>
                        <a14:foregroundMark x1="95892" y1="4983" x2="96149" y2="56811"/>
                        <a14:foregroundMark x1="2311" y1="59468" x2="2824" y2="69103"/>
                        <a14:foregroundMark x1="94480" y1="58472" x2="94223" y2="68106"/>
                        <a14:backgroundMark x1="86264" y1="62791" x2="91913" y2="63123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24872"/>
          <a:stretch/>
        </p:blipFill>
        <p:spPr>
          <a:xfrm>
            <a:off x="5767110" y="5784032"/>
            <a:ext cx="7629009" cy="24455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80891" y="7875657"/>
            <a:ext cx="13532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17cm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12783612" y="6430764"/>
            <a:ext cx="12250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cm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5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khung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vừa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cắt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tấm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cắt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viền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15465"/>
          <a:stretch/>
        </p:blipFill>
        <p:spPr>
          <a:xfrm>
            <a:off x="2247046" y="4244670"/>
            <a:ext cx="11811000" cy="333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3: Chia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16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cm. Đánh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0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15 ở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18166"/>
          <a:stretch/>
        </p:blipFill>
        <p:spPr>
          <a:xfrm>
            <a:off x="1661320" y="4038600"/>
            <a:ext cx="12268200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0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kẽ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13420"/>
          <a:stretch/>
        </p:blipFill>
        <p:spPr>
          <a:xfrm>
            <a:off x="2118519" y="4038600"/>
            <a:ext cx="10744200" cy="236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2609</TotalTime>
  <Words>412</Words>
  <Application>Microsoft Office PowerPoint</Application>
  <PresentationFormat>Custom</PresentationFormat>
  <Paragraphs>68</Paragraphs>
  <Slides>10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259</cp:revision>
  <dcterms:created xsi:type="dcterms:W3CDTF">2022-07-10T01:37:20Z</dcterms:created>
  <dcterms:modified xsi:type="dcterms:W3CDTF">2023-06-06T18:35:43Z</dcterms:modified>
</cp:coreProperties>
</file>