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8" r:id="rId2"/>
  </p:sldMasterIdLst>
  <p:notesMasterIdLst>
    <p:notesMasterId r:id="rId22"/>
  </p:notesMasterIdLst>
  <p:sldIdLst>
    <p:sldId id="257" r:id="rId3"/>
    <p:sldId id="290" r:id="rId4"/>
    <p:sldId id="282" r:id="rId5"/>
    <p:sldId id="281" r:id="rId6"/>
    <p:sldId id="283" r:id="rId7"/>
    <p:sldId id="285" r:id="rId8"/>
    <p:sldId id="258" r:id="rId9"/>
    <p:sldId id="264" r:id="rId10"/>
    <p:sldId id="256" r:id="rId11"/>
    <p:sldId id="286" r:id="rId12"/>
    <p:sldId id="265" r:id="rId13"/>
    <p:sldId id="266" r:id="rId14"/>
    <p:sldId id="287" r:id="rId15"/>
    <p:sldId id="288" r:id="rId16"/>
    <p:sldId id="289" r:id="rId17"/>
    <p:sldId id="259" r:id="rId18"/>
    <p:sldId id="260" r:id="rId19"/>
    <p:sldId id="261" r:id="rId20"/>
    <p:sldId id="284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8799" autoAdjust="0"/>
  </p:normalViewPr>
  <p:slideViewPr>
    <p:cSldViewPr snapToGrid="0">
      <p:cViewPr varScale="1">
        <p:scale>
          <a:sx n="61" d="100"/>
          <a:sy n="61" d="100"/>
        </p:scale>
        <p:origin x="-856" y="-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B52102-28F4-4809-A517-1F0948A334C8}" type="datetimeFigureOut">
              <a:rPr lang="en-US" smtClean="0"/>
              <a:pPr/>
              <a:t>02/06/2023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83BB21-0903-4FD0-9D63-EA6AC147F4D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8988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huongthaogadt01@gmail.com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83BB21-0903-4FD0-9D63-EA6AC147F4D8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90608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huongthaogadt01@gmail.com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83BB21-0903-4FD0-9D63-EA6AC147F4D8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90608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83BB21-0903-4FD0-9D63-EA6AC147F4D8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84861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ra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,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/>
            </a:r>
            <a:br>
              <a:rPr lang="en-US" dirty="0"/>
            </a:br>
            <a:r>
              <a:rPr lang="en-US" dirty="0" err="1"/>
              <a:t>rồi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gốc</a:t>
            </a:r>
            <a:r>
              <a:rPr lang="en-US" dirty="0"/>
              <a:t> </a:t>
            </a:r>
            <a:r>
              <a:rPr lang="en-US" dirty="0" err="1"/>
              <a:t>cây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cây</a:t>
            </a:r>
            <a:r>
              <a:rPr lang="en-US" dirty="0"/>
              <a:t> </a:t>
            </a:r>
            <a:r>
              <a:rPr lang="en-US" dirty="0" err="1"/>
              <a:t>mọc</a:t>
            </a:r>
            <a:r>
              <a:rPr lang="en-US" dirty="0"/>
              <a:t> ra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tranthao121004@gmail.com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83BB21-0903-4FD0-9D63-EA6AC147F4D8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44320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7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7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89"/>
          <a:stretch>
            <a:fillRect/>
          </a:stretch>
        </p:blipFill>
        <p:spPr>
          <a:xfrm>
            <a:off x="0" y="0"/>
            <a:ext cx="12192000" cy="642048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59" t="18608" b="12145"/>
          <a:stretch>
            <a:fillRect/>
          </a:stretch>
        </p:blipFill>
        <p:spPr>
          <a:xfrm>
            <a:off x="5611495" y="2742565"/>
            <a:ext cx="6580505" cy="3677920"/>
          </a:xfrm>
          <a:prstGeom prst="rect">
            <a:avLst/>
          </a:prstGeom>
        </p:spPr>
      </p:pic>
      <p:pic>
        <p:nvPicPr>
          <p:cNvPr id="5" name="图片 4" descr="C:/Users/ADMINI~1/AppData/Local/Temp/picturecompress_20210709084606/output_1.pngoutput_1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1830070"/>
            <a:ext cx="12192000" cy="5027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1967842"/>
      </p:ext>
    </p:extLst>
  </p:cSld>
  <p:clrMapOvr>
    <a:masterClrMapping/>
  </p:clrMapOvr>
  <p:transition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pPr/>
              <a:t>02/06/2023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49346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pPr/>
              <a:t>02/06/2023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436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pPr/>
              <a:t>02/06/2023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57912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pPr/>
              <a:t>02/06/2023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20720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pPr/>
              <a:t>02/06/2023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89183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pPr/>
              <a:t>02/06/2023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37890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pPr/>
              <a:t>02/06/2023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21011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pPr/>
              <a:t>02/06/2023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01593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pPr/>
              <a:t>02/06/2023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54053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89"/>
          <a:stretch>
            <a:fillRect/>
          </a:stretch>
        </p:blipFill>
        <p:spPr>
          <a:xfrm>
            <a:off x="0" y="0"/>
            <a:ext cx="12192000" cy="6420485"/>
          </a:xfrm>
          <a:prstGeom prst="rect">
            <a:avLst/>
          </a:prstGeom>
        </p:spPr>
      </p:pic>
      <p:pic>
        <p:nvPicPr>
          <p:cNvPr id="2" name="图片 1" descr="C:/Users/ADMINI~1/AppData/Local/Temp/picturecompress_20210709085743/output_1.pngoutput_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42900" y="83185"/>
            <a:ext cx="11543030" cy="6485890"/>
          </a:xfrm>
          <a:prstGeom prst="rect">
            <a:avLst/>
          </a:prstGeom>
        </p:spPr>
      </p:pic>
      <p:pic>
        <p:nvPicPr>
          <p:cNvPr id="5" name="图片 4" descr="C:/Users/ADMINI~1/AppData/Local/Temp/picturecompress_20210709084606/output_1.pngoutput_1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1830070"/>
            <a:ext cx="12192000" cy="502793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59" t="18608" b="12145"/>
          <a:stretch>
            <a:fillRect/>
          </a:stretch>
        </p:blipFill>
        <p:spPr>
          <a:xfrm>
            <a:off x="5611495" y="2742565"/>
            <a:ext cx="6580505" cy="367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0881348"/>
      </p:ext>
    </p:extLst>
  </p:cSld>
  <p:clrMapOvr>
    <a:masterClrMapping/>
  </p:clrMapOvr>
  <p:transition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89"/>
          <a:stretch>
            <a:fillRect/>
          </a:stretch>
        </p:blipFill>
        <p:spPr>
          <a:xfrm>
            <a:off x="0" y="0"/>
            <a:ext cx="12192000" cy="6420485"/>
          </a:xfrm>
          <a:prstGeom prst="rect">
            <a:avLst/>
          </a:prstGeom>
        </p:spPr>
      </p:pic>
      <p:pic>
        <p:nvPicPr>
          <p:cNvPr id="2" name="图片 1" descr="C:/Users/ADMINI~1/AppData/Local/Temp/picturecompress_20210709085743/output_1.pngoutput_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42900" y="83185"/>
            <a:ext cx="11543030" cy="6485890"/>
          </a:xfrm>
          <a:prstGeom prst="rect">
            <a:avLst/>
          </a:prstGeom>
        </p:spPr>
      </p:pic>
      <p:pic>
        <p:nvPicPr>
          <p:cNvPr id="5" name="图片 4" descr="C:/Users/ADMINI~1/AppData/Local/Temp/picturecompress_20210709084606/output_1.pngoutput_1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1830070"/>
            <a:ext cx="12192000" cy="502793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59" t="18608" b="12145"/>
          <a:stretch>
            <a:fillRect/>
          </a:stretch>
        </p:blipFill>
        <p:spPr>
          <a:xfrm>
            <a:off x="5611495" y="2742565"/>
            <a:ext cx="6580505" cy="3677920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303530" y="335280"/>
            <a:ext cx="11584940" cy="5981700"/>
          </a:xfrm>
          <a:prstGeom prst="rect">
            <a:avLst/>
          </a:prstGeom>
          <a:solidFill>
            <a:srgbClr val="184841"/>
          </a:solidFill>
          <a:ln w="101600">
            <a:solidFill>
              <a:srgbClr val="E2B775"/>
            </a:soli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字魂58号-创中黑" panose="00000500000000000000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495194670"/>
      </p:ext>
    </p:extLst>
  </p:cSld>
  <p:clrMapOvr>
    <a:masterClrMapping/>
  </p:clrMapOvr>
  <p:transition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89"/>
          <a:stretch>
            <a:fillRect/>
          </a:stretch>
        </p:blipFill>
        <p:spPr>
          <a:xfrm>
            <a:off x="0" y="0"/>
            <a:ext cx="12192000" cy="6420485"/>
          </a:xfrm>
          <a:prstGeom prst="rect">
            <a:avLst/>
          </a:prstGeom>
        </p:spPr>
      </p:pic>
      <p:pic>
        <p:nvPicPr>
          <p:cNvPr id="2" name="图片 1" descr="C:/Users/ADMINI~1/AppData/Local/Temp/picturecompress_20210709085743/output_1.pngoutput_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42900" y="83185"/>
            <a:ext cx="11543030" cy="6485890"/>
          </a:xfrm>
          <a:prstGeom prst="rect">
            <a:avLst/>
          </a:prstGeom>
        </p:spPr>
      </p:pic>
      <p:pic>
        <p:nvPicPr>
          <p:cNvPr id="5" name="图片 4" descr="C:/Users/ADMINI~1/AppData/Local/Temp/picturecompress_20210709084606/output_1.pngoutput_1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1830070"/>
            <a:ext cx="12192000" cy="502793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59" t="18608" b="12145"/>
          <a:stretch>
            <a:fillRect/>
          </a:stretch>
        </p:blipFill>
        <p:spPr>
          <a:xfrm>
            <a:off x="5611495" y="2742565"/>
            <a:ext cx="6580505" cy="3677920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303530" y="335280"/>
            <a:ext cx="11584940" cy="5981700"/>
          </a:xfrm>
          <a:prstGeom prst="rect">
            <a:avLst/>
          </a:prstGeom>
          <a:solidFill>
            <a:srgbClr val="184841"/>
          </a:solidFill>
          <a:ln w="101600">
            <a:solidFill>
              <a:srgbClr val="E2B775"/>
            </a:soli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字魂58号-创中黑" panose="00000500000000000000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03417936"/>
      </p:ext>
    </p:extLst>
  </p:cSld>
  <p:clrMapOvr>
    <a:masterClrMapping/>
  </p:clrMapOvr>
  <p:transition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89"/>
          <a:stretch>
            <a:fillRect/>
          </a:stretch>
        </p:blipFill>
        <p:spPr>
          <a:xfrm>
            <a:off x="0" y="0"/>
            <a:ext cx="12192000" cy="6420485"/>
          </a:xfrm>
          <a:prstGeom prst="rect">
            <a:avLst/>
          </a:prstGeom>
        </p:spPr>
      </p:pic>
      <p:pic>
        <p:nvPicPr>
          <p:cNvPr id="2" name="图片 1" descr="C:/Users/ADMINI~1/AppData/Local/Temp/picturecompress_20210709085743/output_1.pngoutput_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42900" y="83185"/>
            <a:ext cx="11543030" cy="6485890"/>
          </a:xfrm>
          <a:prstGeom prst="rect">
            <a:avLst/>
          </a:prstGeom>
        </p:spPr>
      </p:pic>
      <p:pic>
        <p:nvPicPr>
          <p:cNvPr id="5" name="图片 4" descr="C:/Users/ADMINI~1/AppData/Local/Temp/picturecompress_20210709084606/output_1.pngoutput_1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1830070"/>
            <a:ext cx="12192000" cy="502793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59" t="18608" b="12145"/>
          <a:stretch>
            <a:fillRect/>
          </a:stretch>
        </p:blipFill>
        <p:spPr>
          <a:xfrm>
            <a:off x="5611495" y="2742565"/>
            <a:ext cx="6580505" cy="3677920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303530" y="335280"/>
            <a:ext cx="11584940" cy="5981700"/>
          </a:xfrm>
          <a:prstGeom prst="rect">
            <a:avLst/>
          </a:prstGeom>
          <a:solidFill>
            <a:srgbClr val="184841"/>
          </a:solidFill>
          <a:ln w="101600">
            <a:solidFill>
              <a:srgbClr val="E2B775"/>
            </a:soli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字魂58号-创中黑" panose="00000500000000000000" charset="-122"/>
            </a:endParaRPr>
          </a:p>
        </p:txBody>
      </p:sp>
      <p:sp>
        <p:nvSpPr>
          <p:cNvPr id="22" name="矩形 21"/>
          <p:cNvSpPr/>
          <p:nvPr userDrawn="1"/>
        </p:nvSpPr>
        <p:spPr>
          <a:xfrm>
            <a:off x="1200150" y="617855"/>
            <a:ext cx="3094990" cy="5835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buNone/>
            </a:pPr>
            <a:r>
              <a:rPr lang="zh-CN" altLang="en-US" sz="3200">
                <a:solidFill>
                  <a:schemeClr val="bg1"/>
                </a:solidFill>
                <a:latin typeface="字魂105号-简雅黑" panose="00000500000000000000" charset="-122"/>
                <a:ea typeface="字魂105号-简雅黑" panose="00000500000000000000" charset="-122"/>
                <a:cs typeface="+mn-ea"/>
                <a:sym typeface="+mn-lt"/>
              </a:rPr>
              <a:t>三、教师礼赞</a:t>
            </a:r>
          </a:p>
        </p:txBody>
      </p:sp>
      <p:pic>
        <p:nvPicPr>
          <p:cNvPr id="6" name="图片 5" descr="303b32313537373539313bc0cfcaa6c5ae"/>
          <p:cNvPicPr>
            <a:picLocks noChangeAspect="1"/>
          </p:cNvPicPr>
          <p:nvPr userDrawn="1"/>
        </p:nvPicPr>
        <p:blipFill>
          <a:blip r:embed="rId6" cstate="print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03530" y="47879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6417752"/>
      </p:ext>
    </p:extLst>
  </p:cSld>
  <p:clrMapOvr>
    <a:masterClrMapping/>
  </p:clrMapOvr>
  <p:transition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89"/>
          <a:stretch>
            <a:fillRect/>
          </a:stretch>
        </p:blipFill>
        <p:spPr>
          <a:xfrm>
            <a:off x="0" y="0"/>
            <a:ext cx="12192000" cy="6420485"/>
          </a:xfrm>
          <a:prstGeom prst="rect">
            <a:avLst/>
          </a:prstGeom>
        </p:spPr>
      </p:pic>
      <p:pic>
        <p:nvPicPr>
          <p:cNvPr id="2" name="图片 1" descr="C:/Users/ADMINI~1/AppData/Local/Temp/picturecompress_20210709085743/output_1.pngoutput_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42900" y="83185"/>
            <a:ext cx="11543030" cy="6485890"/>
          </a:xfrm>
          <a:prstGeom prst="rect">
            <a:avLst/>
          </a:prstGeom>
        </p:spPr>
      </p:pic>
      <p:pic>
        <p:nvPicPr>
          <p:cNvPr id="5" name="图片 4" descr="C:/Users/ADMINI~1/AppData/Local/Temp/picturecompress_20210709084606/output_1.pngoutput_1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1830070"/>
            <a:ext cx="12192000" cy="502793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59" t="18608" b="12145"/>
          <a:stretch>
            <a:fillRect/>
          </a:stretch>
        </p:blipFill>
        <p:spPr>
          <a:xfrm>
            <a:off x="5611495" y="2742565"/>
            <a:ext cx="6580505" cy="3677920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303530" y="335280"/>
            <a:ext cx="11584940" cy="5981700"/>
          </a:xfrm>
          <a:prstGeom prst="rect">
            <a:avLst/>
          </a:prstGeom>
          <a:solidFill>
            <a:srgbClr val="184841"/>
          </a:solidFill>
          <a:ln w="101600">
            <a:solidFill>
              <a:srgbClr val="E2B775"/>
            </a:soli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字魂58号-创中黑" panose="00000500000000000000" charset="-122"/>
            </a:endParaRPr>
          </a:p>
        </p:txBody>
      </p:sp>
      <p:sp>
        <p:nvSpPr>
          <p:cNvPr id="22" name="矩形 21"/>
          <p:cNvSpPr/>
          <p:nvPr userDrawn="1"/>
        </p:nvSpPr>
        <p:spPr>
          <a:xfrm>
            <a:off x="1200150" y="617855"/>
            <a:ext cx="3094990" cy="5835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buNone/>
            </a:pPr>
            <a:r>
              <a:rPr lang="zh-CN" altLang="en-US" sz="3200">
                <a:solidFill>
                  <a:schemeClr val="bg1"/>
                </a:solidFill>
                <a:latin typeface="字魂105号-简雅黑" panose="00000500000000000000" charset="-122"/>
                <a:ea typeface="字魂105号-简雅黑" panose="00000500000000000000" charset="-122"/>
                <a:cs typeface="+mn-ea"/>
                <a:sym typeface="+mn-lt"/>
              </a:rPr>
              <a:t>四、尊师重教</a:t>
            </a:r>
          </a:p>
        </p:txBody>
      </p:sp>
      <p:pic>
        <p:nvPicPr>
          <p:cNvPr id="6" name="图片 5" descr="303b32313537373539313bc0cfcaa6c5ae"/>
          <p:cNvPicPr>
            <a:picLocks noChangeAspect="1"/>
          </p:cNvPicPr>
          <p:nvPr userDrawn="1"/>
        </p:nvPicPr>
        <p:blipFill>
          <a:blip r:embed="rId6" cstate="print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03530" y="47879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8242324"/>
      </p:ext>
    </p:extLst>
  </p:cSld>
  <p:clrMapOvr>
    <a:masterClrMapping/>
  </p:clrMapOvr>
  <p:transition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2671470-AF70-4302-A1CB-2B6E382A59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38B54B44-98D0-4DC3-AD98-8CD6E5D5E4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64DF2CA-A89F-43F2-B332-27D49A4D5C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5DF69-4C0A-4A3C-BB4D-8CBEF4C3D797}" type="datetimeFigureOut">
              <a:rPr lang="en-US" smtClean="0"/>
              <a:pPr/>
              <a:t>02/06/2023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897524C-E076-4379-BD32-6301C9141A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F943480-D89A-425B-B36B-4AB3294113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1F1EA-A244-4ACA-9BD3-249EEE8801F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86185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pPr/>
              <a:t>02/06/2023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40209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pPr/>
              <a:t>02/06/2023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86136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="" xmlns:a16="http://schemas.microsoft.com/office/drawing/2014/main" id="{EBED69F8-5F75-4F60-8FBE-E83E1F1580FF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70382" y="265044"/>
            <a:ext cx="1310839" cy="1310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0361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</p:sldLayoutIdLst>
  <p:transition>
    <p:random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C1C773-6C50-47CB-B854-40F0C6CE833B}" type="datetimeFigureOut">
              <a:rPr lang="en-US" smtClean="0"/>
              <a:pPr/>
              <a:t>02/06/2023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3C3A12-48ED-4AB8-9E17-214843E3FA8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="" xmlns:a16="http://schemas.microsoft.com/office/drawing/2014/main" id="{366E2C5D-B43F-4D12-9787-4F5AF7ECD2C2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70382" y="265044"/>
            <a:ext cx="1310839" cy="1310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038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2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5.png"/><Relationship Id="rId5" Type="http://schemas.openxmlformats.org/officeDocument/2006/relationships/image" Target="../media/image24.jpeg"/><Relationship Id="rId4" Type="http://schemas.openxmlformats.org/officeDocument/2006/relationships/notesSlide" Target="../notesSlides/notesSlide3.xml"/><Relationship Id="rId9" Type="http://schemas.microsoft.com/office/2007/relationships/hdphoto" Target="../media/hdphoto2.wdp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openxmlformats.org/officeDocument/2006/relationships/image" Target="../media/image33.png"/><Relationship Id="rId18" Type="http://schemas.microsoft.com/office/2007/relationships/hdphoto" Target="../media/hdphoto10.wdp"/><Relationship Id="rId26" Type="http://schemas.microsoft.com/office/2007/relationships/hdphoto" Target="../media/hdphoto12.wdp"/><Relationship Id="rId3" Type="http://schemas.openxmlformats.org/officeDocument/2006/relationships/image" Target="../media/image28.png"/><Relationship Id="rId21" Type="http://schemas.openxmlformats.org/officeDocument/2006/relationships/slide" Target="slide17.xml"/><Relationship Id="rId7" Type="http://schemas.openxmlformats.org/officeDocument/2006/relationships/image" Target="../media/image30.png"/><Relationship Id="rId12" Type="http://schemas.microsoft.com/office/2007/relationships/hdphoto" Target="../media/hdphoto7.wdp"/><Relationship Id="rId17" Type="http://schemas.openxmlformats.org/officeDocument/2006/relationships/image" Target="../media/image35.png"/><Relationship Id="rId25" Type="http://schemas.openxmlformats.org/officeDocument/2006/relationships/image" Target="../media/image38.png"/><Relationship Id="rId2" Type="http://schemas.openxmlformats.org/officeDocument/2006/relationships/notesSlide" Target="../notesSlides/notesSlide4.xml"/><Relationship Id="rId16" Type="http://schemas.microsoft.com/office/2007/relationships/hdphoto" Target="../media/hdphoto9.wdp"/><Relationship Id="rId20" Type="http://schemas.openxmlformats.org/officeDocument/2006/relationships/slide" Target="slide18.xml"/><Relationship Id="rId29" Type="http://schemas.openxmlformats.org/officeDocument/2006/relationships/image" Target="../media/image40.png"/><Relationship Id="rId1" Type="http://schemas.openxmlformats.org/officeDocument/2006/relationships/slideLayout" Target="../slideLayouts/slideLayout8.xml"/><Relationship Id="rId6" Type="http://schemas.microsoft.com/office/2007/relationships/hdphoto" Target="../media/hdphoto4.wdp"/><Relationship Id="rId11" Type="http://schemas.openxmlformats.org/officeDocument/2006/relationships/image" Target="../media/image32.png"/><Relationship Id="rId24" Type="http://schemas.openxmlformats.org/officeDocument/2006/relationships/image" Target="../media/image37.gif"/><Relationship Id="rId5" Type="http://schemas.openxmlformats.org/officeDocument/2006/relationships/image" Target="../media/image29.png"/><Relationship Id="rId15" Type="http://schemas.openxmlformats.org/officeDocument/2006/relationships/image" Target="../media/image34.png"/><Relationship Id="rId23" Type="http://schemas.microsoft.com/office/2007/relationships/hdphoto" Target="../media/hdphoto11.wdp"/><Relationship Id="rId28" Type="http://schemas.microsoft.com/office/2007/relationships/hdphoto" Target="../media/hdphoto13.wdp"/><Relationship Id="rId10" Type="http://schemas.microsoft.com/office/2007/relationships/hdphoto" Target="../media/hdphoto6.wdp"/><Relationship Id="rId19" Type="http://schemas.openxmlformats.org/officeDocument/2006/relationships/slide" Target="slide16.xml"/><Relationship Id="rId31" Type="http://schemas.microsoft.com/office/2007/relationships/hdphoto" Target="../media/hdphoto14.wdp"/><Relationship Id="rId4" Type="http://schemas.microsoft.com/office/2007/relationships/hdphoto" Target="../media/hdphoto3.wdp"/><Relationship Id="rId9" Type="http://schemas.openxmlformats.org/officeDocument/2006/relationships/image" Target="../media/image31.png"/><Relationship Id="rId14" Type="http://schemas.microsoft.com/office/2007/relationships/hdphoto" Target="../media/hdphoto8.wdp"/><Relationship Id="rId22" Type="http://schemas.openxmlformats.org/officeDocument/2006/relationships/image" Target="../media/image36.png"/><Relationship Id="rId27" Type="http://schemas.openxmlformats.org/officeDocument/2006/relationships/image" Target="../media/image39.png"/><Relationship Id="rId30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audio" Target="../media/audio2.wav"/><Relationship Id="rId7" Type="http://schemas.microsoft.com/office/2007/relationships/hdphoto" Target="../media/hdphoto15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3.png"/><Relationship Id="rId5" Type="http://schemas.openxmlformats.org/officeDocument/2006/relationships/image" Target="../media/image42.jpeg"/><Relationship Id="rId10" Type="http://schemas.openxmlformats.org/officeDocument/2006/relationships/slide" Target="slide15.xml"/><Relationship Id="rId4" Type="http://schemas.openxmlformats.org/officeDocument/2006/relationships/audio" Target="../media/audio3.wav"/><Relationship Id="rId9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audio" Target="../media/audio2.wav"/><Relationship Id="rId7" Type="http://schemas.microsoft.com/office/2007/relationships/hdphoto" Target="../media/hdphoto15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3.png"/><Relationship Id="rId5" Type="http://schemas.openxmlformats.org/officeDocument/2006/relationships/image" Target="../media/image42.jpeg"/><Relationship Id="rId10" Type="http://schemas.openxmlformats.org/officeDocument/2006/relationships/slide" Target="slide15.xml"/><Relationship Id="rId4" Type="http://schemas.openxmlformats.org/officeDocument/2006/relationships/audio" Target="../media/audio3.wav"/><Relationship Id="rId9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audio" Target="../media/audio2.wav"/><Relationship Id="rId7" Type="http://schemas.microsoft.com/office/2007/relationships/hdphoto" Target="../media/hdphoto15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3.png"/><Relationship Id="rId5" Type="http://schemas.openxmlformats.org/officeDocument/2006/relationships/image" Target="../media/image42.jpeg"/><Relationship Id="rId10" Type="http://schemas.openxmlformats.org/officeDocument/2006/relationships/slide" Target="slide15.xml"/><Relationship Id="rId4" Type="http://schemas.openxmlformats.org/officeDocument/2006/relationships/audio" Target="../media/audio3.wav"/><Relationship Id="rId9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01FC40D1-9428-46A5-822E-4AE6B219A2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5150" y="1757680"/>
            <a:ext cx="8358340" cy="195698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567659" y="1064290"/>
            <a:ext cx="51123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40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40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0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xã</a:t>
            </a:r>
            <a:r>
              <a:rPr lang="en-US" sz="40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hội</a:t>
            </a:r>
            <a:endParaRPr lang="en-US" sz="4000" b="1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13">
            <a:extLst>
              <a:ext uri="{FF2B5EF4-FFF2-40B4-BE49-F238E27FC236}">
                <a16:creationId xmlns="" xmlns:a16="http://schemas.microsoft.com/office/drawing/2014/main" id="{3FB799A8-BEC2-4125-B5A6-67AA8BF840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1874" y="1056639"/>
            <a:ext cx="9249022" cy="249136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433CCB5B-DA96-4267-8130-535D7AC711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0852" y="1697670"/>
            <a:ext cx="8577815" cy="1511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13917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E612A1E0-0B15-4775-ABA5-0D321018E19C}"/>
              </a:ext>
            </a:extLst>
          </p:cNvPr>
          <p:cNvSpPr txBox="1"/>
          <p:nvPr/>
        </p:nvSpPr>
        <p:spPr>
          <a:xfrm>
            <a:off x="2411606" y="968720"/>
            <a:ext cx="7982074" cy="1446550"/>
          </a:xfrm>
          <a:custGeom>
            <a:avLst/>
            <a:gdLst>
              <a:gd name="connsiteX0" fmla="*/ 0 w 7982074"/>
              <a:gd name="connsiteY0" fmla="*/ 0 h 1446550"/>
              <a:gd name="connsiteX1" fmla="*/ 7982074 w 7982074"/>
              <a:gd name="connsiteY1" fmla="*/ 0 h 1446550"/>
              <a:gd name="connsiteX2" fmla="*/ 7982074 w 7982074"/>
              <a:gd name="connsiteY2" fmla="*/ 1446550 h 1446550"/>
              <a:gd name="connsiteX3" fmla="*/ 0 w 7982074"/>
              <a:gd name="connsiteY3" fmla="*/ 1446550 h 1446550"/>
              <a:gd name="connsiteX4" fmla="*/ 0 w 7982074"/>
              <a:gd name="connsiteY4" fmla="*/ 0 h 1446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982074" h="1446550" fill="none" extrusionOk="0">
                <a:moveTo>
                  <a:pt x="0" y="0"/>
                </a:moveTo>
                <a:cubicBezTo>
                  <a:pt x="3780967" y="5222"/>
                  <a:pt x="5239822" y="24918"/>
                  <a:pt x="7982074" y="0"/>
                </a:cubicBezTo>
                <a:cubicBezTo>
                  <a:pt x="7892816" y="169848"/>
                  <a:pt x="8017861" y="914679"/>
                  <a:pt x="7982074" y="1446550"/>
                </a:cubicBezTo>
                <a:cubicBezTo>
                  <a:pt x="7039213" y="1281789"/>
                  <a:pt x="2802477" y="1564700"/>
                  <a:pt x="0" y="1446550"/>
                </a:cubicBezTo>
                <a:cubicBezTo>
                  <a:pt x="-30996" y="1232956"/>
                  <a:pt x="-127314" y="425700"/>
                  <a:pt x="0" y="0"/>
                </a:cubicBezTo>
                <a:close/>
              </a:path>
              <a:path w="7982074" h="1446550" stroke="0" extrusionOk="0">
                <a:moveTo>
                  <a:pt x="0" y="0"/>
                </a:moveTo>
                <a:cubicBezTo>
                  <a:pt x="1126322" y="11849"/>
                  <a:pt x="7122666" y="-161459"/>
                  <a:pt x="7982074" y="0"/>
                </a:cubicBezTo>
                <a:cubicBezTo>
                  <a:pt x="7978797" y="353962"/>
                  <a:pt x="8057735" y="871797"/>
                  <a:pt x="7982074" y="1446550"/>
                </a:cubicBezTo>
                <a:cubicBezTo>
                  <a:pt x="5741473" y="1300690"/>
                  <a:pt x="2993557" y="1368226"/>
                  <a:pt x="0" y="1446550"/>
                </a:cubicBezTo>
                <a:cubicBezTo>
                  <a:pt x="-120278" y="1140606"/>
                  <a:pt x="58904" y="661228"/>
                  <a:pt x="0" y="0"/>
                </a:cubicBezTo>
                <a:close/>
              </a:path>
            </a:pathLst>
          </a:custGeom>
          <a:solidFill>
            <a:srgbClr val="CCFF99"/>
          </a:solidFill>
          <a:ln w="38100">
            <a:solidFill>
              <a:srgbClr val="1FAE98"/>
            </a:solidFill>
            <a:prstDash val="sysDash"/>
            <a:extLst>
              <a:ext uri="{C807C97D-BFC1-408E-A445-0C87EB9F89A2}">
                <ask:lineSketchStyleProps xmlns=""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sz="4400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</a:t>
            </a:r>
            <a:r>
              <a:rPr lang="vi-VN" sz="4400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iới thiệu sản phẩm của nhóm mình trước lớp </a:t>
            </a: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8" name="Picture 27" descr="https://i.pinimg.com/564x/3b/10/37/3b1037fde6f90055ff49d688133d9c45.jpg">
            <a:extLst>
              <a:ext uri="{FF2B5EF4-FFF2-40B4-BE49-F238E27FC236}">
                <a16:creationId xmlns="" xmlns:a16="http://schemas.microsoft.com/office/drawing/2014/main" id="{A5B10F6F-E1B5-4B15-AAE6-A71ED17249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573" b="85762" l="9947" r="89876">
                        <a14:foregroundMark x1="35346" y1="62312" x2="45293" y2="70687"/>
                        <a14:foregroundMark x1="45293" y1="70687" x2="45293" y2="70687"/>
                        <a14:foregroundMark x1="45826" y1="60972" x2="53996" y2="67002"/>
                        <a14:foregroundMark x1="53996" y1="67002" x2="53996" y2="67002"/>
                        <a14:foregroundMark x1="43872" y1="79229" x2="46536" y2="830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518" b="13564"/>
          <a:stretch/>
        </p:blipFill>
        <p:spPr bwMode="auto">
          <a:xfrm>
            <a:off x="-912844" y="2199728"/>
            <a:ext cx="5362575" cy="4032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Box 31">
            <a:extLst>
              <a:ext uri="{FF2B5EF4-FFF2-40B4-BE49-F238E27FC236}">
                <a16:creationId xmlns="" xmlns:a16="http://schemas.microsoft.com/office/drawing/2014/main" id="{50D05A6A-3642-45DE-BA06-084003DFA064}"/>
              </a:ext>
            </a:extLst>
          </p:cNvPr>
          <p:cNvSpPr txBox="1"/>
          <p:nvPr/>
        </p:nvSpPr>
        <p:spPr>
          <a:xfrm>
            <a:off x="4249256" y="3445738"/>
            <a:ext cx="7209549" cy="1446550"/>
          </a:xfrm>
          <a:custGeom>
            <a:avLst/>
            <a:gdLst>
              <a:gd name="connsiteX0" fmla="*/ 0 w 7209549"/>
              <a:gd name="connsiteY0" fmla="*/ 0 h 1446550"/>
              <a:gd name="connsiteX1" fmla="*/ 7209549 w 7209549"/>
              <a:gd name="connsiteY1" fmla="*/ 0 h 1446550"/>
              <a:gd name="connsiteX2" fmla="*/ 7209549 w 7209549"/>
              <a:gd name="connsiteY2" fmla="*/ 1446550 h 1446550"/>
              <a:gd name="connsiteX3" fmla="*/ 0 w 7209549"/>
              <a:gd name="connsiteY3" fmla="*/ 1446550 h 1446550"/>
              <a:gd name="connsiteX4" fmla="*/ 0 w 7209549"/>
              <a:gd name="connsiteY4" fmla="*/ 0 h 1446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09549" h="1446550" fill="none" extrusionOk="0">
                <a:moveTo>
                  <a:pt x="0" y="0"/>
                </a:moveTo>
                <a:cubicBezTo>
                  <a:pt x="2483220" y="5222"/>
                  <a:pt x="5294755" y="24918"/>
                  <a:pt x="7209549" y="0"/>
                </a:cubicBezTo>
                <a:cubicBezTo>
                  <a:pt x="7120291" y="169848"/>
                  <a:pt x="7245336" y="914679"/>
                  <a:pt x="7209549" y="1446550"/>
                </a:cubicBezTo>
                <a:cubicBezTo>
                  <a:pt x="6317758" y="1281789"/>
                  <a:pt x="3529888" y="1564700"/>
                  <a:pt x="0" y="1446550"/>
                </a:cubicBezTo>
                <a:cubicBezTo>
                  <a:pt x="-30996" y="1232956"/>
                  <a:pt x="-127314" y="425700"/>
                  <a:pt x="0" y="0"/>
                </a:cubicBezTo>
                <a:close/>
              </a:path>
              <a:path w="7209549" h="1446550" stroke="0" extrusionOk="0">
                <a:moveTo>
                  <a:pt x="0" y="0"/>
                </a:moveTo>
                <a:cubicBezTo>
                  <a:pt x="742514" y="11849"/>
                  <a:pt x="4809068" y="-161459"/>
                  <a:pt x="7209549" y="0"/>
                </a:cubicBezTo>
                <a:cubicBezTo>
                  <a:pt x="7206272" y="353962"/>
                  <a:pt x="7285210" y="871797"/>
                  <a:pt x="7209549" y="1446550"/>
                </a:cubicBezTo>
                <a:cubicBezTo>
                  <a:pt x="4931197" y="1300690"/>
                  <a:pt x="1968001" y="1368226"/>
                  <a:pt x="0" y="1446550"/>
                </a:cubicBezTo>
                <a:cubicBezTo>
                  <a:pt x="-120278" y="1140606"/>
                  <a:pt x="58904" y="661228"/>
                  <a:pt x="0" y="0"/>
                </a:cubicBezTo>
                <a:close/>
              </a:path>
            </a:pathLst>
          </a:custGeom>
          <a:solidFill>
            <a:srgbClr val="FFFF00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=""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sz="44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44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44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44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44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44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44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US" sz="44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44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bức</a:t>
            </a:r>
            <a:r>
              <a:rPr lang="en-US" sz="44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44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44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sz="4400" dirty="0">
              <a:solidFill>
                <a:srgbClr val="FF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Freeform: Shape 34">
            <a:extLst>
              <a:ext uri="{FF2B5EF4-FFF2-40B4-BE49-F238E27FC236}">
                <a16:creationId xmlns="" xmlns:a16="http://schemas.microsoft.com/office/drawing/2014/main" id="{0062A4A1-AD82-4234-8E06-9B93E8436B3E}"/>
              </a:ext>
            </a:extLst>
          </p:cNvPr>
          <p:cNvSpPr/>
          <p:nvPr/>
        </p:nvSpPr>
        <p:spPr>
          <a:xfrm>
            <a:off x="2969322" y="2561541"/>
            <a:ext cx="1279934" cy="884197"/>
          </a:xfrm>
          <a:custGeom>
            <a:avLst/>
            <a:gdLst>
              <a:gd name="connsiteX0" fmla="*/ 5495 w 730885"/>
              <a:gd name="connsiteY0" fmla="*/ 130766 h 536889"/>
              <a:gd name="connsiteX1" fmla="*/ 71904 w 730885"/>
              <a:gd name="connsiteY1" fmla="*/ 222717 h 536889"/>
              <a:gd name="connsiteX2" fmla="*/ 189397 w 730885"/>
              <a:gd name="connsiteY2" fmla="*/ 322331 h 536889"/>
              <a:gd name="connsiteX3" fmla="*/ 350311 w 730885"/>
              <a:gd name="connsiteY3" fmla="*/ 424498 h 536889"/>
              <a:gd name="connsiteX4" fmla="*/ 460141 w 730885"/>
              <a:gd name="connsiteY4" fmla="*/ 455148 h 536889"/>
              <a:gd name="connsiteX5" fmla="*/ 416720 w 730885"/>
              <a:gd name="connsiteY5" fmla="*/ 534328 h 536889"/>
              <a:gd name="connsiteX6" fmla="*/ 603176 w 730885"/>
              <a:gd name="connsiteY6" fmla="*/ 519003 h 536889"/>
              <a:gd name="connsiteX7" fmla="*/ 730885 w 730885"/>
              <a:gd name="connsiteY7" fmla="*/ 508786 h 536889"/>
              <a:gd name="connsiteX8" fmla="*/ 603176 w 730885"/>
              <a:gd name="connsiteY8" fmla="*/ 289126 h 536889"/>
              <a:gd name="connsiteX9" fmla="*/ 521442 w 730885"/>
              <a:gd name="connsiteY9" fmla="*/ 347872 h 536889"/>
              <a:gd name="connsiteX10" fmla="*/ 332431 w 730885"/>
              <a:gd name="connsiteY10" fmla="*/ 179296 h 536889"/>
              <a:gd name="connsiteX11" fmla="*/ 214939 w 730885"/>
              <a:gd name="connsiteY11" fmla="*/ 503 h 536889"/>
              <a:gd name="connsiteX12" fmla="*/ 5495 w 730885"/>
              <a:gd name="connsiteY12" fmla="*/ 130766 h 53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0885" h="536889">
                <a:moveTo>
                  <a:pt x="5495" y="130766"/>
                </a:moveTo>
                <a:cubicBezTo>
                  <a:pt x="-18344" y="167802"/>
                  <a:pt x="41254" y="190789"/>
                  <a:pt x="71904" y="222717"/>
                </a:cubicBezTo>
                <a:cubicBezTo>
                  <a:pt x="102554" y="254645"/>
                  <a:pt x="142996" y="288701"/>
                  <a:pt x="189397" y="322331"/>
                </a:cubicBezTo>
                <a:cubicBezTo>
                  <a:pt x="235798" y="355961"/>
                  <a:pt x="305187" y="402362"/>
                  <a:pt x="350311" y="424498"/>
                </a:cubicBezTo>
                <a:cubicBezTo>
                  <a:pt x="395435" y="446634"/>
                  <a:pt x="449073" y="436843"/>
                  <a:pt x="460141" y="455148"/>
                </a:cubicBezTo>
                <a:cubicBezTo>
                  <a:pt x="471209" y="473453"/>
                  <a:pt x="392881" y="523686"/>
                  <a:pt x="416720" y="534328"/>
                </a:cubicBezTo>
                <a:cubicBezTo>
                  <a:pt x="440559" y="544971"/>
                  <a:pt x="603176" y="519003"/>
                  <a:pt x="603176" y="519003"/>
                </a:cubicBezTo>
                <a:cubicBezTo>
                  <a:pt x="655537" y="514746"/>
                  <a:pt x="730885" y="547099"/>
                  <a:pt x="730885" y="508786"/>
                </a:cubicBezTo>
                <a:cubicBezTo>
                  <a:pt x="730885" y="470473"/>
                  <a:pt x="638083" y="315945"/>
                  <a:pt x="603176" y="289126"/>
                </a:cubicBezTo>
                <a:cubicBezTo>
                  <a:pt x="568269" y="262307"/>
                  <a:pt x="566566" y="366177"/>
                  <a:pt x="521442" y="347872"/>
                </a:cubicBezTo>
                <a:cubicBezTo>
                  <a:pt x="476318" y="329567"/>
                  <a:pt x="383515" y="237191"/>
                  <a:pt x="332431" y="179296"/>
                </a:cubicBezTo>
                <a:cubicBezTo>
                  <a:pt x="281347" y="121401"/>
                  <a:pt x="267726" y="9017"/>
                  <a:pt x="214939" y="503"/>
                </a:cubicBezTo>
                <a:cubicBezTo>
                  <a:pt x="162152" y="-8011"/>
                  <a:pt x="29334" y="93730"/>
                  <a:pt x="5495" y="130766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32" grpId="0" animBg="1"/>
      <p:bldP spid="3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ự nhiên xã hội lớp 3 Bài 8 trang 34 Thực hành - Kết nối tri thức">
            <a:extLst>
              <a:ext uri="{FF2B5EF4-FFF2-40B4-BE49-F238E27FC236}">
                <a16:creationId xmlns="" xmlns:a16="http://schemas.microsoft.com/office/drawing/2014/main" id="{0748819B-F20E-47FB-84D2-0A36167DC8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988" y="1586215"/>
            <a:ext cx="6566853" cy="4679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745B5995-47CC-4C78-A055-F74D52D2E0C3}"/>
              </a:ext>
            </a:extLst>
          </p:cNvPr>
          <p:cNvSpPr txBox="1"/>
          <p:nvPr/>
        </p:nvSpPr>
        <p:spPr>
          <a:xfrm>
            <a:off x="934720" y="508997"/>
            <a:ext cx="66954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quyên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góp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ủng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bào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miền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Trung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thiên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tai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bão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lũ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="" xmlns:a16="http://schemas.microsoft.com/office/drawing/2014/main" id="{1877C7A1-35E7-4CDE-BA23-B632523FD6E3}"/>
              </a:ext>
            </a:extLst>
          </p:cNvPr>
          <p:cNvGrpSpPr/>
          <p:nvPr/>
        </p:nvGrpSpPr>
        <p:grpSpPr>
          <a:xfrm rot="20863988">
            <a:off x="6987910" y="2280369"/>
            <a:ext cx="5089736" cy="3350516"/>
            <a:chOff x="283029" y="1746956"/>
            <a:chExt cx="4656642" cy="1527028"/>
          </a:xfrm>
        </p:grpSpPr>
        <p:grpSp>
          <p:nvGrpSpPr>
            <p:cNvPr id="16" name="Group 15">
              <a:extLst>
                <a:ext uri="{FF2B5EF4-FFF2-40B4-BE49-F238E27FC236}">
                  <a16:creationId xmlns="" xmlns:a16="http://schemas.microsoft.com/office/drawing/2014/main" id="{3CAE986A-D948-432B-822D-09FAEFDA6DD2}"/>
                </a:ext>
              </a:extLst>
            </p:cNvPr>
            <p:cNvGrpSpPr/>
            <p:nvPr/>
          </p:nvGrpSpPr>
          <p:grpSpPr>
            <a:xfrm>
              <a:off x="283029" y="1746956"/>
              <a:ext cx="4656642" cy="1527028"/>
              <a:chOff x="1557867" y="4109156"/>
              <a:chExt cx="3770489" cy="1527028"/>
            </a:xfrm>
          </p:grpSpPr>
          <p:sp>
            <p:nvSpPr>
              <p:cNvPr id="18" name="Speech Bubble: Rectangle with Corners Rounded 17">
                <a:extLst>
                  <a:ext uri="{FF2B5EF4-FFF2-40B4-BE49-F238E27FC236}">
                    <a16:creationId xmlns="" xmlns:a16="http://schemas.microsoft.com/office/drawing/2014/main" id="{BC451795-EE16-49D6-B153-0F9324C75154}"/>
                  </a:ext>
                </a:extLst>
              </p:cNvPr>
              <p:cNvSpPr/>
              <p:nvPr/>
            </p:nvSpPr>
            <p:spPr>
              <a:xfrm>
                <a:off x="1557867" y="4109156"/>
                <a:ext cx="3770489" cy="1527028"/>
              </a:xfrm>
              <a:custGeom>
                <a:avLst/>
                <a:gdLst>
                  <a:gd name="connsiteX0" fmla="*/ 0 w 3770489"/>
                  <a:gd name="connsiteY0" fmla="*/ 254510 h 1527028"/>
                  <a:gd name="connsiteX1" fmla="*/ 254510 w 3770489"/>
                  <a:gd name="connsiteY1" fmla="*/ 0 h 1527028"/>
                  <a:gd name="connsiteX2" fmla="*/ 628415 w 3770489"/>
                  <a:gd name="connsiteY2" fmla="*/ 0 h 1527028"/>
                  <a:gd name="connsiteX3" fmla="*/ 1621612 w 3770489"/>
                  <a:gd name="connsiteY3" fmla="*/ -411290 h 1527028"/>
                  <a:gd name="connsiteX4" fmla="*/ 1571037 w 3770489"/>
                  <a:gd name="connsiteY4" fmla="*/ 0 h 1527028"/>
                  <a:gd name="connsiteX5" fmla="*/ 3515979 w 3770489"/>
                  <a:gd name="connsiteY5" fmla="*/ 0 h 1527028"/>
                  <a:gd name="connsiteX6" fmla="*/ 3770489 w 3770489"/>
                  <a:gd name="connsiteY6" fmla="*/ 254510 h 1527028"/>
                  <a:gd name="connsiteX7" fmla="*/ 3770489 w 3770489"/>
                  <a:gd name="connsiteY7" fmla="*/ 254505 h 1527028"/>
                  <a:gd name="connsiteX8" fmla="*/ 3770489 w 3770489"/>
                  <a:gd name="connsiteY8" fmla="*/ 254505 h 1527028"/>
                  <a:gd name="connsiteX9" fmla="*/ 3770489 w 3770489"/>
                  <a:gd name="connsiteY9" fmla="*/ 636262 h 1527028"/>
                  <a:gd name="connsiteX10" fmla="*/ 3770489 w 3770489"/>
                  <a:gd name="connsiteY10" fmla="*/ 1272518 h 1527028"/>
                  <a:gd name="connsiteX11" fmla="*/ 3515979 w 3770489"/>
                  <a:gd name="connsiteY11" fmla="*/ 1527028 h 1527028"/>
                  <a:gd name="connsiteX12" fmla="*/ 1571037 w 3770489"/>
                  <a:gd name="connsiteY12" fmla="*/ 1527028 h 1527028"/>
                  <a:gd name="connsiteX13" fmla="*/ 628415 w 3770489"/>
                  <a:gd name="connsiteY13" fmla="*/ 1527028 h 1527028"/>
                  <a:gd name="connsiteX14" fmla="*/ 628415 w 3770489"/>
                  <a:gd name="connsiteY14" fmla="*/ 1527028 h 1527028"/>
                  <a:gd name="connsiteX15" fmla="*/ 254510 w 3770489"/>
                  <a:gd name="connsiteY15" fmla="*/ 1527028 h 1527028"/>
                  <a:gd name="connsiteX16" fmla="*/ 0 w 3770489"/>
                  <a:gd name="connsiteY16" fmla="*/ 1272518 h 1527028"/>
                  <a:gd name="connsiteX17" fmla="*/ 0 w 3770489"/>
                  <a:gd name="connsiteY17" fmla="*/ 636262 h 1527028"/>
                  <a:gd name="connsiteX18" fmla="*/ 0 w 3770489"/>
                  <a:gd name="connsiteY18" fmla="*/ 254505 h 1527028"/>
                  <a:gd name="connsiteX19" fmla="*/ 0 w 3770489"/>
                  <a:gd name="connsiteY19" fmla="*/ 254505 h 1527028"/>
                  <a:gd name="connsiteX20" fmla="*/ 0 w 3770489"/>
                  <a:gd name="connsiteY20" fmla="*/ 254510 h 1527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770489" h="1527028" fill="none" extrusionOk="0">
                    <a:moveTo>
                      <a:pt x="0" y="254510"/>
                    </a:moveTo>
                    <a:cubicBezTo>
                      <a:pt x="8403" y="118496"/>
                      <a:pt x="111129" y="1134"/>
                      <a:pt x="254510" y="0"/>
                    </a:cubicBezTo>
                    <a:cubicBezTo>
                      <a:pt x="381849" y="-29542"/>
                      <a:pt x="451523" y="18957"/>
                      <a:pt x="628415" y="0"/>
                    </a:cubicBezTo>
                    <a:cubicBezTo>
                      <a:pt x="1049568" y="-270722"/>
                      <a:pt x="1228029" y="-331368"/>
                      <a:pt x="1621612" y="-411290"/>
                    </a:cubicBezTo>
                    <a:cubicBezTo>
                      <a:pt x="1578247" y="-292295"/>
                      <a:pt x="1557675" y="-144066"/>
                      <a:pt x="1571037" y="0"/>
                    </a:cubicBezTo>
                    <a:cubicBezTo>
                      <a:pt x="2075593" y="-95567"/>
                      <a:pt x="2787682" y="-3505"/>
                      <a:pt x="3515979" y="0"/>
                    </a:cubicBezTo>
                    <a:cubicBezTo>
                      <a:pt x="3683959" y="-3860"/>
                      <a:pt x="3777209" y="104979"/>
                      <a:pt x="3770489" y="254510"/>
                    </a:cubicBezTo>
                    <a:lnTo>
                      <a:pt x="3770489" y="254505"/>
                    </a:lnTo>
                    <a:lnTo>
                      <a:pt x="3770489" y="254505"/>
                    </a:lnTo>
                    <a:cubicBezTo>
                      <a:pt x="3783149" y="342879"/>
                      <a:pt x="3754441" y="529789"/>
                      <a:pt x="3770489" y="636262"/>
                    </a:cubicBezTo>
                    <a:cubicBezTo>
                      <a:pt x="3811626" y="821081"/>
                      <a:pt x="3716064" y="1025854"/>
                      <a:pt x="3770489" y="1272518"/>
                    </a:cubicBezTo>
                    <a:cubicBezTo>
                      <a:pt x="3769240" y="1418714"/>
                      <a:pt x="3663362" y="1543073"/>
                      <a:pt x="3515979" y="1527028"/>
                    </a:cubicBezTo>
                    <a:cubicBezTo>
                      <a:pt x="2745945" y="1576727"/>
                      <a:pt x="1915624" y="1502300"/>
                      <a:pt x="1571037" y="1527028"/>
                    </a:cubicBezTo>
                    <a:cubicBezTo>
                      <a:pt x="1462364" y="1456120"/>
                      <a:pt x="1031162" y="1529937"/>
                      <a:pt x="628415" y="1527028"/>
                    </a:cubicBezTo>
                    <a:lnTo>
                      <a:pt x="628415" y="1527028"/>
                    </a:lnTo>
                    <a:cubicBezTo>
                      <a:pt x="555813" y="1545126"/>
                      <a:pt x="436739" y="1536708"/>
                      <a:pt x="254510" y="1527028"/>
                    </a:cubicBezTo>
                    <a:cubicBezTo>
                      <a:pt x="112659" y="1545112"/>
                      <a:pt x="-8195" y="1421900"/>
                      <a:pt x="0" y="1272518"/>
                    </a:cubicBezTo>
                    <a:cubicBezTo>
                      <a:pt x="-47427" y="1173418"/>
                      <a:pt x="-51121" y="896706"/>
                      <a:pt x="0" y="636262"/>
                    </a:cubicBezTo>
                    <a:cubicBezTo>
                      <a:pt x="-32397" y="544547"/>
                      <a:pt x="-5176" y="361331"/>
                      <a:pt x="0" y="254505"/>
                    </a:cubicBezTo>
                    <a:lnTo>
                      <a:pt x="0" y="254505"/>
                    </a:lnTo>
                    <a:lnTo>
                      <a:pt x="0" y="254510"/>
                    </a:lnTo>
                    <a:close/>
                  </a:path>
                  <a:path w="3770489" h="1527028" stroke="0" extrusionOk="0">
                    <a:moveTo>
                      <a:pt x="0" y="254510"/>
                    </a:moveTo>
                    <a:cubicBezTo>
                      <a:pt x="-5595" y="123516"/>
                      <a:pt x="119594" y="-3819"/>
                      <a:pt x="254510" y="0"/>
                    </a:cubicBezTo>
                    <a:cubicBezTo>
                      <a:pt x="308640" y="3046"/>
                      <a:pt x="487412" y="27205"/>
                      <a:pt x="628415" y="0"/>
                    </a:cubicBezTo>
                    <a:cubicBezTo>
                      <a:pt x="762998" y="-21067"/>
                      <a:pt x="1134726" y="-247408"/>
                      <a:pt x="1621612" y="-411290"/>
                    </a:cubicBezTo>
                    <a:cubicBezTo>
                      <a:pt x="1576877" y="-342698"/>
                      <a:pt x="1620061" y="-147191"/>
                      <a:pt x="1571037" y="0"/>
                    </a:cubicBezTo>
                    <a:cubicBezTo>
                      <a:pt x="2432723" y="-37426"/>
                      <a:pt x="2792351" y="-143246"/>
                      <a:pt x="3515979" y="0"/>
                    </a:cubicBezTo>
                    <a:cubicBezTo>
                      <a:pt x="3657026" y="-16547"/>
                      <a:pt x="3768009" y="121355"/>
                      <a:pt x="3770489" y="254510"/>
                    </a:cubicBezTo>
                    <a:lnTo>
                      <a:pt x="3770489" y="254505"/>
                    </a:lnTo>
                    <a:lnTo>
                      <a:pt x="3770489" y="254505"/>
                    </a:lnTo>
                    <a:cubicBezTo>
                      <a:pt x="3769932" y="445048"/>
                      <a:pt x="3794839" y="532027"/>
                      <a:pt x="3770489" y="636262"/>
                    </a:cubicBezTo>
                    <a:cubicBezTo>
                      <a:pt x="3728858" y="723640"/>
                      <a:pt x="3754038" y="1178297"/>
                      <a:pt x="3770489" y="1272518"/>
                    </a:cubicBezTo>
                    <a:cubicBezTo>
                      <a:pt x="3771160" y="1407548"/>
                      <a:pt x="3664733" y="1526762"/>
                      <a:pt x="3515979" y="1527028"/>
                    </a:cubicBezTo>
                    <a:cubicBezTo>
                      <a:pt x="2970116" y="1357993"/>
                      <a:pt x="1933468" y="1580328"/>
                      <a:pt x="1571037" y="1527028"/>
                    </a:cubicBezTo>
                    <a:cubicBezTo>
                      <a:pt x="1256901" y="1591279"/>
                      <a:pt x="992883" y="1588325"/>
                      <a:pt x="628415" y="1527028"/>
                    </a:cubicBezTo>
                    <a:lnTo>
                      <a:pt x="628415" y="1527028"/>
                    </a:lnTo>
                    <a:cubicBezTo>
                      <a:pt x="512587" y="1543759"/>
                      <a:pt x="375581" y="1503465"/>
                      <a:pt x="254510" y="1527028"/>
                    </a:cubicBezTo>
                    <a:cubicBezTo>
                      <a:pt x="89650" y="1532432"/>
                      <a:pt x="18858" y="1398340"/>
                      <a:pt x="0" y="1272518"/>
                    </a:cubicBezTo>
                    <a:cubicBezTo>
                      <a:pt x="-5650" y="1060899"/>
                      <a:pt x="33667" y="811590"/>
                      <a:pt x="0" y="636262"/>
                    </a:cubicBezTo>
                    <a:cubicBezTo>
                      <a:pt x="10142" y="489734"/>
                      <a:pt x="-25314" y="353162"/>
                      <a:pt x="0" y="254505"/>
                    </a:cubicBezTo>
                    <a:lnTo>
                      <a:pt x="0" y="254505"/>
                    </a:lnTo>
                    <a:lnTo>
                      <a:pt x="0" y="254510"/>
                    </a:lnTo>
                    <a:close/>
                  </a:path>
                </a:pathLst>
              </a:custGeom>
              <a:solidFill>
                <a:schemeClr val="accent5">
                  <a:lumMod val="20000"/>
                  <a:lumOff val="80000"/>
                </a:schemeClr>
              </a:solidFill>
              <a:ln w="19050">
                <a:solidFill>
                  <a:schemeClr val="tx1"/>
                </a:solidFill>
                <a:extLst>
                  <a:ext uri="{C807C97D-BFC1-408E-A445-0C87EB9F89A2}">
                    <ask:lineSketchStyleProps xmlns="" xmlns:ask="http://schemas.microsoft.com/office/drawing/2018/sketchyshapes" sd="2842418190">
                      <a:prstGeom prst="wedgeRoundRectCallout">
                        <a:avLst>
                          <a:gd name="adj1" fmla="val -6992"/>
                          <a:gd name="adj2" fmla="val -76934"/>
                          <a:gd name="adj3" fmla="val 16667"/>
                        </a:avLst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Speech Bubble: Rectangle with Corners Rounded 18">
                <a:extLst>
                  <a:ext uri="{FF2B5EF4-FFF2-40B4-BE49-F238E27FC236}">
                    <a16:creationId xmlns="" xmlns:a16="http://schemas.microsoft.com/office/drawing/2014/main" id="{55FCF208-10F4-44AC-ACAE-CA010637B741}"/>
                  </a:ext>
                </a:extLst>
              </p:cNvPr>
              <p:cNvSpPr/>
              <p:nvPr/>
            </p:nvSpPr>
            <p:spPr>
              <a:xfrm>
                <a:off x="1745995" y="4347010"/>
                <a:ext cx="3417469" cy="1048437"/>
              </a:xfrm>
              <a:custGeom>
                <a:avLst/>
                <a:gdLst>
                  <a:gd name="connsiteX0" fmla="*/ 0 w 3417469"/>
                  <a:gd name="connsiteY0" fmla="*/ 174743 h 1048437"/>
                  <a:gd name="connsiteX1" fmla="*/ 174743 w 3417469"/>
                  <a:gd name="connsiteY1" fmla="*/ 0 h 1048437"/>
                  <a:gd name="connsiteX2" fmla="*/ 569578 w 3417469"/>
                  <a:gd name="connsiteY2" fmla="*/ 0 h 1048437"/>
                  <a:gd name="connsiteX3" fmla="*/ 1131114 w 3417469"/>
                  <a:gd name="connsiteY3" fmla="*/ -327542 h 1048437"/>
                  <a:gd name="connsiteX4" fmla="*/ 1423945 w 3417469"/>
                  <a:gd name="connsiteY4" fmla="*/ 0 h 1048437"/>
                  <a:gd name="connsiteX5" fmla="*/ 3242726 w 3417469"/>
                  <a:gd name="connsiteY5" fmla="*/ 0 h 1048437"/>
                  <a:gd name="connsiteX6" fmla="*/ 3417469 w 3417469"/>
                  <a:gd name="connsiteY6" fmla="*/ 174743 h 1048437"/>
                  <a:gd name="connsiteX7" fmla="*/ 3417469 w 3417469"/>
                  <a:gd name="connsiteY7" fmla="*/ 174740 h 1048437"/>
                  <a:gd name="connsiteX8" fmla="*/ 3417469 w 3417469"/>
                  <a:gd name="connsiteY8" fmla="*/ 174740 h 1048437"/>
                  <a:gd name="connsiteX9" fmla="*/ 3417469 w 3417469"/>
                  <a:gd name="connsiteY9" fmla="*/ 436849 h 1048437"/>
                  <a:gd name="connsiteX10" fmla="*/ 3417469 w 3417469"/>
                  <a:gd name="connsiteY10" fmla="*/ 873694 h 1048437"/>
                  <a:gd name="connsiteX11" fmla="*/ 3242726 w 3417469"/>
                  <a:gd name="connsiteY11" fmla="*/ 1048437 h 1048437"/>
                  <a:gd name="connsiteX12" fmla="*/ 1423945 w 3417469"/>
                  <a:gd name="connsiteY12" fmla="*/ 1048437 h 1048437"/>
                  <a:gd name="connsiteX13" fmla="*/ 569578 w 3417469"/>
                  <a:gd name="connsiteY13" fmla="*/ 1048437 h 1048437"/>
                  <a:gd name="connsiteX14" fmla="*/ 569578 w 3417469"/>
                  <a:gd name="connsiteY14" fmla="*/ 1048437 h 1048437"/>
                  <a:gd name="connsiteX15" fmla="*/ 174743 w 3417469"/>
                  <a:gd name="connsiteY15" fmla="*/ 1048437 h 1048437"/>
                  <a:gd name="connsiteX16" fmla="*/ 0 w 3417469"/>
                  <a:gd name="connsiteY16" fmla="*/ 873694 h 1048437"/>
                  <a:gd name="connsiteX17" fmla="*/ 0 w 3417469"/>
                  <a:gd name="connsiteY17" fmla="*/ 436849 h 1048437"/>
                  <a:gd name="connsiteX18" fmla="*/ 0 w 3417469"/>
                  <a:gd name="connsiteY18" fmla="*/ 174740 h 1048437"/>
                  <a:gd name="connsiteX19" fmla="*/ 0 w 3417469"/>
                  <a:gd name="connsiteY19" fmla="*/ 174740 h 1048437"/>
                  <a:gd name="connsiteX20" fmla="*/ 0 w 3417469"/>
                  <a:gd name="connsiteY20" fmla="*/ 174743 h 1048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417469" h="1048437" fill="none" extrusionOk="0">
                    <a:moveTo>
                      <a:pt x="0" y="174743"/>
                    </a:moveTo>
                    <a:cubicBezTo>
                      <a:pt x="9838" y="83560"/>
                      <a:pt x="62158" y="6465"/>
                      <a:pt x="174743" y="0"/>
                    </a:cubicBezTo>
                    <a:cubicBezTo>
                      <a:pt x="298531" y="28563"/>
                      <a:pt x="478854" y="27443"/>
                      <a:pt x="569578" y="0"/>
                    </a:cubicBezTo>
                    <a:cubicBezTo>
                      <a:pt x="640909" y="-13632"/>
                      <a:pt x="1017489" y="-209892"/>
                      <a:pt x="1131114" y="-327542"/>
                    </a:cubicBezTo>
                    <a:cubicBezTo>
                      <a:pt x="1238910" y="-215217"/>
                      <a:pt x="1370749" y="-54487"/>
                      <a:pt x="1423945" y="0"/>
                    </a:cubicBezTo>
                    <a:cubicBezTo>
                      <a:pt x="1618690" y="25800"/>
                      <a:pt x="2567284" y="-32236"/>
                      <a:pt x="3242726" y="0"/>
                    </a:cubicBezTo>
                    <a:cubicBezTo>
                      <a:pt x="3354323" y="-2124"/>
                      <a:pt x="3421007" y="73513"/>
                      <a:pt x="3417469" y="174743"/>
                    </a:cubicBezTo>
                    <a:lnTo>
                      <a:pt x="3417469" y="174740"/>
                    </a:lnTo>
                    <a:lnTo>
                      <a:pt x="3417469" y="174740"/>
                    </a:lnTo>
                    <a:cubicBezTo>
                      <a:pt x="3433171" y="251589"/>
                      <a:pt x="3416661" y="333856"/>
                      <a:pt x="3417469" y="436849"/>
                    </a:cubicBezTo>
                    <a:cubicBezTo>
                      <a:pt x="3413719" y="637383"/>
                      <a:pt x="3400799" y="662914"/>
                      <a:pt x="3417469" y="873694"/>
                    </a:cubicBezTo>
                    <a:cubicBezTo>
                      <a:pt x="3416087" y="976436"/>
                      <a:pt x="3346514" y="1065561"/>
                      <a:pt x="3242726" y="1048437"/>
                    </a:cubicBezTo>
                    <a:cubicBezTo>
                      <a:pt x="2838540" y="1147839"/>
                      <a:pt x="2300419" y="1172228"/>
                      <a:pt x="1423945" y="1048437"/>
                    </a:cubicBezTo>
                    <a:cubicBezTo>
                      <a:pt x="1226134" y="1008323"/>
                      <a:pt x="740920" y="991492"/>
                      <a:pt x="569578" y="1048437"/>
                    </a:cubicBezTo>
                    <a:lnTo>
                      <a:pt x="569578" y="1048437"/>
                    </a:lnTo>
                    <a:cubicBezTo>
                      <a:pt x="389981" y="1075619"/>
                      <a:pt x="301395" y="1067932"/>
                      <a:pt x="174743" y="1048437"/>
                    </a:cubicBezTo>
                    <a:cubicBezTo>
                      <a:pt x="77962" y="1052260"/>
                      <a:pt x="-893" y="971163"/>
                      <a:pt x="0" y="873694"/>
                    </a:cubicBezTo>
                    <a:cubicBezTo>
                      <a:pt x="-37818" y="767462"/>
                      <a:pt x="10136" y="645301"/>
                      <a:pt x="0" y="436849"/>
                    </a:cubicBezTo>
                    <a:cubicBezTo>
                      <a:pt x="20742" y="387389"/>
                      <a:pt x="6780" y="244291"/>
                      <a:pt x="0" y="174740"/>
                    </a:cubicBezTo>
                    <a:lnTo>
                      <a:pt x="0" y="174740"/>
                    </a:lnTo>
                    <a:lnTo>
                      <a:pt x="0" y="174743"/>
                    </a:lnTo>
                    <a:close/>
                  </a:path>
                  <a:path w="3417469" h="1048437" stroke="0" extrusionOk="0">
                    <a:moveTo>
                      <a:pt x="0" y="174743"/>
                    </a:moveTo>
                    <a:cubicBezTo>
                      <a:pt x="-1314" y="80482"/>
                      <a:pt x="80964" y="-1845"/>
                      <a:pt x="174743" y="0"/>
                    </a:cubicBezTo>
                    <a:cubicBezTo>
                      <a:pt x="241993" y="-13429"/>
                      <a:pt x="479184" y="-14249"/>
                      <a:pt x="569578" y="0"/>
                    </a:cubicBezTo>
                    <a:cubicBezTo>
                      <a:pt x="720569" y="-155093"/>
                      <a:pt x="849782" y="-228787"/>
                      <a:pt x="1131114" y="-327542"/>
                    </a:cubicBezTo>
                    <a:cubicBezTo>
                      <a:pt x="1247474" y="-188422"/>
                      <a:pt x="1347438" y="-116325"/>
                      <a:pt x="1423945" y="0"/>
                    </a:cubicBezTo>
                    <a:cubicBezTo>
                      <a:pt x="2194199" y="-93196"/>
                      <a:pt x="3049290" y="-28026"/>
                      <a:pt x="3242726" y="0"/>
                    </a:cubicBezTo>
                    <a:cubicBezTo>
                      <a:pt x="3339301" y="-2288"/>
                      <a:pt x="3415294" y="84729"/>
                      <a:pt x="3417469" y="174743"/>
                    </a:cubicBezTo>
                    <a:lnTo>
                      <a:pt x="3417469" y="174740"/>
                    </a:lnTo>
                    <a:lnTo>
                      <a:pt x="3417469" y="174740"/>
                    </a:lnTo>
                    <a:cubicBezTo>
                      <a:pt x="3399604" y="246126"/>
                      <a:pt x="3424078" y="324671"/>
                      <a:pt x="3417469" y="436849"/>
                    </a:cubicBezTo>
                    <a:cubicBezTo>
                      <a:pt x="3389485" y="481535"/>
                      <a:pt x="3395105" y="795007"/>
                      <a:pt x="3417469" y="873694"/>
                    </a:cubicBezTo>
                    <a:cubicBezTo>
                      <a:pt x="3419534" y="953174"/>
                      <a:pt x="3342230" y="1048340"/>
                      <a:pt x="3242726" y="1048437"/>
                    </a:cubicBezTo>
                    <a:cubicBezTo>
                      <a:pt x="2431474" y="1012756"/>
                      <a:pt x="2317180" y="897490"/>
                      <a:pt x="1423945" y="1048437"/>
                    </a:cubicBezTo>
                    <a:cubicBezTo>
                      <a:pt x="1031059" y="1053439"/>
                      <a:pt x="884135" y="1123447"/>
                      <a:pt x="569578" y="1048437"/>
                    </a:cubicBezTo>
                    <a:lnTo>
                      <a:pt x="569578" y="1048437"/>
                    </a:lnTo>
                    <a:cubicBezTo>
                      <a:pt x="469954" y="1014787"/>
                      <a:pt x="340757" y="1078519"/>
                      <a:pt x="174743" y="1048437"/>
                    </a:cubicBezTo>
                    <a:cubicBezTo>
                      <a:pt x="74264" y="1049320"/>
                      <a:pt x="12508" y="960425"/>
                      <a:pt x="0" y="873694"/>
                    </a:cubicBezTo>
                    <a:cubicBezTo>
                      <a:pt x="3073" y="693309"/>
                      <a:pt x="38028" y="593629"/>
                      <a:pt x="0" y="436849"/>
                    </a:cubicBezTo>
                    <a:cubicBezTo>
                      <a:pt x="15984" y="307902"/>
                      <a:pt x="-9998" y="303653"/>
                      <a:pt x="0" y="174740"/>
                    </a:cubicBezTo>
                    <a:lnTo>
                      <a:pt x="0" y="174740"/>
                    </a:lnTo>
                    <a:lnTo>
                      <a:pt x="0" y="174743"/>
                    </a:ln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chemeClr val="tx1"/>
                </a:solidFill>
                <a:extLst>
                  <a:ext uri="{C807C97D-BFC1-408E-A445-0C87EB9F89A2}">
                    <ask:lineSketchStyleProps xmlns="" xmlns:ask="http://schemas.microsoft.com/office/drawing/2018/sketchyshapes" sd="2842418190">
                      <a:prstGeom prst="wedgeRoundRectCallout">
                        <a:avLst>
                          <a:gd name="adj1" fmla="val -16902"/>
                          <a:gd name="adj2" fmla="val -81241"/>
                          <a:gd name="adj3" fmla="val 16667"/>
                        </a:avLst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7" name="文本框 18">
              <a:extLst>
                <a:ext uri="{FF2B5EF4-FFF2-40B4-BE49-F238E27FC236}">
                  <a16:creationId xmlns="" xmlns:a16="http://schemas.microsoft.com/office/drawing/2014/main" id="{C972AF8A-B7CB-48F4-A8F4-7C4E1730E36C}"/>
                </a:ext>
              </a:extLst>
            </p:cNvPr>
            <p:cNvSpPr txBox="1"/>
            <p:nvPr/>
          </p:nvSpPr>
          <p:spPr>
            <a:xfrm>
              <a:off x="497176" y="2007292"/>
              <a:ext cx="4220653" cy="102398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just"/>
              <a:r>
                <a:rPr lang="vi-VN" altLang="zh-CN" sz="2800" b="1" u="sng" dirty="0">
                  <a:solidFill>
                    <a:srgbClr val="002060"/>
                  </a:solidFill>
                  <a:latin typeface="Calibri" panose="020F0502020204030204" pitchFamily="34" charset="0"/>
                  <a:ea typeface="仓耳今楷05-6763 W05" panose="02020400000000000000" pitchFamily="18" charset="-122"/>
                  <a:cs typeface="Calibri" panose="020F0502020204030204" pitchFamily="34" charset="0"/>
                </a:rPr>
                <a:t>Ý nghĩa: </a:t>
              </a:r>
              <a:r>
                <a:rPr lang="vi-VN" altLang="zh-CN" sz="2800" dirty="0">
                  <a:solidFill>
                    <a:srgbClr val="002060"/>
                  </a:solidFill>
                  <a:latin typeface="Calibri" panose="020F0502020204030204" pitchFamily="34" charset="0"/>
                  <a:ea typeface="仓耳今楷05-6763 W05" panose="02020400000000000000" pitchFamily="18" charset="-122"/>
                  <a:cs typeface="Calibri" panose="020F0502020204030204" pitchFamily="34" charset="0"/>
                </a:rPr>
                <a:t>Giúp đỡ đồng bào vượt qua khó khăn; thể hiện tinh thần đoàn kết, yêu thương, đùm bọc lẫn nhau của con người Việt Nam.</a:t>
              </a:r>
              <a:endParaRPr lang="zh-CN" altLang="en-US" sz="2800" dirty="0">
                <a:solidFill>
                  <a:srgbClr val="00206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endParaRPr>
            </a:p>
          </p:txBody>
        </p:sp>
      </p:grp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图片 13">
            <a:extLst>
              <a:ext uri="{FF2B5EF4-FFF2-40B4-BE49-F238E27FC236}">
                <a16:creationId xmlns="" xmlns:a16="http://schemas.microsoft.com/office/drawing/2014/main" id="{0AF0E087-B94A-4086-A117-78853F9C52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7794" y="232289"/>
            <a:ext cx="9249022" cy="2970274"/>
          </a:xfrm>
          <a:prstGeom prst="rect">
            <a:avLst/>
          </a:prstGeom>
        </p:spPr>
      </p:pic>
      <p:pic>
        <p:nvPicPr>
          <p:cNvPr id="33" name="Picture 2" descr="https://i.pinimg.com/564x/fc/e5/af/fce5af448eb4c49b9c3fac710c719fa3.jpg">
            <a:extLst>
              <a:ext uri="{FF2B5EF4-FFF2-40B4-BE49-F238E27FC236}">
                <a16:creationId xmlns="" xmlns:a16="http://schemas.microsoft.com/office/drawing/2014/main" id="{8EBDB331-D78C-446C-9CD8-FA81024FB1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8411" y="2926379"/>
            <a:ext cx="5362575" cy="4305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AC3A4188-8FF1-4F89-9656-15A61C0DC2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06330" y="573119"/>
            <a:ext cx="6779340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21277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ADMIN\Desktop\Tai nguyen thiet ke tro choi\Angry birds epic birds\1505573783630 (2).pn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1888" y="6107047"/>
            <a:ext cx="1371599" cy="750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BaiHatTrongCayBeatInstrumental-DoanXuanMy-2928979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-1828800" y="1981200"/>
            <a:ext cx="609600" cy="609600"/>
          </a:xfrm>
          <a:prstGeom prst="rect">
            <a:avLst/>
          </a:prstGeom>
        </p:spPr>
      </p:pic>
      <p:sp>
        <p:nvSpPr>
          <p:cNvPr id="3" name="Cloud Callout 2"/>
          <p:cNvSpPr/>
          <p:nvPr/>
        </p:nvSpPr>
        <p:spPr>
          <a:xfrm rot="956664">
            <a:off x="7750684" y="372752"/>
            <a:ext cx="4495800" cy="2219889"/>
          </a:xfrm>
          <a:prstGeom prst="cloudCallout">
            <a:avLst>
              <a:gd name="adj1" fmla="val -175320"/>
              <a:gd name="adj2" fmla="val 130943"/>
            </a:avLst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Ôn và khởi động nhé </a:t>
            </a:r>
            <a:r>
              <a:rPr kumimoji="0" lang="en-US" sz="4000" b="1" i="0" u="none" strike="noStrike" kern="1200" cap="none" spc="0" normalizeH="0" baseline="0" noProof="0" dirty="0" err="1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kumimoji="0" lang="en-US" sz="4000" b="1" i="0" u="none" strike="noStrike" kern="1200" cap="none" spc="0" normalizeH="0" baseline="0" noProof="0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3...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AutoShape 2" descr="C:\Users\MyPC\Downloads\TRANH %E1%BA%A2NH NG%E1%BB%98 NGH%C4%A8NH\teacher-woman-260nw-532686670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857" b="90000" l="10000" r="90000">
                        <a14:foregroundMark x1="47692" y1="25357" x2="48846" y2="28929"/>
                        <a14:foregroundMark x1="61154" y1="27500" x2="61923" y2="30000"/>
                        <a14:foregroundMark x1="53462" y1="38214" x2="53462" y2="3821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685800" y="0"/>
            <a:ext cx="3962400" cy="369981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7">
                <p:cTn id="1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bldLvl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20000"/>
                <a:lumOff val="80000"/>
              </a:schemeClr>
            </a:gs>
            <a:gs pos="35000">
              <a:schemeClr val="accent6">
                <a:lumMod val="60000"/>
                <a:lumOff val="40000"/>
              </a:schemeClr>
            </a:gs>
            <a:gs pos="100000">
              <a:schemeClr val="accent6">
                <a:lumMod val="7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659" l="0" r="100000">
                        <a14:foregroundMark x1="4248" y1="52218" x2="4085" y2="59727"/>
                        <a14:backgroundMark x1="47876" y1="74744" x2="61928" y2="80546"/>
                        <a14:backgroundMark x1="3595" y1="7850" x2="13725" y2="4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2090"/>
          <a:stretch>
            <a:fillRect/>
          </a:stretch>
        </p:blipFill>
        <p:spPr>
          <a:xfrm>
            <a:off x="-42226" y="217546"/>
            <a:ext cx="12462825" cy="17296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574" b="87512" l="30543" r="9695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69" t="3030" r="5313" b="14116"/>
          <a:stretch>
            <a:fillRect/>
          </a:stretch>
        </p:blipFill>
        <p:spPr>
          <a:xfrm>
            <a:off x="6608855" y="1539291"/>
            <a:ext cx="800092" cy="115541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333" b="90000" l="10000" r="99000">
                        <a14:foregroundMark x1="31000" y1="86667" x2="34333" y2="85667"/>
                        <a14:foregroundMark x1="42333" y1="84333" x2="49333" y2="87000"/>
                        <a14:foregroundMark x1="56333" y1="76667" x2="57333" y2="80667"/>
                        <a14:foregroundMark x1="40333" y1="82333" x2="40333" y2="83000"/>
                        <a14:foregroundMark x1="40000" y1="80333" x2="40000" y2="82000"/>
                        <a14:foregroundMark x1="40333" y1="78667" x2="40333" y2="79667"/>
                        <a14:foregroundMark x1="41000" y1="78333" x2="41333" y2="81000"/>
                        <a14:foregroundMark x1="33667" y1="82667" x2="33667" y2="84000"/>
                        <a14:foregroundMark x1="34000" y1="81000" x2="34000" y2="82333"/>
                        <a14:foregroundMark x1="33333" y1="80667" x2="33333" y2="82333"/>
                        <a14:foregroundMark x1="33333" y1="80000" x2="33333" y2="80333"/>
                        <a14:backgroundMark x1="37000" y1="71000" x2="37000" y2="72333"/>
                        <a14:backgroundMark x1="37000" y1="84000" x2="37667" y2="73333"/>
                        <a14:backgroundMark x1="37667" y1="85333" x2="37667" y2="86667"/>
                        <a14:backgroundMark x1="27333" y1="85333" x2="25000" y2="86333"/>
                        <a14:backgroundMark x1="49000" y1="86333" x2="49000" y2="88000"/>
                        <a14:backgroundMark x1="50000" y1="54667" x2="50667" y2="54667"/>
                        <a14:backgroundMark x1="37000" y1="68333" x2="37000" y2="69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895" r="35138" b="6172"/>
          <a:stretch>
            <a:fillRect/>
          </a:stretch>
        </p:blipFill>
        <p:spPr>
          <a:xfrm>
            <a:off x="5173162" y="1186439"/>
            <a:ext cx="762001" cy="152230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000" b="94333" l="8000" r="90667">
                        <a14:foregroundMark x1="44667" y1="53333" x2="49000" y2="62000"/>
                        <a14:foregroundMark x1="48667" y1="48333" x2="48667" y2="52000"/>
                        <a14:foregroundMark x1="52333" y1="51000" x2="51000" y2="53333"/>
                        <a14:backgroundMark x1="30333" y1="35000" x2="30333" y2="35000"/>
                        <a14:backgroundMark x1="25000" y1="11000" x2="30667" y2="58000"/>
                        <a14:backgroundMark x1="22000" y1="54333" x2="31333" y2="70333"/>
                        <a14:backgroundMark x1="37333" y1="14333" x2="35000" y2="53667"/>
                        <a14:backgroundMark x1="21000" y1="49333" x2="27000" y2="61000"/>
                        <a14:backgroundMark x1="31333" y1="25333" x2="54333" y2="23333"/>
                        <a14:backgroundMark x1="32667" y1="55333" x2="39667" y2="58667"/>
                        <a14:backgroundMark x1="34667" y1="66333" x2="35333" y2="74000"/>
                        <a14:backgroundMark x1="42333" y1="61333" x2="45000" y2="62000"/>
                        <a14:backgroundMark x1="43000" y1="54333" x2="52667" y2="61000"/>
                        <a14:backgroundMark x1="44667" y1="61333" x2="51667" y2="64667"/>
                        <a14:backgroundMark x1="45000" y1="43667" x2="57000" y2="57667"/>
                        <a14:backgroundMark x1="40667" y1="45000" x2="50667" y2="53667"/>
                        <a14:backgroundMark x1="49000" y1="49333" x2="48333" y2="59667"/>
                        <a14:backgroundMark x1="48333" y1="46333" x2="42333" y2="54667"/>
                        <a14:backgroundMark x1="52667" y1="45000" x2="44667" y2="57667"/>
                        <a14:backgroundMark x1="44667" y1="49333" x2="44667" y2="57667"/>
                        <a14:backgroundMark x1="44667" y1="44333" x2="48000" y2="59333"/>
                        <a14:backgroundMark x1="54333" y1="45333" x2="48000" y2="63667"/>
                        <a14:backgroundMark x1="50667" y1="45000" x2="47333" y2="57667"/>
                        <a14:backgroundMark x1="39333" y1="41667" x2="45667" y2="63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52" t="64194" r="18485"/>
          <a:stretch>
            <a:fillRect/>
          </a:stretch>
        </p:blipFill>
        <p:spPr>
          <a:xfrm>
            <a:off x="2136080" y="2676931"/>
            <a:ext cx="1295400" cy="76933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791" b="98201" l="3769" r="94769">
                        <a14:foregroundMark x1="23154" y1="39496" x2="39846" y2="43669"/>
                        <a14:foregroundMark x1="43231" y1="43669" x2="45231" y2="46835"/>
                        <a14:backgroundMark x1="67615" y1="63453" x2="70692" y2="67266"/>
                        <a14:backgroundMark x1="71692" y1="76115" x2="74077" y2="77050"/>
                        <a14:backgroundMark x1="13034" y1="75840" x2="14831" y2="87185"/>
                        <a14:backgroundMark x1="17079" y1="71218" x2="18876" y2="85714"/>
                        <a14:backgroundMark x1="42247" y1="87815" x2="41348" y2="87605"/>
                        <a14:backgroundMark x1="43820" y1="81092" x2="93034" y2="77311"/>
                        <a14:backgroundMark x1="62697" y1="83403" x2="90112" y2="81513"/>
                        <a14:backgroundMark x1="40449" y1="74160" x2="39101" y2="86765"/>
                        <a14:backgroundMark x1="18427" y1="84454" x2="43146" y2="855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0683" y="1992626"/>
            <a:ext cx="1849722" cy="197777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149" b="92526" l="4625" r="45750">
                        <a14:foregroundMark x1="19750" y1="79768" x2="19750" y2="85954"/>
                        <a14:foregroundMark x1="34500" y1="79124" x2="34000" y2="88144"/>
                        <a14:foregroundMark x1="37250" y1="84665" x2="40250" y2="85309"/>
                        <a14:foregroundMark x1="17625" y1="79768" x2="18875" y2="82861"/>
                        <a14:foregroundMark x1="22750" y1="80670" x2="22500" y2="84021"/>
                        <a14:foregroundMark x1="36375" y1="80928" x2="36375" y2="85567"/>
                        <a14:backgroundMark x1="25875" y1="82474" x2="28250" y2="905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3690" b="8440"/>
          <a:stretch>
            <a:fillRect/>
          </a:stretch>
        </p:blipFill>
        <p:spPr>
          <a:xfrm>
            <a:off x="9756695" y="1842840"/>
            <a:ext cx="911305" cy="174767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5589" b="100000" l="53125" r="98875">
                        <a14:foregroundMark x1="78375" y1="31936" x2="81250" y2="51098"/>
                        <a14:foregroundMark x1="81250" y1="51098" x2="81250" y2="51098"/>
                        <a14:foregroundMark x1="72625" y1="54291" x2="74625" y2="65469"/>
                        <a14:foregroundMark x1="76625" y1="83832" x2="76625" y2="88423"/>
                        <a14:foregroundMark x1="86750" y1="82435" x2="87875" y2="89820"/>
                        <a14:foregroundMark x1="82750" y1="88423" x2="87625" y2="87824"/>
                        <a14:foregroundMark x1="85875" y1="82036" x2="86750" y2="87425"/>
                        <a14:foregroundMark x1="86750" y1="87425" x2="86750" y2="87425"/>
                        <a14:foregroundMark x1="88125" y1="83234" x2="88500" y2="87026"/>
                        <a14:foregroundMark x1="77250" y1="82834" x2="77500" y2="88423"/>
                        <a14:foregroundMark x1="76125" y1="82036" x2="76125" y2="86427"/>
                        <a14:foregroundMark x1="74625" y1="82435" x2="75750" y2="88423"/>
                        <a14:foregroundMark x1="85625" y1="82435" x2="85625" y2="86028"/>
                        <a14:foregroundMark x1="84750" y1="81836" x2="85625" y2="84830"/>
                        <a14:backgroundMark x1="63750" y1="88822" x2="64375" y2="93812"/>
                        <a14:backgroundMark x1="80744" y1="76364" x2="80906" y2="802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383" b="5267"/>
          <a:stretch>
            <a:fillRect/>
          </a:stretch>
        </p:blipFill>
        <p:spPr>
          <a:xfrm flipH="1">
            <a:off x="1620130" y="1661775"/>
            <a:ext cx="962806" cy="152099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758" b="89899" l="9959" r="92224">
                        <a14:foregroundMark x1="49250" y1="27146" x2="49250" y2="41919"/>
                        <a14:foregroundMark x1="40928" y1="31818" x2="60164" y2="25505"/>
                        <a14:foregroundMark x1="36971" y1="28535" x2="37381" y2="368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614" r="19096" b="10002"/>
          <a:stretch>
            <a:fillRect/>
          </a:stretch>
        </p:blipFill>
        <p:spPr>
          <a:xfrm flipH="1">
            <a:off x="3141527" y="1773641"/>
            <a:ext cx="1072428" cy="1441948"/>
          </a:xfrm>
          <a:prstGeom prst="rect">
            <a:avLst/>
          </a:prstGeom>
        </p:spPr>
      </p:pic>
      <p:sp>
        <p:nvSpPr>
          <p:cNvPr id="20" name="Cloud 19"/>
          <p:cNvSpPr/>
          <p:nvPr/>
        </p:nvSpPr>
        <p:spPr>
          <a:xfrm>
            <a:off x="1788705" y="60083"/>
            <a:ext cx="1794484" cy="514577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Cloud 20"/>
          <p:cNvSpPr/>
          <p:nvPr/>
        </p:nvSpPr>
        <p:spPr>
          <a:xfrm>
            <a:off x="6827548" y="45487"/>
            <a:ext cx="1445601" cy="630985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Cloud 21"/>
          <p:cNvSpPr/>
          <p:nvPr/>
        </p:nvSpPr>
        <p:spPr>
          <a:xfrm>
            <a:off x="8740988" y="60083"/>
            <a:ext cx="1126918" cy="616390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000" b="94333" l="8000" r="90667">
                        <a14:foregroundMark x1="44667" y1="53333" x2="49000" y2="62000"/>
                        <a14:foregroundMark x1="48667" y1="48333" x2="48667" y2="52000"/>
                        <a14:foregroundMark x1="52333" y1="51000" x2="51000" y2="53333"/>
                        <a14:backgroundMark x1="30333" y1="35000" x2="30333" y2="35000"/>
                        <a14:backgroundMark x1="25000" y1="11000" x2="30667" y2="58000"/>
                        <a14:backgroundMark x1="22000" y1="54333" x2="31333" y2="70333"/>
                        <a14:backgroundMark x1="37333" y1="14333" x2="35000" y2="53667"/>
                        <a14:backgroundMark x1="21000" y1="49333" x2="27000" y2="61000"/>
                        <a14:backgroundMark x1="31333" y1="25333" x2="54333" y2="23333"/>
                        <a14:backgroundMark x1="32667" y1="55333" x2="39667" y2="58667"/>
                        <a14:backgroundMark x1="34667" y1="66333" x2="35333" y2="74000"/>
                        <a14:backgroundMark x1="42333" y1="61333" x2="45000" y2="62000"/>
                        <a14:backgroundMark x1="43000" y1="54333" x2="52667" y2="61000"/>
                        <a14:backgroundMark x1="44667" y1="61333" x2="51667" y2="64667"/>
                        <a14:backgroundMark x1="45000" y1="43667" x2="57000" y2="57667"/>
                        <a14:backgroundMark x1="40667" y1="45000" x2="50667" y2="53667"/>
                        <a14:backgroundMark x1="49000" y1="49333" x2="48333" y2="59667"/>
                        <a14:backgroundMark x1="48333" y1="46333" x2="42333" y2="54667"/>
                        <a14:backgroundMark x1="52667" y1="45000" x2="44667" y2="57667"/>
                        <a14:backgroundMark x1="44667" y1="49333" x2="44667" y2="57667"/>
                        <a14:backgroundMark x1="44667" y1="44333" x2="48000" y2="59333"/>
                        <a14:backgroundMark x1="54333" y1="45333" x2="48000" y2="63667"/>
                        <a14:backgroundMark x1="50667" y1="45000" x2="47333" y2="57667"/>
                        <a14:backgroundMark x1="39333" y1="41667" x2="45667" y2="63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52" t="64194" r="18485"/>
          <a:stretch>
            <a:fillRect/>
          </a:stretch>
        </p:blipFill>
        <p:spPr>
          <a:xfrm>
            <a:off x="5677124" y="2372345"/>
            <a:ext cx="1025713" cy="60917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000" b="94333" l="8000" r="90667">
                        <a14:foregroundMark x1="44667" y1="53333" x2="49000" y2="62000"/>
                        <a14:foregroundMark x1="48667" y1="48333" x2="48667" y2="52000"/>
                        <a14:foregroundMark x1="52333" y1="51000" x2="51000" y2="53333"/>
                        <a14:backgroundMark x1="30333" y1="35000" x2="30333" y2="35000"/>
                        <a14:backgroundMark x1="25000" y1="11000" x2="30667" y2="58000"/>
                        <a14:backgroundMark x1="22000" y1="54333" x2="31333" y2="70333"/>
                        <a14:backgroundMark x1="37333" y1="14333" x2="35000" y2="53667"/>
                        <a14:backgroundMark x1="21000" y1="49333" x2="27000" y2="61000"/>
                        <a14:backgroundMark x1="31333" y1="25333" x2="54333" y2="23333"/>
                        <a14:backgroundMark x1="32667" y1="55333" x2="39667" y2="58667"/>
                        <a14:backgroundMark x1="34667" y1="66333" x2="35333" y2="74000"/>
                        <a14:backgroundMark x1="42333" y1="61333" x2="45000" y2="62000"/>
                        <a14:backgroundMark x1="43000" y1="54333" x2="52667" y2="61000"/>
                        <a14:backgroundMark x1="44667" y1="61333" x2="51667" y2="64667"/>
                        <a14:backgroundMark x1="45000" y1="43667" x2="57000" y2="57667"/>
                        <a14:backgroundMark x1="40667" y1="45000" x2="50667" y2="53667"/>
                        <a14:backgroundMark x1="49000" y1="49333" x2="48333" y2="59667"/>
                        <a14:backgroundMark x1="48333" y1="46333" x2="42333" y2="54667"/>
                        <a14:backgroundMark x1="52667" y1="45000" x2="44667" y2="57667"/>
                        <a14:backgroundMark x1="44667" y1="49333" x2="44667" y2="57667"/>
                        <a14:backgroundMark x1="44667" y1="44333" x2="48000" y2="59333"/>
                        <a14:backgroundMark x1="54333" y1="45333" x2="48000" y2="63667"/>
                        <a14:backgroundMark x1="50667" y1="45000" x2="47333" y2="57667"/>
                        <a14:backgroundMark x1="39333" y1="41667" x2="45667" y2="63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52" t="64194" r="18485"/>
          <a:stretch>
            <a:fillRect/>
          </a:stretch>
        </p:blipFill>
        <p:spPr>
          <a:xfrm>
            <a:off x="9113167" y="3393800"/>
            <a:ext cx="958424" cy="569207"/>
          </a:xfrm>
          <a:prstGeom prst="rect">
            <a:avLst/>
          </a:prstGeom>
        </p:spPr>
      </p:pic>
      <p:sp>
        <p:nvSpPr>
          <p:cNvPr id="28" name="Oval 27">
            <a:hlinkClick r:id="rId19" action="ppaction://hlinksldjump"/>
          </p:cNvPr>
          <p:cNvSpPr/>
          <p:nvPr/>
        </p:nvSpPr>
        <p:spPr>
          <a:xfrm>
            <a:off x="2610092" y="3308374"/>
            <a:ext cx="412088" cy="4254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</a:p>
        </p:txBody>
      </p:sp>
      <p:sp>
        <p:nvSpPr>
          <p:cNvPr id="29" name="Oval 28">
            <a:hlinkClick r:id="rId20" action="ppaction://hlinksldjump"/>
          </p:cNvPr>
          <p:cNvSpPr/>
          <p:nvPr/>
        </p:nvSpPr>
        <p:spPr>
          <a:xfrm>
            <a:off x="9455818" y="3826971"/>
            <a:ext cx="412088" cy="4254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</a:p>
        </p:txBody>
      </p:sp>
      <p:sp>
        <p:nvSpPr>
          <p:cNvPr id="32" name="Oval 31">
            <a:hlinkClick r:id="rId21" action="ppaction://hlinksldjump"/>
          </p:cNvPr>
          <p:cNvSpPr/>
          <p:nvPr/>
        </p:nvSpPr>
        <p:spPr>
          <a:xfrm>
            <a:off x="5889955" y="2968373"/>
            <a:ext cx="412088" cy="4254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0000" b="99333" l="0" r="48667">
                        <a14:foregroundMark x1="35333" y1="90333" x2="37333" y2="9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0" t="35265" r="53846"/>
          <a:stretch>
            <a:fillRect/>
          </a:stretch>
        </p:blipFill>
        <p:spPr>
          <a:xfrm>
            <a:off x="9056522" y="2142008"/>
            <a:ext cx="1071714" cy="1591792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0000" b="99333" l="0" r="48667">
                        <a14:foregroundMark x1="35333" y1="90333" x2="37333" y2="9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0" t="35265" r="53846"/>
          <a:stretch>
            <a:fillRect/>
          </a:stretch>
        </p:blipFill>
        <p:spPr>
          <a:xfrm>
            <a:off x="5696524" y="1186439"/>
            <a:ext cx="986911" cy="1465835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0000" b="99333" l="0" r="48667">
                        <a14:foregroundMark x1="35333" y1="90333" x2="37333" y2="9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0" t="35265" r="53846"/>
          <a:stretch>
            <a:fillRect/>
          </a:stretch>
        </p:blipFill>
        <p:spPr>
          <a:xfrm>
            <a:off x="2136080" y="1295681"/>
            <a:ext cx="1256114" cy="1865676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7862" y="1289457"/>
            <a:ext cx="835863" cy="1022594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3006" y="1206147"/>
            <a:ext cx="1354581" cy="786480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9744" b="89776" l="3994" r="9504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07" y="2716679"/>
            <a:ext cx="1675192" cy="20069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7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1778" b="96000" l="0" r="100000">
                        <a14:foregroundMark x1="42000" y1="55111" x2="48000" y2="66222"/>
                        <a14:foregroundMark x1="47556" y1="51111" x2="51111" y2="64667"/>
                        <a14:foregroundMark x1="55778" y1="48222" x2="55333" y2="64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856" t="33318" r="33663" b="31496"/>
          <a:stretch>
            <a:fillRect/>
          </a:stretch>
        </p:blipFill>
        <p:spPr>
          <a:xfrm>
            <a:off x="152400" y="5333999"/>
            <a:ext cx="1295400" cy="144780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9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0" b="90000" l="67778" r="988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597" t="35257" b="33262"/>
          <a:stretch>
            <a:fillRect/>
          </a:stretch>
        </p:blipFill>
        <p:spPr>
          <a:xfrm>
            <a:off x="5729053" y="5456687"/>
            <a:ext cx="1251028" cy="129540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0" cstate="print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409" b="9959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5254" y="60083"/>
            <a:ext cx="1412244" cy="811308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262" y="1442039"/>
            <a:ext cx="1354581" cy="786480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040" y="1835279"/>
            <a:ext cx="1354581" cy="786480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4532" y="1232332"/>
            <a:ext cx="1354581" cy="7864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7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75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750" fill="hold">
                                          <p:stCondLst>
                                            <p:cond delay="22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75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7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75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750" fill="hold">
                                          <p:stCondLst>
                                            <p:cond delay="22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75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44000" r="-4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55" b="91250" l="600" r="99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975"/>
          <a:stretch>
            <a:fillRect/>
          </a:stretch>
        </p:blipFill>
        <p:spPr>
          <a:xfrm>
            <a:off x="838200" y="-282750"/>
            <a:ext cx="10744199" cy="4209369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371600" y="4027708"/>
            <a:ext cx="4608467" cy="90843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708872" y="4027708"/>
            <a:ext cx="4721128" cy="90843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kumimoji="0" lang="en-US" alt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Phòng</a:t>
            </a:r>
            <a:r>
              <a:rPr kumimoji="0" lang="en-US" altLang="vi-VN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vi-VN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truyền</a:t>
            </a:r>
            <a:r>
              <a:rPr kumimoji="0" lang="en-US" altLang="vi-VN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vi-VN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thống</a:t>
            </a:r>
            <a:endParaRPr kumimoji="0" lang="en-US" alt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371601" y="5093497"/>
            <a:ext cx="4608466" cy="123110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</a:t>
            </a:r>
            <a:r>
              <a:rPr kumimoji="0" lang="en-US" alt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Phòng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trưởng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682368" y="5129495"/>
            <a:ext cx="4747632" cy="111890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D. </a:t>
            </a:r>
            <a:r>
              <a:rPr kumimoji="0" lang="en-US" alt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kumimoji="0" lang="en-US" altLang="vi-VN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vi-VN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ăn</a:t>
            </a:r>
            <a:endParaRPr kumimoji="0" lang="en-US" alt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3467" y="4259613"/>
            <a:ext cx="672947" cy="59137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2584" y="5688947"/>
            <a:ext cx="672129" cy="59065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7872" y="4398441"/>
            <a:ext cx="672128" cy="53770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5294" y="5761365"/>
            <a:ext cx="672129" cy="590658"/>
          </a:xfrm>
          <a:prstGeom prst="rect">
            <a:avLst/>
          </a:prstGeom>
        </p:spPr>
      </p:pic>
      <p:sp>
        <p:nvSpPr>
          <p:cNvPr id="24" name="Right Arrow 23">
            <a:hlinkClick r:id="rId10" action="ppaction://hlinksldjump"/>
          </p:cNvPr>
          <p:cNvSpPr/>
          <p:nvPr/>
        </p:nvSpPr>
        <p:spPr>
          <a:xfrm>
            <a:off x="11148649" y="6056694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Trở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590800" y="1221769"/>
            <a:ext cx="7239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Phòng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nơi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lữu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giữ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lịch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sử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truyền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thống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tích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2" grpId="0" bldLvl="0" animBg="1"/>
      <p:bldP spid="13" grpId="0" bldLvl="0" animBg="1"/>
      <p:bldP spid="14" grpId="0" bldLvl="0" animBg="1"/>
      <p:bldP spid="15" grpId="0" bldLvl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44000" r="-4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55" b="91250" l="600" r="99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975"/>
          <a:stretch>
            <a:fillRect/>
          </a:stretch>
        </p:blipFill>
        <p:spPr>
          <a:xfrm>
            <a:off x="1538098" y="-504832"/>
            <a:ext cx="9524999" cy="4209369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093076" y="4159801"/>
            <a:ext cx="4756225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Vứt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rác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bừa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bãi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256354" y="4159801"/>
            <a:ext cx="5536253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Quét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dọn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sân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499946" y="5210316"/>
            <a:ext cx="5365824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Hái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vườn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2701" y="4104246"/>
            <a:ext cx="672947" cy="59137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4260" y="4157922"/>
            <a:ext cx="672128" cy="53770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2351" y="5276742"/>
            <a:ext cx="672129" cy="590658"/>
          </a:xfrm>
          <a:prstGeom prst="rect">
            <a:avLst/>
          </a:prstGeom>
        </p:spPr>
      </p:pic>
      <p:sp>
        <p:nvSpPr>
          <p:cNvPr id="24" name="Right Arrow 23">
            <a:hlinkClick r:id="rId10" action="ppaction://hlinksldjump"/>
          </p:cNvPr>
          <p:cNvSpPr/>
          <p:nvPr/>
        </p:nvSpPr>
        <p:spPr>
          <a:xfrm>
            <a:off x="11148649" y="5867400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Trở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266795" y="1211863"/>
            <a:ext cx="63246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 </a:t>
            </a:r>
            <a:r>
              <a:rPr lang="en-US" sz="48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r>
              <a:rPr lang="en-US" sz="48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48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lang="en-US" sz="48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nên</a:t>
            </a:r>
            <a:r>
              <a:rPr lang="en-US" sz="48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48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48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giữ gìn vệ sinh và an toàn trường học.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923841" y="1525037"/>
            <a:ext cx="184731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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2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2" grpId="0" bldLvl="0" animBg="1"/>
      <p:bldP spid="13" grpId="0" bldLvl="0" animBg="1"/>
      <p:bldP spid="14" grpId="0" bldLvl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44000" r="-4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55" b="91250" l="600" r="99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975"/>
          <a:stretch>
            <a:fillRect/>
          </a:stretch>
        </p:blipFill>
        <p:spPr>
          <a:xfrm>
            <a:off x="1981200" y="-169237"/>
            <a:ext cx="8991599" cy="4209369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371600" y="4101063"/>
            <a:ext cx="4690873" cy="100433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Chuẩn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bị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phục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gàng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399309" y="5435371"/>
            <a:ext cx="4663162" cy="134642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chạy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nhảy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leo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trèo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719173" y="4762155"/>
            <a:ext cx="4101227" cy="134643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3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đáp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9423" y="4514022"/>
            <a:ext cx="672947" cy="59137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0670" y="6242258"/>
            <a:ext cx="672129" cy="59065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0343" y="6320298"/>
            <a:ext cx="672128" cy="537702"/>
          </a:xfrm>
          <a:prstGeom prst="rect">
            <a:avLst/>
          </a:prstGeom>
        </p:spPr>
      </p:pic>
      <p:sp>
        <p:nvSpPr>
          <p:cNvPr id="24" name="Right Arrow 23">
            <a:hlinkClick r:id="rId10" action="ppaction://hlinksldjump"/>
          </p:cNvPr>
          <p:cNvSpPr/>
          <p:nvPr/>
        </p:nvSpPr>
        <p:spPr>
          <a:xfrm>
            <a:off x="11148649" y="5981730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Trở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657600" y="1252650"/>
            <a:ext cx="570504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3.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quá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trình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khảo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lưu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ý?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2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2" grpId="0" bldLvl="0" animBg="1"/>
      <p:bldP spid="13" grpId="0" bldLvl="0" animBg="1"/>
      <p:bldP spid="15" grpId="0" bldLvl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133EFB4F-F02A-4FC4-9A80-1996BDF202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4606" y="657186"/>
            <a:ext cx="9998307" cy="3816427"/>
          </a:xfrm>
          <a:prstGeom prst="rect">
            <a:avLst/>
          </a:prstGeom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01FC40D1-9428-46A5-822E-4AE6B219A2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5150" y="1757680"/>
            <a:ext cx="8358340" cy="195698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567659" y="1064290"/>
            <a:ext cx="51123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4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4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xã</a:t>
            </a:r>
            <a:r>
              <a:rPr lang="en-US" sz="4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hội</a:t>
            </a:r>
            <a:endParaRPr lang="en-US" sz="40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图片 13">
            <a:extLst>
              <a:ext uri="{FF2B5EF4-FFF2-40B4-BE49-F238E27FC236}">
                <a16:creationId xmlns="" xmlns:a16="http://schemas.microsoft.com/office/drawing/2014/main" id="{0AF0E087-B94A-4086-A117-78853F9C52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7794" y="232289"/>
            <a:ext cx="9249022" cy="2970274"/>
          </a:xfrm>
          <a:prstGeom prst="rect">
            <a:avLst/>
          </a:prstGeom>
        </p:spPr>
      </p:pic>
      <p:pic>
        <p:nvPicPr>
          <p:cNvPr id="33" name="Picture 2" descr="https://i.pinimg.com/564x/fc/e5/af/fce5af448eb4c49b9c3fac710c719fa3.jpg">
            <a:extLst>
              <a:ext uri="{FF2B5EF4-FFF2-40B4-BE49-F238E27FC236}">
                <a16:creationId xmlns="" xmlns:a16="http://schemas.microsoft.com/office/drawing/2014/main" id="{8EBDB331-D78C-446C-9CD8-FA81024FB1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8411" y="2926379"/>
            <a:ext cx="5362575" cy="4305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33">
            <a:extLst>
              <a:ext uri="{FF2B5EF4-FFF2-40B4-BE49-F238E27FC236}">
                <a16:creationId xmlns="" xmlns:a16="http://schemas.microsoft.com/office/drawing/2014/main" id="{CD17BFB7-59B6-4932-892A-ADAFB4BA81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7340" y="913497"/>
            <a:ext cx="7821846" cy="2414225"/>
          </a:xfrm>
          <a:prstGeom prst="rect">
            <a:avLst/>
          </a:prstGeom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rên con đường đến trường - Bài hát mẫu - GV Đoàn Vũ Thùy Dương">
            <a:hlinkClick r:id="" action="ppaction://media"/>
            <a:extLst>
              <a:ext uri="{FF2B5EF4-FFF2-40B4-BE49-F238E27FC236}">
                <a16:creationId xmlns="" xmlns:a16="http://schemas.microsoft.com/office/drawing/2014/main" id="{0F7DBB3F-9335-4349-96EA-93A6D96298A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87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C:/Users/ADMINI~1/AppData/Local/Temp/picturecompress_20210629082829/output_1.pngoutput_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4790" y="824865"/>
            <a:ext cx="10058400" cy="502793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6127F5AB-4945-47DA-B3E5-637C3A98DE68}"/>
              </a:ext>
            </a:extLst>
          </p:cNvPr>
          <p:cNvGrpSpPr/>
          <p:nvPr/>
        </p:nvGrpSpPr>
        <p:grpSpPr>
          <a:xfrm>
            <a:off x="454111" y="1005204"/>
            <a:ext cx="8293649" cy="1842864"/>
            <a:chOff x="5300431" y="1251591"/>
            <a:chExt cx="5997489" cy="1473515"/>
          </a:xfrm>
        </p:grpSpPr>
        <p:grpSp>
          <p:nvGrpSpPr>
            <p:cNvPr id="6" name="Group 5">
              <a:extLst>
                <a:ext uri="{FF2B5EF4-FFF2-40B4-BE49-F238E27FC236}">
                  <a16:creationId xmlns="" xmlns:a16="http://schemas.microsoft.com/office/drawing/2014/main" id="{3BD3D0BC-73DB-40FD-9D5B-4B3E0EC1DAB5}"/>
                </a:ext>
              </a:extLst>
            </p:cNvPr>
            <p:cNvGrpSpPr/>
            <p:nvPr/>
          </p:nvGrpSpPr>
          <p:grpSpPr>
            <a:xfrm>
              <a:off x="5300431" y="1251591"/>
              <a:ext cx="5997489" cy="1473515"/>
              <a:chOff x="4436414" y="1551563"/>
              <a:chExt cx="7327378" cy="4327762"/>
            </a:xfrm>
          </p:grpSpPr>
          <p:sp>
            <p:nvSpPr>
              <p:cNvPr id="8" name="Rectangle: Diagonal Corners Rounded 7">
                <a:extLst>
                  <a:ext uri="{FF2B5EF4-FFF2-40B4-BE49-F238E27FC236}">
                    <a16:creationId xmlns="" xmlns:a16="http://schemas.microsoft.com/office/drawing/2014/main" id="{9D39F976-15BA-4122-ACE8-27F523E8A70F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9" name="Rectangle: Diagonal Corners Rounded 8">
                <a:extLst>
                  <a:ext uri="{FF2B5EF4-FFF2-40B4-BE49-F238E27FC236}">
                    <a16:creationId xmlns="" xmlns:a16="http://schemas.microsoft.com/office/drawing/2014/main" id="{154B6F34-7F29-4D68-86F5-4C6043C00986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="" xmlns:a16="http://schemas.microsoft.com/office/drawing/2014/main" id="{F8540434-2A62-48FA-B25F-9F1836D8BF1A}"/>
                </a:ext>
              </a:extLst>
            </p:cNvPr>
            <p:cNvSpPr txBox="1"/>
            <p:nvPr/>
          </p:nvSpPr>
          <p:spPr>
            <a:xfrm>
              <a:off x="5669690" y="1402289"/>
              <a:ext cx="5262470" cy="10880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3600" b="1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Nhớ lại và những nội dung đã học trong chủ đề Trường học?</a:t>
              </a:r>
              <a:endParaRPr lang="en-US" sz="36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图片 13">
            <a:extLst>
              <a:ext uri="{FF2B5EF4-FFF2-40B4-BE49-F238E27FC236}">
                <a16:creationId xmlns="" xmlns:a16="http://schemas.microsoft.com/office/drawing/2014/main" id="{0AF0E087-B94A-4086-A117-78853F9C52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7794" y="232289"/>
            <a:ext cx="9249022" cy="2970274"/>
          </a:xfrm>
          <a:prstGeom prst="rect">
            <a:avLst/>
          </a:prstGeom>
        </p:spPr>
      </p:pic>
      <p:pic>
        <p:nvPicPr>
          <p:cNvPr id="33" name="Picture 2" descr="https://i.pinimg.com/564x/fc/e5/af/fce5af448eb4c49b9c3fac710c719fa3.jpg">
            <a:extLst>
              <a:ext uri="{FF2B5EF4-FFF2-40B4-BE49-F238E27FC236}">
                <a16:creationId xmlns="" xmlns:a16="http://schemas.microsoft.com/office/drawing/2014/main" id="{8EBDB331-D78C-446C-9CD8-FA81024FB1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8411" y="2926379"/>
            <a:ext cx="5362575" cy="4305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B53F0EEC-2429-47D4-9801-FABC093D6D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3795" y="573119"/>
            <a:ext cx="7517019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162312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13">
            <a:extLst>
              <a:ext uri="{FF2B5EF4-FFF2-40B4-BE49-F238E27FC236}">
                <a16:creationId xmlns="" xmlns:a16="http://schemas.microsoft.com/office/drawing/2014/main" id="{3FB799A8-BEC2-4125-B5A6-67AA8BF840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1874" y="1056639"/>
            <a:ext cx="9249022" cy="24913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AC9B275E-96C2-4FEA-86B3-B233CDFFD8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4715" y="1378639"/>
            <a:ext cx="7852329" cy="1682642"/>
          </a:xfrm>
          <a:prstGeom prst="rect">
            <a:avLst/>
          </a:prstGeom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4A03C555-4F5F-4AB9-B45D-0928F49A09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4192" y="487679"/>
            <a:ext cx="11271568" cy="5735953"/>
          </a:xfrm>
          <a:prstGeom prst="rect">
            <a:avLst/>
          </a:prstGeom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group of people posing for a photo in front of a building&#10;&#10;Description automatically generated">
            <a:extLst>
              <a:ext uri="{FF2B5EF4-FFF2-40B4-BE49-F238E27FC236}">
                <a16:creationId xmlns="" xmlns:a16="http://schemas.microsoft.com/office/drawing/2014/main" id="{BC46D9C2-0BF3-4468-BD54-F831FF64E8F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" b="11019"/>
          <a:stretch/>
        </p:blipFill>
        <p:spPr>
          <a:xfrm>
            <a:off x="5162052" y="3272588"/>
            <a:ext cx="6105382" cy="3585411"/>
          </a:xfrm>
          <a:prstGeom prst="rect">
            <a:avLst/>
          </a:prstGeom>
        </p:spPr>
      </p:pic>
      <p:pic>
        <p:nvPicPr>
          <p:cNvPr id="9" name="Picture 8" descr="A picture containing person, outdoor, group, crowd&#10;&#10;Description automatically generated">
            <a:extLst>
              <a:ext uri="{FF2B5EF4-FFF2-40B4-BE49-F238E27FC236}">
                <a16:creationId xmlns="" xmlns:a16="http://schemas.microsoft.com/office/drawing/2014/main" id="{514C8817-163B-4896-B334-52DF992123A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4" r="-1" b="-1"/>
          <a:stretch/>
        </p:blipFill>
        <p:spPr>
          <a:xfrm>
            <a:off x="20" y="9"/>
            <a:ext cx="7279893" cy="3895335"/>
          </a:xfrm>
          <a:custGeom>
            <a:avLst/>
            <a:gdLst/>
            <a:ahLst/>
            <a:cxnLst/>
            <a:rect l="l" t="t" r="r" b="b"/>
            <a:pathLst>
              <a:path w="7279913" h="3895335">
                <a:moveTo>
                  <a:pt x="0" y="0"/>
                </a:moveTo>
                <a:lnTo>
                  <a:pt x="7279913" y="0"/>
                </a:lnTo>
                <a:lnTo>
                  <a:pt x="7279913" y="3116976"/>
                </a:lnTo>
                <a:lnTo>
                  <a:pt x="5011287" y="3116976"/>
                </a:lnTo>
                <a:lnTo>
                  <a:pt x="5011287" y="3895335"/>
                </a:lnTo>
                <a:lnTo>
                  <a:pt x="0" y="3895335"/>
                </a:lnTo>
                <a:close/>
              </a:path>
            </a:pathLst>
          </a:custGeom>
        </p:spPr>
      </p:pic>
      <p:pic>
        <p:nvPicPr>
          <p:cNvPr id="5" name="Picture 4" descr="A group of kids playing with brooms&#10;&#10;Description automatically generated with low confidence">
            <a:extLst>
              <a:ext uri="{FF2B5EF4-FFF2-40B4-BE49-F238E27FC236}">
                <a16:creationId xmlns="" xmlns:a16="http://schemas.microsoft.com/office/drawing/2014/main" id="{AC41A62E-25DB-46C8-B270-1F4CC47DD70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09" r="3410" b="2"/>
          <a:stretch/>
        </p:blipFill>
        <p:spPr>
          <a:xfrm>
            <a:off x="7458302" y="-22547"/>
            <a:ext cx="3809132" cy="3139531"/>
          </a:xfrm>
          <a:prstGeom prst="rect">
            <a:avLst/>
          </a:prstGeom>
        </p:spPr>
      </p:pic>
      <p:pic>
        <p:nvPicPr>
          <p:cNvPr id="11" name="Picture 10" descr="A group of children in a classroom&#10;&#10;Description automatically generated with medium confidence">
            <a:extLst>
              <a:ext uri="{FF2B5EF4-FFF2-40B4-BE49-F238E27FC236}">
                <a16:creationId xmlns="" xmlns:a16="http://schemas.microsoft.com/office/drawing/2014/main" id="{976C6793-AD59-47AA-B609-CAD8E8D9D64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84" b="16775"/>
          <a:stretch/>
        </p:blipFill>
        <p:spPr>
          <a:xfrm>
            <a:off x="1" y="4065775"/>
            <a:ext cx="5001186" cy="2792224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25414FA1-2D4C-41DB-83DE-4F3E38C10A6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1423904" y="0"/>
            <a:ext cx="768096" cy="68580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548897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字魂58号-创中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字魂58号-创中黑"/>
        <a:ea typeface=""/>
        <a:cs typeface=""/>
        <a:font script="Jpan" typeface="ＭＳ Ｐゴシック"/>
        <a:font script="Hang" typeface="맑은 고딕"/>
        <a:font script="Hans" typeface="字魂58号-创中黑"/>
        <a:font script="Hant" typeface="新細明體"/>
        <a:font script="Arab" typeface="字魂58号-创中黑"/>
        <a:font script="Hebr" typeface="字魂58号-创中黑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字魂58号-创中黑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205</TotalTime>
  <Words>275</Words>
  <Application>Microsoft Office PowerPoint</Application>
  <PresentationFormat>Custom</PresentationFormat>
  <Paragraphs>37</Paragraphs>
  <Slides>19</Slides>
  <Notes>5</Notes>
  <HiddenSlides>0</HiddenSlides>
  <MMClips>2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21" baseType="lpstr">
      <vt:lpstr>Office 主题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24</cp:revision>
  <dcterms:created xsi:type="dcterms:W3CDTF">2022-07-18T23:35:33Z</dcterms:created>
  <dcterms:modified xsi:type="dcterms:W3CDTF">2023-06-02T06:02:19Z</dcterms:modified>
</cp:coreProperties>
</file>