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67" r:id="rId10"/>
    <p:sldId id="270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48" y="-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HỌC NGỌC LÂM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2119" y="1752600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𝟕𝟔𝟓</m:t>
                      </m:r>
                    </m:oMath>
                  </m:oMathPara>
                </a14:m>
                <a:endParaRPr lang="en-US" sz="6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5400" b="1" i="1" u="sng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eqArr>
                            <m:eqArrPr>
                              <m:ctrlP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brk m:alnAt="7"/>
                                </m:rP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𝟔𝟕𝟑</m:t>
                              </m:r>
                            </m:e>
                            <m:e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𝟒𝟖𝟔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𝟓𝟑𝟗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𝟔𝟑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𝟖𝟒𝟕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blipFill>
                <a:blip r:embed="rId5"/>
                <a:stretch>
                  <a:fillRect l="-251" r="-30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𝟗𝟒𝟕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𝟔𝟗𝟑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𝟕𝟑𝟖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𝟏𝟒𝟓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2DA397FC-67EE-FE57-EB8C-EC7CD02B9E7F}"/>
              </a:ext>
            </a:extLst>
          </p:cNvPr>
          <p:cNvSpPr/>
          <p:nvPr/>
        </p:nvSpPr>
        <p:spPr>
          <a:xfrm>
            <a:off x="1584524" y="2690842"/>
            <a:ext cx="6253460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Tổng của 6 735 và 3627 là: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DCF4027D-6137-25D7-5599-3424E5A7DE1F}"/>
              </a:ext>
            </a:extLst>
          </p:cNvPr>
          <p:cNvSpPr/>
          <p:nvPr/>
        </p:nvSpPr>
        <p:spPr>
          <a:xfrm>
            <a:off x="4405250" y="3572326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10 362    B. 9 362    C. 10 352     D.  3 108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CECCA20C-CA33-C3C9-BC44-08FA7C4A6541}"/>
              </a:ext>
            </a:extLst>
          </p:cNvPr>
          <p:cNvSpPr/>
          <p:nvPr/>
        </p:nvSpPr>
        <p:spPr>
          <a:xfrm>
            <a:off x="4377906" y="5750594"/>
            <a:ext cx="8714142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8 525      B. 18 515   C. 8 515      D. 40 991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B8BB55A6-05BD-E35F-36D8-C31E7CB42B8B}"/>
              </a:ext>
            </a:extLst>
          </p:cNvPr>
          <p:cNvSpPr/>
          <p:nvPr/>
        </p:nvSpPr>
        <p:spPr>
          <a:xfrm>
            <a:off x="1564853" y="4651992"/>
            <a:ext cx="6884854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24 753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16 238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4BE1780D-8136-C124-C5F3-33E7430F76FE}"/>
              </a:ext>
            </a:extLst>
          </p:cNvPr>
          <p:cNvSpPr/>
          <p:nvPr/>
        </p:nvSpPr>
        <p:spPr>
          <a:xfrm>
            <a:off x="1584524" y="6596059"/>
            <a:ext cx="10035980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12 639 – 8 254 + 2 000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CE807F40-E57C-524A-2C02-2E25D82DC8F0}"/>
              </a:ext>
            </a:extLst>
          </p:cNvPr>
          <p:cNvSpPr/>
          <p:nvPr/>
        </p:nvSpPr>
        <p:spPr>
          <a:xfrm>
            <a:off x="4405250" y="7930491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4 385       B. 6 385    C 6 485        D 2 385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xmlns="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5C9837-D4D5-4C43-87E2-2ED508612ACC}"/>
              </a:ext>
            </a:extLst>
          </p:cNvPr>
          <p:cNvSpPr/>
          <p:nvPr/>
        </p:nvSpPr>
        <p:spPr>
          <a:xfrm>
            <a:off x="4377906" y="3617721"/>
            <a:ext cx="666696" cy="677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1EB42037-CD26-4277-AF18-A20AD43D6014}"/>
              </a:ext>
            </a:extLst>
          </p:cNvPr>
          <p:cNvSpPr/>
          <p:nvPr/>
        </p:nvSpPr>
        <p:spPr>
          <a:xfrm>
            <a:off x="8734977" y="583682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65B73A32-CF8B-4E88-9F8E-5E6368F0E4A3}"/>
              </a:ext>
            </a:extLst>
          </p:cNvPr>
          <p:cNvSpPr/>
          <p:nvPr/>
        </p:nvSpPr>
        <p:spPr>
          <a:xfrm>
            <a:off x="6602514" y="799816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7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sp>
        <p:nvSpPr>
          <p:cNvPr id="49" name="Text Box 14">
            <a:extLst>
              <a:ext uri="{FF2B5EF4-FFF2-40B4-BE49-F238E27FC236}">
                <a16:creationId xmlns:a16="http://schemas.microsoft.com/office/drawing/2014/main" xmlns="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1FF6C72F-FF5C-5995-4D5B-553813F27A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30" t="21185" r="4077" b="-1"/>
          <a:stretch/>
        </p:blipFill>
        <p:spPr>
          <a:xfrm>
            <a:off x="2347118" y="2759880"/>
            <a:ext cx="12602768" cy="496588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CC11FD82-1C7B-EA1C-1850-A11F2C4C59EF}"/>
              </a:ext>
            </a:extLst>
          </p:cNvPr>
          <p:cNvSpPr txBox="1"/>
          <p:nvPr/>
        </p:nvSpPr>
        <p:spPr>
          <a:xfrm>
            <a:off x="2156077" y="7476026"/>
            <a:ext cx="14120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Đường đi từ cổng công viên đến vườn thú gần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98A1677-9752-1519-59CC-EA00A937E738}"/>
              </a:ext>
            </a:extLst>
          </p:cNvPr>
          <p:cNvSpPr txBox="1"/>
          <p:nvPr/>
        </p:nvSpPr>
        <p:spPr>
          <a:xfrm>
            <a:off x="2156077" y="8269031"/>
            <a:ext cx="13335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Đường đi từ cổng công viên đến vườn thú xa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xmlns="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545589" y="2671906"/>
            <a:ext cx="1801529" cy="320547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A627C2F3-8946-1F5D-1144-2AE61C6903BD}"/>
              </a:ext>
            </a:extLst>
          </p:cNvPr>
          <p:cNvSpPr txBox="1"/>
          <p:nvPr/>
        </p:nvSpPr>
        <p:spPr>
          <a:xfrm>
            <a:off x="15339996" y="7445248"/>
            <a:ext cx="67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2AD6C297-D7CA-9282-256D-4CE401B7E483}"/>
              </a:ext>
            </a:extLst>
          </p:cNvPr>
          <p:cNvSpPr txBox="1"/>
          <p:nvPr/>
        </p:nvSpPr>
        <p:spPr>
          <a:xfrm flipH="1">
            <a:off x="15301119" y="8183912"/>
            <a:ext cx="675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2D9C7BD4-B8FD-ABD3-2EC2-AE3D6875A1CF}"/>
              </a:ext>
            </a:extLst>
          </p:cNvPr>
          <p:cNvSpPr txBox="1"/>
          <p:nvPr/>
        </p:nvSpPr>
        <p:spPr>
          <a:xfrm rot="20326365">
            <a:off x="5385045" y="3668955"/>
            <a:ext cx="16791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450 m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5358B75D-7FB2-8426-BBBC-AC2185C9FEC9}"/>
              </a:ext>
            </a:extLst>
          </p:cNvPr>
          <p:cNvGrpSpPr/>
          <p:nvPr/>
        </p:nvGrpSpPr>
        <p:grpSpPr>
          <a:xfrm rot="3332600">
            <a:off x="4413851" y="5152729"/>
            <a:ext cx="1938839" cy="729662"/>
            <a:chOff x="10091801" y="1875337"/>
            <a:chExt cx="2389918" cy="72966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051DDFC8-D222-C644-4816-D54FC75D8CD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00428EA6-2FDE-E6FF-0281-4301786E8C7A}"/>
                </a:ext>
              </a:extLst>
            </p:cNvPr>
            <p:cNvSpPr txBox="1"/>
            <p:nvPr/>
          </p:nvSpPr>
          <p:spPr>
            <a:xfrm>
              <a:off x="10362900" y="1958668"/>
              <a:ext cx="179923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590 m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12CC49E7-5107-BAA1-BCF3-28195D9F64E0}"/>
              </a:ext>
            </a:extLst>
          </p:cNvPr>
          <p:cNvGrpSpPr/>
          <p:nvPr/>
        </p:nvGrpSpPr>
        <p:grpSpPr>
          <a:xfrm rot="20751757">
            <a:off x="6815678" y="6242147"/>
            <a:ext cx="1731641" cy="786967"/>
            <a:chOff x="10091801" y="1875337"/>
            <a:chExt cx="2389918" cy="705273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xmlns="" id="{3B0FD797-A09B-9938-B24C-7F44AD175024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C786453D-CB85-F935-BBC8-BB63482009ED}"/>
                </a:ext>
              </a:extLst>
            </p:cNvPr>
            <p:cNvSpPr txBox="1"/>
            <p:nvPr/>
          </p:nvSpPr>
          <p:spPr>
            <a:xfrm>
              <a:off x="10362899" y="1996159"/>
              <a:ext cx="1799238" cy="5713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400 m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AA0D7419-8894-4337-BDAF-BB3E12106A0D}"/>
              </a:ext>
            </a:extLst>
          </p:cNvPr>
          <p:cNvGrpSpPr/>
          <p:nvPr/>
        </p:nvGrpSpPr>
        <p:grpSpPr>
          <a:xfrm rot="21092483">
            <a:off x="9720379" y="4822500"/>
            <a:ext cx="2196880" cy="584775"/>
            <a:chOff x="7899191" y="1688628"/>
            <a:chExt cx="2994526" cy="184174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5C8E202E-A18B-50D9-63D0-15FC6C7F43F4}"/>
                </a:ext>
              </a:extLst>
            </p:cNvPr>
            <p:cNvSpPr/>
            <p:nvPr/>
          </p:nvSpPr>
          <p:spPr>
            <a:xfrm>
              <a:off x="7899191" y="2451478"/>
              <a:ext cx="2061803" cy="575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F2ABA1EA-5432-769F-0ED4-E63D27FFD72E}"/>
                </a:ext>
              </a:extLst>
            </p:cNvPr>
            <p:cNvSpPr txBox="1"/>
            <p:nvPr/>
          </p:nvSpPr>
          <p:spPr>
            <a:xfrm>
              <a:off x="8082077" y="1688628"/>
              <a:ext cx="2811640" cy="18417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370 m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5175D0C4-21AA-A586-7529-C889F85DC121}"/>
              </a:ext>
            </a:extLst>
          </p:cNvPr>
          <p:cNvGrpSpPr/>
          <p:nvPr/>
        </p:nvGrpSpPr>
        <p:grpSpPr>
          <a:xfrm rot="17420745">
            <a:off x="8309310" y="5515201"/>
            <a:ext cx="1832405" cy="770475"/>
            <a:chOff x="10091801" y="1875337"/>
            <a:chExt cx="2389918" cy="705273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xmlns="" id="{B6C4D9E7-C393-E79F-72BA-5335CD735E4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E17BB99C-6F07-70C5-B266-9E9249449EC6}"/>
                </a:ext>
              </a:extLst>
            </p:cNvPr>
            <p:cNvSpPr txBox="1"/>
            <p:nvPr/>
          </p:nvSpPr>
          <p:spPr>
            <a:xfrm rot="21438464">
              <a:off x="10362898" y="2019798"/>
              <a:ext cx="1799237" cy="524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280 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 về: 35 000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nhất: 16 400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hai: 17 340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lại: .....liều ?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extLst>
      <p:ext uri="{BB962C8B-B14F-4D97-AF65-F5344CB8AC3E}">
        <p14:creationId xmlns:p14="http://schemas.microsoft.com/office/powerpoint/2010/main" val="193530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dùng trong cả hai đợt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16 400 + 17 340 = 33 740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còn lại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35 000 – 33 740 =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1010</a:t>
            </a: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nay:.....năm?                   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2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nay là năm 2023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nay, Chiếu dời đô của vua Lý Thái Tổ đã được số năm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2 023 – 1 010 = 1 013 (năm)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1 013 năm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795</Words>
  <Application>Microsoft Office PowerPoint</Application>
  <PresentationFormat>Custom</PresentationFormat>
  <Paragraphs>89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129</cp:revision>
  <dcterms:created xsi:type="dcterms:W3CDTF">2022-07-10T01:37:20Z</dcterms:created>
  <dcterms:modified xsi:type="dcterms:W3CDTF">2023-06-05T04:49:59Z</dcterms:modified>
</cp:coreProperties>
</file>