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5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48" y="-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100 000-t1-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99322" y="1809898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𝟖𝟖𝟓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𝟐𝟒𝟔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𝟏𝟑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𝟔𝟐𝟕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𝟒𝟓𝟒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𝟕𝟔𝟗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𝟒𝟗𝟓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blipFill>
                <a:blip r:embed="rId5"/>
                <a:stretch>
                  <a:fillRect r="-10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𝟔𝟐𝟔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𝟏𝟕𝟑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𝟐𝟕𝟒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𝟐𝟕𝟒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𝟑𝟓𝟐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1266230"/>
            <a:chOff x="1470819" y="1943100"/>
            <a:chExt cx="14287500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bé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6 000,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20 000 ?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2DA397FC-67EE-FE57-EB8C-EC7CD02B9E7F}"/>
              </a:ext>
            </a:extLst>
          </p:cNvPr>
          <p:cNvSpPr/>
          <p:nvPr/>
        </p:nvSpPr>
        <p:spPr>
          <a:xfrm>
            <a:off x="1545510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3 500 + 2 500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EB8847BD-3D6F-39DF-30BB-4BFD81CA5503}"/>
              </a:ext>
            </a:extLst>
          </p:cNvPr>
          <p:cNvSpPr/>
          <p:nvPr/>
        </p:nvSpPr>
        <p:spPr>
          <a:xfrm>
            <a:off x="4232427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1EB8AA6A-D71C-9BB9-838A-E3316D149B58}"/>
              </a:ext>
            </a:extLst>
          </p:cNvPr>
          <p:cNvSpPr/>
          <p:nvPr/>
        </p:nvSpPr>
        <p:spPr>
          <a:xfrm>
            <a:off x="6977295" y="344515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DCF4027D-6137-25D7-5599-3424E5A7DE1F}"/>
              </a:ext>
            </a:extLst>
          </p:cNvPr>
          <p:cNvSpPr/>
          <p:nvPr/>
        </p:nvSpPr>
        <p:spPr>
          <a:xfrm>
            <a:off x="9728853" y="34451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CECCA20C-CA33-C3C9-BC44-08FA7C4A6541}"/>
              </a:ext>
            </a:extLst>
          </p:cNvPr>
          <p:cNvSpPr/>
          <p:nvPr/>
        </p:nvSpPr>
        <p:spPr>
          <a:xfrm>
            <a:off x="12795003" y="3442432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B8BB55A6-05BD-E35F-36D8-C31E7CB42B8B}"/>
              </a:ext>
            </a:extLst>
          </p:cNvPr>
          <p:cNvSpPr/>
          <p:nvPr/>
        </p:nvSpPr>
        <p:spPr>
          <a:xfrm>
            <a:off x="3318800" y="4469011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4BE1780D-8136-C124-C5F3-33E7430F76FE}"/>
              </a:ext>
            </a:extLst>
          </p:cNvPr>
          <p:cNvSpPr/>
          <p:nvPr/>
        </p:nvSpPr>
        <p:spPr>
          <a:xfrm>
            <a:off x="3318800" y="6574003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CE807F40-E57C-524A-2C02-2E25D82DC8F0}"/>
              </a:ext>
            </a:extLst>
          </p:cNvPr>
          <p:cNvSpPr/>
          <p:nvPr/>
        </p:nvSpPr>
        <p:spPr>
          <a:xfrm>
            <a:off x="5137933" y="5605804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E8F31063-784D-C57E-6FDC-0F1019174E30}"/>
              </a:ext>
            </a:extLst>
          </p:cNvPr>
          <p:cNvSpPr/>
          <p:nvPr/>
        </p:nvSpPr>
        <p:spPr>
          <a:xfrm>
            <a:off x="8432695" y="5588218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AE5BDF24-5D6A-2D1F-7186-61EAF43C4D32}"/>
              </a:ext>
            </a:extLst>
          </p:cNvPr>
          <p:cNvSpPr/>
          <p:nvPr/>
        </p:nvSpPr>
        <p:spPr>
          <a:xfrm>
            <a:off x="5163570" y="77194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91AD7F56-AF17-5E8B-7423-2FB51F6F1770}"/>
              </a:ext>
            </a:extLst>
          </p:cNvPr>
          <p:cNvSpPr/>
          <p:nvPr/>
        </p:nvSpPr>
        <p:spPr>
          <a:xfrm>
            <a:off x="8490122" y="77022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xmlns="" id="{BD2902AF-F6FD-4ECF-6C07-DAE9CC56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5486402" cy="707886"/>
            <a:chOff x="1470818" y="1943100"/>
            <a:chExt cx="5184921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757F7C5-AAE3-4261-3D1A-57FA4AC98728}"/>
              </a:ext>
            </a:extLst>
          </p:cNvPr>
          <p:cNvSpPr txBox="1"/>
          <p:nvPr/>
        </p:nvSpPr>
        <p:spPr>
          <a:xfrm>
            <a:off x="1855942" y="2825369"/>
            <a:ext cx="6100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4 569  + 3 721 – 500 =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45E264CC-76DB-9D83-EB6C-9639211936FC}"/>
              </a:ext>
            </a:extLst>
          </p:cNvPr>
          <p:cNvSpPr txBox="1"/>
          <p:nvPr/>
        </p:nvSpPr>
        <p:spPr>
          <a:xfrm>
            <a:off x="8602993" y="2869873"/>
            <a:ext cx="6469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9 170  + (15 729– 7 729) =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356CB75-5902-D4F0-E616-6BFDA7B59194}"/>
              </a:ext>
            </a:extLst>
          </p:cNvPr>
          <p:cNvSpPr txBox="1"/>
          <p:nvPr/>
        </p:nvSpPr>
        <p:spPr>
          <a:xfrm>
            <a:off x="1538391" y="3959693"/>
            <a:ext cx="61005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4 569 +3 721 – 500 =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8290 -500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= 7 790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80614DB3-2E6A-8052-61FF-0889062C4386}"/>
              </a:ext>
            </a:extLst>
          </p:cNvPr>
          <p:cNvSpPr txBox="1"/>
          <p:nvPr/>
        </p:nvSpPr>
        <p:spPr>
          <a:xfrm>
            <a:off x="8580753" y="3959693"/>
            <a:ext cx="78531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9 170 + (15 729 – 7 729)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9 170 +   8 000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= 17 170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9" name="Text Box 14">
            <a:extLst>
              <a:ext uri="{FF2B5EF4-FFF2-40B4-BE49-F238E27FC236}">
                <a16:creationId xmlns:a16="http://schemas.microsoft.com/office/drawing/2014/main" xmlns="" id="{D5B1E80D-A472-0E88-18D5-0B2F7DC65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7E2C71-5C08-5B02-D474-2587A36274BA}"/>
              </a:ext>
            </a:extLst>
          </p:cNvPr>
          <p:cNvSpPr txBox="1"/>
          <p:nvPr/>
        </p:nvSpPr>
        <p:spPr>
          <a:xfrm>
            <a:off x="2103753" y="4173409"/>
            <a:ext cx="120396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endParaRPr lang="en-US" sz="4000" b="1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 Gấu bông:  28 000 đồng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 Kẹo: 3000 đồng 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 cô bán hàng: 50 000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 lại: ....đồng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176643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7E2C71-5C08-5B02-D474-2587A36274BA}"/>
              </a:ext>
            </a:extLst>
          </p:cNvPr>
          <p:cNvSpPr txBox="1"/>
          <p:nvPr/>
        </p:nvSpPr>
        <p:spPr>
          <a:xfrm>
            <a:off x="2225489" y="4173409"/>
            <a:ext cx="120396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 mua gấu bông và gạo hết số tiền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28 000 + 3 000 = 31 000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 tiền cô bán hàng phải trả lại cho Mai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50 000 – 31 000 = 19 000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Đáp số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19 000 đồng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681454"/>
            <a:chOff x="1470819" y="1943100"/>
            <a:chExt cx="1413510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44B90551-AF8B-2D17-82AD-C54C80FECD4B}"/>
                  </a:ext>
                </a:extLst>
              </p:cNvPr>
              <p:cNvSpPr txBox="1"/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𝟖𝟗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𝟖𝟑𝟕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B90551-AF8B-2D17-82AD-C54C80FECD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EC19F301-EA76-F37A-63F9-CC793B974FCF}"/>
                  </a:ext>
                </a:extLst>
              </p:cNvPr>
              <p:cNvSpPr txBox="1"/>
              <p:nvPr/>
            </p:nvSpPr>
            <p:spPr>
              <a:xfrm>
                <a:off x="9083642" y="2602642"/>
                <a:ext cx="4845877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)−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?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𝟓𝟑</m:t>
                          </m:r>
                        </m:e>
                      </m:mr>
                    </m:m>
                  </m:oMath>
                </a14:m>
                <a:r>
                  <a:rPr lang="en-US" sz="54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19F301-EA76-F37A-63F9-CC793B974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642" y="2602642"/>
                <a:ext cx="4845877" cy="2328971"/>
              </a:xfrm>
              <a:prstGeom prst="rect">
                <a:avLst/>
              </a:prstGeom>
              <a:blipFill>
                <a:blip r:embed="rId3"/>
                <a:stretch>
                  <a:fillRect r="-1295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091EC291-A9C4-24BF-87BF-3B043769BE02}"/>
                  </a:ext>
                </a:extLst>
              </p:cNvPr>
              <p:cNvSpPr txBox="1"/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mP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𝟗𝟎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𝟕𝟐𝟕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𝟑𝟔𝟒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6000" b="1" i="1" u="sng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𝟓𝟑</m:t>
                          </m:r>
                        </m:e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91EC291-A9C4-24BF-87BF-3B043769B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blipFill>
                <a:blip r:embed="rId4"/>
                <a:stretch>
                  <a:fillRect r="-28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4B1B1BA4-19DA-3F9A-6703-5B2215DDA09E}"/>
                  </a:ext>
                </a:extLst>
              </p:cNvPr>
              <p:cNvSpPr txBox="1"/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)+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?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     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1B1BA4-19DA-3F9A-6703-5B2215DDA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 Box 14">
            <a:extLst>
              <a:ext uri="{FF2B5EF4-FFF2-40B4-BE49-F238E27FC236}">
                <a16:creationId xmlns:a16="http://schemas.microsoft.com/office/drawing/2014/main" xmlns="" id="{24A5198E-B791-6FAF-CEB3-93C14BF3C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641</Words>
  <Application>Microsoft Office PowerPoint</Application>
  <PresentationFormat>Custom</PresentationFormat>
  <Paragraphs>81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126</cp:revision>
  <dcterms:created xsi:type="dcterms:W3CDTF">2022-07-10T01:37:20Z</dcterms:created>
  <dcterms:modified xsi:type="dcterms:W3CDTF">2023-06-05T04:54:45Z</dcterms:modified>
</cp:coreProperties>
</file>