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1" r:id="rId5"/>
    <p:sldId id="265" r:id="rId6"/>
    <p:sldId id="269" r:id="rId7"/>
    <p:sldId id="273" r:id="rId8"/>
    <p:sldId id="274" r:id="rId9"/>
    <p:sldId id="275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E9C4"/>
    <a:srgbClr val="FBD1AF"/>
    <a:srgbClr val="FEF4EC"/>
    <a:srgbClr val="A1DFFB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hyperlink" Target="Cau%20hoi/Cau%202.pptx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6873" y="4010564"/>
            <a:ext cx="14566900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73 - THU THẬP, PHÂN LOẠI, GHI CHÉP SỐ LIỆU. BẢNG SỐ LIỆU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2"/>
                <a:endCxn id="37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0"/>
                <a:endCxn id="37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2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95"/>
          <p:cNvSpPr>
            <a:spLocks noChangeArrowheads="1"/>
          </p:cNvSpPr>
          <p:nvPr/>
        </p:nvSpPr>
        <p:spPr bwMode="auto">
          <a:xfrm>
            <a:off x="4425700" y="1219200"/>
            <a:ext cx="7438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LÁ LÀNH ĐÙM LÁ RÁCH</a:t>
            </a:r>
          </a:p>
        </p:txBody>
      </p:sp>
      <p:sp>
        <p:nvSpPr>
          <p:cNvPr id="41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-9797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06889" y="736298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xmlns="" id="{99CABE2F-11CB-F696-9D11-9924BC03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9" y="2616279"/>
            <a:ext cx="14859000" cy="27611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     Cuối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tuần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sẽ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trại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5.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trại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còn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đấu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thao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indent="571500" algn="just" eaLnBrk="1" hangingPunct="1">
              <a:spcBef>
                <a:spcPts val="0"/>
              </a:spcBef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Sau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3A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đăng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kí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Rô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bốt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liệu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1657B2F9-869A-932D-B904-3755E6262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054619"/>
              </p:ext>
            </p:extLst>
          </p:nvPr>
        </p:nvGraphicFramePr>
        <p:xfrm>
          <a:off x="2118519" y="5867400"/>
          <a:ext cx="11338719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233711647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xmlns="" val="3265884230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xmlns="" val="134329212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xmlns="" val="720077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2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939379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0319" y="1896008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-9797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06889" y="736298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1657B2F9-869A-932D-B904-3755E6262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19465"/>
              </p:ext>
            </p:extLst>
          </p:nvPr>
        </p:nvGraphicFramePr>
        <p:xfrm>
          <a:off x="2499519" y="2743200"/>
          <a:ext cx="11338719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233711647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xmlns="" val="3265884230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xmlns="" val="134329212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xmlns="" val="720077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2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939379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0319" y="167640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E715E79D-2646-B30D-FE1A-E4D85F140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9" y="4191000"/>
            <a:ext cx="14769186" cy="19739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liệu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indent="4572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latin typeface="Times New Roman" pitchFamily="18" charset="0"/>
              </a:rPr>
              <a:t>- Hàng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indent="4572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latin typeface="Times New Roman" pitchFamily="18" charset="0"/>
              </a:rPr>
              <a:t>- Hàng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đấu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9E68FD88-5D3C-5EA7-CB5A-343B8ED8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33" y="6096000"/>
            <a:ext cx="15226386" cy="2656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6350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Nhìn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indent="6350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- Ba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co,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nhảy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bao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indent="6350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co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 15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nhảy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bao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8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7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F0137F1-D6B9-767E-1ACD-F969B4B904DA}"/>
              </a:ext>
            </a:extLst>
          </p:cNvPr>
          <p:cNvSpPr txBox="1"/>
          <p:nvPr/>
        </p:nvSpPr>
        <p:spPr>
          <a:xfrm>
            <a:off x="899319" y="4953000"/>
            <a:ext cx="15163800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Trong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  <a:p>
            <a:pPr marL="742950" indent="-742950" algn="just">
              <a:buAutoNum type="alphaLcParenR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arenR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Trong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87047" y="2494277"/>
            <a:ext cx="12590072" cy="650677"/>
            <a:chOff x="1470819" y="1943100"/>
            <a:chExt cx="12590072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1942372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xmlns="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1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70172B2-2E62-C637-27D6-5149B66B6588}"/>
              </a:ext>
            </a:extLst>
          </p:cNvPr>
          <p:cNvSpPr txBox="1"/>
          <p:nvPr/>
        </p:nvSpPr>
        <p:spPr>
          <a:xfrm>
            <a:off x="899319" y="8153400"/>
            <a:ext cx="150124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trại, số lượng con gà là nhiều nhất và số lượng con dê là ít nhất.</a:t>
            </a:r>
          </a:p>
        </p:txBody>
      </p:sp>
      <p:graphicFrame>
        <p:nvGraphicFramePr>
          <p:cNvPr id="79" name="Table 20">
            <a:extLst>
              <a:ext uri="{FF2B5EF4-FFF2-40B4-BE49-F238E27FC236}">
                <a16:creationId xmlns:a16="http://schemas.microsoft.com/office/drawing/2014/main" xmlns="" id="{E7E80E90-87D7-F0D6-C106-2848EF355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63713"/>
              </p:ext>
            </p:extLst>
          </p:nvPr>
        </p:nvGraphicFramePr>
        <p:xfrm>
          <a:off x="936379" y="3376185"/>
          <a:ext cx="14593340" cy="14244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8668">
                  <a:extLst>
                    <a:ext uri="{9D8B030D-6E8A-4147-A177-3AD203B41FA5}">
                      <a16:colId xmlns:a16="http://schemas.microsoft.com/office/drawing/2014/main" xmlns="" val="2233711647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xmlns="" val="3265884230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xmlns="" val="134329212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xmlns="" val="720077227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xmlns="" val="3117409777"/>
                    </a:ext>
                  </a:extLst>
                </a:gridCol>
              </a:tblGrid>
              <a:tr h="712208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Dê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2640895"/>
                  </a:ext>
                </a:extLst>
              </a:tr>
              <a:tr h="71220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(con)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939379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70172B2-2E62-C637-27D6-5149B66B6588}"/>
              </a:ext>
            </a:extLst>
          </p:cNvPr>
          <p:cNvSpPr txBox="1"/>
          <p:nvPr/>
        </p:nvSpPr>
        <p:spPr>
          <a:xfrm>
            <a:off x="972917" y="6172200"/>
            <a:ext cx="15012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trại trên có 4 loại vật nuôi: bò, gà, lợn, dê.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45 con bò, 120 con gà, 78 con lợn và 36 con 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dê.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688080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FF3399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FF33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3399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FF3399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xmlns="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23852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Trong tháng 2, cửa hàng bán được bao nhiêu quyển sách mỗi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Mỗi tháng cửa hàng bán được bao nhiêu quyển truyện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Trong tháng 1, cửa hàng bán được tất cả bao nhiêu quyển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688080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xmlns="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Trong tháng 2, cửa hàng bán được bao nhiêu quyển sách mỗi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F0137F1-D6B9-767E-1ACD-F969B4B904DA}"/>
              </a:ext>
            </a:extLst>
          </p:cNvPr>
          <p:cNvSpPr txBox="1"/>
          <p:nvPr/>
        </p:nvSpPr>
        <p:spPr>
          <a:xfrm>
            <a:off x="2309797" y="7157802"/>
            <a:ext cx="136198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tháng 2, cửa hàng bán được 200 quyển sách khoa học, 540 quyển truyện tranh.</a:t>
            </a:r>
          </a:p>
        </p:txBody>
      </p:sp>
    </p:spTree>
    <p:extLst>
      <p:ext uri="{BB962C8B-B14F-4D97-AF65-F5344CB8AC3E}">
        <p14:creationId xmlns:p14="http://schemas.microsoft.com/office/powerpoint/2010/main" val="7195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594775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xmlns="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Mỗi tháng cửa hàng bán được bao nhiêu quyển truyện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6822" y="7233250"/>
            <a:ext cx="13581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tháng cửa hàng bán được số quyển truyện tranh là:</a:t>
            </a:r>
          </a:p>
          <a:p>
            <a:r>
              <a:rPr lang="vi-VN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1: 400 quyển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2: 540 quyển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3: 612 quyển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688080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xmlns="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Trong tháng 1, cửa hàng bán được tất cả bao nhiêu quyển sách?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6099" y="7315200"/>
            <a:ext cx="13581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tháng 1, cửa hàng bán được tất cả số quyển sách 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+ 400 = 680 (quyển sác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892</Words>
  <Application>Microsoft Office PowerPoint</Application>
  <PresentationFormat>Custom</PresentationFormat>
  <Paragraphs>118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183</cp:revision>
  <dcterms:created xsi:type="dcterms:W3CDTF">2022-07-10T01:37:20Z</dcterms:created>
  <dcterms:modified xsi:type="dcterms:W3CDTF">2023-06-05T05:53:34Z</dcterms:modified>
</cp:coreProperties>
</file>