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9" r:id="rId5"/>
    <p:sldId id="270" r:id="rId6"/>
    <p:sldId id="265" r:id="rId7"/>
    <p:sldId id="266" r:id="rId8"/>
    <p:sldId id="267" r:id="rId9"/>
    <p:sldId id="271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48" y="-5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2975" y="1624973"/>
            <a:ext cx="15634688" cy="1204675"/>
            <a:chOff x="1470819" y="1943100"/>
            <a:chExt cx="15634688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986988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a) Sáng thứ Bảy, Mai đã thực hiện hai hoạt động là: làm bài tập và sắp xếp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 sách. Hỏi Mai thực hiện hoạt động nào trước?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1F126EB-C526-BEAA-0011-36193F10FD58}"/>
              </a:ext>
            </a:extLst>
          </p:cNvPr>
          <p:cNvSpPr txBox="1"/>
          <p:nvPr/>
        </p:nvSpPr>
        <p:spPr>
          <a:xfrm>
            <a:off x="1280319" y="7577798"/>
            <a:ext cx="139446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làm bài tập lúc 9 giờ 10 phút và xếp giá sách lúc 8 giờ 56 phút.</a:t>
            </a: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Mai đã xếp giá sách trước khi làm bài tập.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D6764873-9F3F-BFC6-11BC-8E3F7F521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31" y="2969991"/>
            <a:ext cx="12439975" cy="454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B4455F51-9AF9-4E08-81CF-1B9C3C92A78E}"/>
              </a:ext>
            </a:extLst>
          </p:cNvPr>
          <p:cNvSpPr/>
          <p:nvPr/>
        </p:nvSpPr>
        <p:spPr>
          <a:xfrm>
            <a:off x="13405341" y="6400800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1619714"/>
            <a:ext cx="16276638" cy="1204675"/>
            <a:chOff x="1470819" y="1943100"/>
            <a:chExt cx="16276638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51484" y="1947446"/>
              <a:ext cx="15695973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Bảy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Mai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quần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bánh. </a:t>
              </a:r>
            </a:p>
            <a:p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34C033F0-7AD2-02BC-D0A3-FF138C203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698" y="2974337"/>
            <a:ext cx="10931210" cy="39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25773D8-5C98-A3DA-8C9F-92EAE255BC78}"/>
              </a:ext>
            </a:extLst>
          </p:cNvPr>
          <p:cNvSpPr txBox="1"/>
          <p:nvPr/>
        </p:nvSpPr>
        <p:spPr>
          <a:xfrm>
            <a:off x="1661319" y="7064544"/>
            <a:ext cx="139446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A598AC5-EDC9-C3C5-F64A-65E85429E8FF}"/>
              </a:ext>
            </a:extLst>
          </p:cNvPr>
          <p:cNvSpPr/>
          <p:nvPr/>
        </p:nvSpPr>
        <p:spPr>
          <a:xfrm>
            <a:off x="7331958" y="5985164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51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2975" y="1624973"/>
            <a:ext cx="15780241" cy="1204675"/>
            <a:chOff x="1470819" y="1943100"/>
            <a:chExt cx="15780241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132541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c) Tối thứ Bảy, Mai đã thực hiện hai hoạt động là: xem phim và đọc truyện.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 hoạt động nào diễn ra trước?</a:t>
              </a:r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789CFF19-F7A0-9CE4-391B-A0A686778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03" y="2992337"/>
            <a:ext cx="107448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A18BCD6-786D-6A39-A54D-D9175648E754}"/>
              </a:ext>
            </a:extLst>
          </p:cNvPr>
          <p:cNvSpPr txBox="1"/>
          <p:nvPr/>
        </p:nvSpPr>
        <p:spPr>
          <a:xfrm>
            <a:off x="2332038" y="7101592"/>
            <a:ext cx="139446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xem phim lúc 8 giờ 40 phút và đọc truyện lúc 9 giờ 17 phút.</a:t>
            </a: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Mai đã xem phim trước khi đọc truyện.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1340632B-6519-0EF7-23B7-F85EC13F281B}"/>
              </a:ext>
            </a:extLst>
          </p:cNvPr>
          <p:cNvSpPr/>
          <p:nvPr/>
        </p:nvSpPr>
        <p:spPr>
          <a:xfrm>
            <a:off x="7331958" y="5985164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9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E292FE18-66FF-31F0-36EF-EE9BB342F70F}"/>
              </a:ext>
            </a:extLst>
          </p:cNvPr>
          <p:cNvSpPr txBox="1"/>
          <p:nvPr/>
        </p:nvSpPr>
        <p:spPr>
          <a:xfrm>
            <a:off x="8398056" y="2078564"/>
            <a:ext cx="7868318" cy="67403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Mai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Mai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96065BA7-85AF-E313-A6D3-2E9618CD6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39" y="2608874"/>
            <a:ext cx="7665116" cy="425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97302" y="1219200"/>
            <a:ext cx="533400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xmlns="" id="{B105FC2A-B830-C047-66EA-25BDCAC71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70A94D95-ACAB-A8C9-993F-93F74099D511}"/>
              </a:ext>
            </a:extLst>
          </p:cNvPr>
          <p:cNvSpPr txBox="1"/>
          <p:nvPr/>
        </p:nvSpPr>
        <p:spPr>
          <a:xfrm>
            <a:off x="897792" y="1295400"/>
            <a:ext cx="95128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9735DDA4-AD4F-9638-BA09-1FC17E9FBE08}"/>
              </a:ext>
            </a:extLst>
          </p:cNvPr>
          <p:cNvSpPr txBox="1"/>
          <p:nvPr/>
        </p:nvSpPr>
        <p:spPr>
          <a:xfrm>
            <a:off x="8398056" y="3694837"/>
            <a:ext cx="74192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E9D56972-B818-92C0-61E3-C33D477D4085}"/>
              </a:ext>
            </a:extLst>
          </p:cNvPr>
          <p:cNvSpPr txBox="1"/>
          <p:nvPr/>
        </p:nvSpPr>
        <p:spPr>
          <a:xfrm>
            <a:off x="8398055" y="7611336"/>
            <a:ext cx="78683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12, Mai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968B66BB-8C3F-8DAB-AD6E-071790D6A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28" y="3281870"/>
            <a:ext cx="9891781" cy="18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1518225"/>
            <a:ext cx="16517942" cy="1758672"/>
            <a:chOff x="1470819" y="1943100"/>
            <a:chExt cx="16517942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870242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Nam có một số tiền như hình dưới đây. Nam đã dùng toàn bộ số tiền đó để mua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ba cái bút chì giống nhau. Nếu Việt cũng mua một cái bút chì giống như Nam,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thì Việt phải trả bao nhiêu tiền?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xmlns="" id="{722EAB06-1BDA-257D-5C3A-1A8348975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6C0E07A-3DBE-8A4B-38C6-235E3A7F7E1C}"/>
              </a:ext>
            </a:extLst>
          </p:cNvPr>
          <p:cNvSpPr txBox="1"/>
          <p:nvPr/>
        </p:nvSpPr>
        <p:spPr>
          <a:xfrm>
            <a:off x="2494253" y="4894138"/>
            <a:ext cx="12177136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2 000 + 2 000 + 5 000 = 9 000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9 000 : 3 = 3 000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			    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00A69CC4-2962-C3F5-1DC5-909D8BD5D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56" y="2090639"/>
            <a:ext cx="10188613" cy="370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593DC694-7411-36B2-346F-BA056B7DF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68" y="5569726"/>
            <a:ext cx="10142101" cy="308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42119" y="1474112"/>
            <a:ext cx="9961468" cy="650677"/>
            <a:chOff x="1470819" y="1943100"/>
            <a:chExt cx="9961468" cy="65067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313768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“?”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 Box 14">
            <a:extLst>
              <a:ext uri="{FF2B5EF4-FFF2-40B4-BE49-F238E27FC236}">
                <a16:creationId xmlns:a16="http://schemas.microsoft.com/office/drawing/2014/main" xmlns="" id="{873D3B0A-B48F-C8DF-CA65-A3DDBFD8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1B168A8B-A6C7-4A05-0FA9-4AD0C6DB29B3}"/>
              </a:ext>
            </a:extLst>
          </p:cNvPr>
          <p:cNvSpPr/>
          <p:nvPr/>
        </p:nvSpPr>
        <p:spPr>
          <a:xfrm>
            <a:off x="7292501" y="4239386"/>
            <a:ext cx="597500" cy="7138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3B6F324C-369D-34BE-6350-08D2C89468DB}"/>
              </a:ext>
            </a:extLst>
          </p:cNvPr>
          <p:cNvSpPr/>
          <p:nvPr/>
        </p:nvSpPr>
        <p:spPr>
          <a:xfrm>
            <a:off x="9128919" y="7646872"/>
            <a:ext cx="597500" cy="5989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42119" y="1474112"/>
            <a:ext cx="1630661" cy="712232"/>
            <a:chOff x="1470819" y="1943100"/>
            <a:chExt cx="1630661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82961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 Box 14">
            <a:extLst>
              <a:ext uri="{FF2B5EF4-FFF2-40B4-BE49-F238E27FC236}">
                <a16:creationId xmlns:a16="http://schemas.microsoft.com/office/drawing/2014/main" xmlns="" id="{873D3B0A-B48F-C8DF-CA65-A3DDBFD8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B174A6AE-69AA-2375-2C7B-663183E5C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58" y="2770910"/>
            <a:ext cx="1511325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02C83DE-D78B-96DF-C866-530FA31E69FD}"/>
              </a:ext>
            </a:extLst>
          </p:cNvPr>
          <p:cNvSpPr/>
          <p:nvPr/>
        </p:nvSpPr>
        <p:spPr>
          <a:xfrm>
            <a:off x="4099719" y="2930236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F1FE9910-5716-8465-89D4-8FA9EBF8F650}"/>
              </a:ext>
            </a:extLst>
          </p:cNvPr>
          <p:cNvSpPr/>
          <p:nvPr/>
        </p:nvSpPr>
        <p:spPr>
          <a:xfrm>
            <a:off x="12835009" y="2930236"/>
            <a:ext cx="1143000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4284398-C689-6FEC-4EB1-1CEBF7CDC638}"/>
              </a:ext>
            </a:extLst>
          </p:cNvPr>
          <p:cNvSpPr/>
          <p:nvPr/>
        </p:nvSpPr>
        <p:spPr>
          <a:xfrm>
            <a:off x="4099718" y="4351724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2E55EFBC-C238-F348-6353-B5BFDF6A7127}"/>
              </a:ext>
            </a:extLst>
          </p:cNvPr>
          <p:cNvSpPr/>
          <p:nvPr/>
        </p:nvSpPr>
        <p:spPr>
          <a:xfrm>
            <a:off x="13406509" y="4371110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78456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555</Words>
  <Application>Microsoft Office PowerPoint</Application>
  <PresentationFormat>Custom</PresentationFormat>
  <Paragraphs>92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156</cp:revision>
  <dcterms:created xsi:type="dcterms:W3CDTF">2022-07-10T01:37:20Z</dcterms:created>
  <dcterms:modified xsi:type="dcterms:W3CDTF">2023-06-05T06:12:37Z</dcterms:modified>
</cp:coreProperties>
</file>