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99" r:id="rId3"/>
    <p:sldId id="296" r:id="rId4"/>
    <p:sldId id="291" r:id="rId5"/>
    <p:sldId id="292" r:id="rId6"/>
    <p:sldId id="293" r:id="rId7"/>
    <p:sldId id="294" r:id="rId8"/>
    <p:sldId id="283" r:id="rId9"/>
    <p:sldId id="298" r:id="rId10"/>
    <p:sldId id="300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08" y="-5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30519" y="6522718"/>
            <a:ext cx="15890016" cy="26212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4354053" y="0"/>
            <a:ext cx="12044660" cy="9144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74667" y="-243840"/>
            <a:ext cx="4027995" cy="8519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74668" y="2529840"/>
            <a:ext cx="4323430" cy="5791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150" y="0"/>
            <a:ext cx="3428215" cy="9144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5802" y="4572000"/>
            <a:ext cx="4323430" cy="4572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229" y="6522720"/>
            <a:ext cx="2858532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09119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HỌC NGỌC LÂM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AN TOÀN VỚI MÔI TRƯỜNG CÔNG NGHỆ TRONG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 ĐÌNH(T3)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22026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Vũ Thị Doan</a:t>
            </a:r>
            <a:endParaRPr lang="en-US" sz="36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3A1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81058290-CF20-FC47-AE82-7D01242BC161}"/>
              </a:ext>
            </a:extLst>
          </p:cNvPr>
          <p:cNvSpPr/>
          <p:nvPr/>
        </p:nvSpPr>
        <p:spPr>
          <a:xfrm>
            <a:off x="2091133" y="1930401"/>
            <a:ext cx="1195780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Hẹn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gặp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lại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các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em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!</a:t>
            </a:r>
            <a:endParaRPr lang="zh-CN" altLang="en-US" sz="12800" dirty="0">
              <a:ln w="9525">
                <a:solidFill>
                  <a:srgbClr val="00CC00"/>
                </a:solidFill>
              </a:ln>
              <a:solidFill>
                <a:srgbClr val="00CC00"/>
              </a:solidFill>
              <a:latin typeface="Sigmar One" panose="00000500000000000000" pitchFamily="2" charset="0"/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696" y="3454401"/>
            <a:ext cx="6252475" cy="55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723312" y="-2490"/>
            <a:ext cx="4572648" cy="470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" y="4053131"/>
            <a:ext cx="4945811" cy="50908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-527958" y="239506"/>
            <a:ext cx="13961253" cy="2553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FF6600"/>
                </a:solidFill>
                <a:latin typeface="Great Vibes" pitchFamily="2" charset="0"/>
              </a:rPr>
              <a:t>Thứ</a:t>
            </a:r>
            <a:r>
              <a:rPr lang="en-US" sz="54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5400" b="1" dirty="0" err="1">
                <a:solidFill>
                  <a:srgbClr val="FF6600"/>
                </a:solidFill>
                <a:latin typeface="Great Vibes" pitchFamily="2" charset="0"/>
              </a:rPr>
              <a:t>ngày</a:t>
            </a:r>
            <a:r>
              <a:rPr lang="en-US" sz="54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5400" b="1" dirty="0" err="1">
                <a:solidFill>
                  <a:srgbClr val="FF6600"/>
                </a:solidFill>
                <a:latin typeface="Great Vibes" pitchFamily="2" charset="0"/>
              </a:rPr>
              <a:t>tháng</a:t>
            </a:r>
            <a:r>
              <a:rPr lang="en-US" sz="54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5400" b="1" err="1">
                <a:solidFill>
                  <a:srgbClr val="FF6600"/>
                </a:solidFill>
                <a:latin typeface="Great Vibes" pitchFamily="2" charset="0"/>
              </a:rPr>
              <a:t>năm</a:t>
            </a:r>
            <a:r>
              <a:rPr lang="en-US" sz="5400" b="1">
                <a:solidFill>
                  <a:srgbClr val="FF6600"/>
                </a:solidFill>
                <a:latin typeface="Great Vibes" pitchFamily="2" charset="0"/>
              </a:rPr>
              <a:t> </a:t>
            </a:r>
            <a:endParaRPr lang="en-US" sz="5400" b="1" dirty="0">
              <a:solidFill>
                <a:srgbClr val="FF6600"/>
              </a:solidFill>
              <a:latin typeface="Great Vibes" pitchFamily="2" charset="0"/>
            </a:endParaRPr>
          </a:p>
          <a:p>
            <a:pPr algn="ctr"/>
            <a:r>
              <a:rPr lang="en-US" sz="5867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5867" b="1" dirty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867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endParaRPr lang="en-US" sz="5867" b="1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28194" y="2250153"/>
            <a:ext cx="15239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AN TOÀN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MÔI TRƯỜNG </a:t>
            </a:r>
            <a:endParaRPr lang="en-US" sz="48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 TRONG GIA ĐÌNH (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âu trắc nghiệm Công nghệ lớp 6 Ôn tập chương 4 có đáp án: Đồ dùng điện  trong gia đình - suckhoecuocsong.v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9"/>
          <a:stretch/>
        </p:blipFill>
        <p:spPr bwMode="auto">
          <a:xfrm>
            <a:off x="7837638" y="4154326"/>
            <a:ext cx="8439000" cy="319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âu trắc nghiệm Công nghệ lớp 6 Ôn tập chương 4 có đáp án: Đồ dùng điện  trong gia đình - suckhoecuocsong.v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8"/>
          <a:stretch/>
        </p:blipFill>
        <p:spPr bwMode="auto">
          <a:xfrm>
            <a:off x="-243681" y="4053131"/>
            <a:ext cx="8737600" cy="33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(T3)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51" y="2259665"/>
            <a:ext cx="11506200" cy="66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(T3)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 r="1619" b="70771"/>
          <a:stretch/>
        </p:blipFill>
        <p:spPr bwMode="auto">
          <a:xfrm>
            <a:off x="956957" y="3366094"/>
            <a:ext cx="13713150" cy="4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24051" y="8059855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4032" y="8106021"/>
            <a:ext cx="7329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4051" y="8059855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83786" y="8013689"/>
            <a:ext cx="7095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baseline="300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31388" r="2152" b="36957"/>
          <a:stretch/>
        </p:blipFill>
        <p:spPr bwMode="auto">
          <a:xfrm>
            <a:off x="1133619" y="3359167"/>
            <a:ext cx="14184835" cy="46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(T3)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1387" y="777240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9931" y="7833280"/>
            <a:ext cx="7095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 </a:t>
            </a:r>
            <a:r>
              <a:rPr lang="vi-VN" sz="3200" b="1" dirty="0" smtClean="0">
                <a:solidFill>
                  <a:srgbClr val="FF3399"/>
                </a:solidFill>
                <a:latin typeface="+mj-lt"/>
              </a:rPr>
              <a:t>Không </a:t>
            </a:r>
            <a:r>
              <a:rPr lang="vi-VN" sz="3200" b="1" dirty="0">
                <a:solidFill>
                  <a:srgbClr val="FF3399"/>
                </a:solidFill>
                <a:latin typeface="+mj-lt"/>
              </a:rPr>
              <a:t>bật âm lượng radio quá to</a:t>
            </a:r>
            <a:endParaRPr lang="en-US" sz="3600" b="1" dirty="0">
              <a:solidFill>
                <a:srgbClr val="FF3399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7" r="1755" b="4756"/>
          <a:stretch/>
        </p:blipFill>
        <p:spPr bwMode="auto">
          <a:xfrm>
            <a:off x="1280319" y="3426974"/>
            <a:ext cx="13868400" cy="4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(T3)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" grpId="0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2438400"/>
            <a:ext cx="13716000" cy="51204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13719" y="7760301"/>
            <a:ext cx="1318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các sản phẩm công nghệ trong gia đình cần đảm bảo an toàn, tiết kiệm năng lượng...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(T3)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(T3)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những việc đã làm, chưa làm để đảm bảo an toàn khi sử dụng các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46801"/>
              </p:ext>
            </p:extLst>
          </p:nvPr>
        </p:nvGraphicFramePr>
        <p:xfrm>
          <a:off x="1127918" y="2971800"/>
          <a:ext cx="14020801" cy="5193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542">
                  <a:extLst>
                    <a:ext uri="{9D8B030D-6E8A-4147-A177-3AD203B41FA5}">
                      <a16:colId xmlns:a16="http://schemas.microsoft.com/office/drawing/2014/main" xmlns="" val="1366153164"/>
                    </a:ext>
                  </a:extLst>
                </a:gridCol>
                <a:gridCol w="6154388">
                  <a:extLst>
                    <a:ext uri="{9D8B030D-6E8A-4147-A177-3AD203B41FA5}">
                      <a16:colId xmlns:a16="http://schemas.microsoft.com/office/drawing/2014/main" xmlns="" val="857691410"/>
                    </a:ext>
                  </a:extLst>
                </a:gridCol>
                <a:gridCol w="6893871">
                  <a:extLst>
                    <a:ext uri="{9D8B030D-6E8A-4147-A177-3AD203B41FA5}">
                      <a16:colId xmlns:a16="http://schemas.microsoft.com/office/drawing/2014/main" xmlns="" val="191763096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sản phẩm công nghệ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 khi sử dụng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297034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nl-NL" sz="3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thoại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051869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513887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02938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26</a:t>
                      </a:r>
                      <a:r>
                        <a:rPr lang="en-US" sz="32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28</a:t>
                      </a:r>
                      <a:r>
                        <a:rPr lang="en-US" sz="32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360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6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23333" r="9259" b="60000"/>
          <a:stretch/>
        </p:blipFill>
        <p:spPr>
          <a:xfrm>
            <a:off x="1127919" y="2811664"/>
            <a:ext cx="13944600" cy="5798936"/>
          </a:xfrm>
          <a:prstGeom prst="rect">
            <a:avLst/>
          </a:prstGeom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(T3)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những việc đã làm, chưa làm để đảm bảo an toàn khi sử dụng các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597</Words>
  <Application>Microsoft Office PowerPoint</Application>
  <PresentationFormat>Custom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282</cp:revision>
  <dcterms:created xsi:type="dcterms:W3CDTF">2022-07-10T01:37:20Z</dcterms:created>
  <dcterms:modified xsi:type="dcterms:W3CDTF">2023-06-06T18:17:31Z</dcterms:modified>
</cp:coreProperties>
</file>