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media/image14.jpg" ContentType="image/jpeg"/>
  <Override PartName="/ppt/media/image15.jpg" ContentType="image/jpeg"/>
  <Override PartName="/ppt/media/image16.jpg" ContentType="image/jpeg"/>
  <Override PartName="/ppt/media/image18.jpg" ContentType="image/jpe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6" r:id="rId2"/>
    <p:sldId id="313" r:id="rId3"/>
    <p:sldId id="314" r:id="rId4"/>
    <p:sldId id="297" r:id="rId5"/>
    <p:sldId id="318" r:id="rId6"/>
    <p:sldId id="298" r:id="rId7"/>
    <p:sldId id="306" r:id="rId8"/>
    <p:sldId id="310" r:id="rId9"/>
    <p:sldId id="311" r:id="rId10"/>
    <p:sldId id="312" r:id="rId11"/>
    <p:sldId id="319" r:id="rId12"/>
    <p:sldId id="320" r:id="rId13"/>
    <p:sldId id="307" r:id="rId14"/>
    <p:sldId id="315" r:id="rId15"/>
    <p:sldId id="316" r:id="rId16"/>
    <p:sldId id="309" r:id="rId17"/>
  </p:sldIdLst>
  <p:sldSz cx="12192000" cy="6858000"/>
  <p:notesSz cx="6858000" cy="9144000"/>
  <p:embeddedFontLst>
    <p:embeddedFont>
      <p:font typeface="Calibri" pitchFamily="34" charset="0"/>
      <p:regular r:id="rId18"/>
      <p:bold r:id="rId19"/>
      <p:italic r:id="rId20"/>
      <p:boldItalic r:id="rId21"/>
    </p:embeddedFont>
    <p:embeddedFont>
      <p:font typeface="Open Sans" charset="0"/>
      <p:regular r:id="rId22"/>
      <p:bold r:id="rId23"/>
      <p:italic r:id="rId24"/>
      <p:boldItalic r:id="rId25"/>
    </p:embeddedFont>
    <p:embeddedFont>
      <p:font typeface="Calibri Light" pitchFamily="34" charset="0"/>
      <p:regular r:id="rId26"/>
      <p:italic r:id="rId27"/>
    </p:embeddedFont>
    <p:embeddedFont>
      <p:font typeface="Great Vibes" charset="0"/>
      <p:regular r:id="rId28"/>
    </p:embeddedFont>
    <p:embeddedFont>
      <p:font typeface="Nunito Black" charset="0"/>
      <p:bold r:id="rId29"/>
      <p:boldItalic r:id="rId30"/>
    </p:embeddedFont>
    <p:embeddedFont>
      <p:font typeface="Sigmar One" charset="0"/>
      <p:regular r:id="rId31"/>
    </p:embeddedFont>
    <p:embeddedFont>
      <p:font typeface="Tahoma" pitchFamily="34" charset="0"/>
      <p:regular r:id="rId32"/>
      <p:bold r:id="rId3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CC00"/>
    <a:srgbClr val="FF6600"/>
    <a:srgbClr val="FFD96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0" autoAdjust="0"/>
    <p:restoredTop sz="94660"/>
  </p:normalViewPr>
  <p:slideViewPr>
    <p:cSldViewPr snapToGrid="0">
      <p:cViewPr varScale="1">
        <p:scale>
          <a:sx n="69" d="100"/>
          <a:sy n="69" d="100"/>
        </p:scale>
        <p:origin x="-484" y="-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8.fntdata"/><Relationship Id="rId33" Type="http://schemas.openxmlformats.org/officeDocument/2006/relationships/font" Target="fonts/font16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29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32" Type="http://schemas.openxmlformats.org/officeDocument/2006/relationships/font" Target="fonts/font15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font" Target="fonts/font11.fntdata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31" Type="http://schemas.openxmlformats.org/officeDocument/2006/relationships/font" Target="fonts/font1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font" Target="fonts/font13.fntdata"/><Relationship Id="rId35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B869504-C6D9-5CDB-EA99-FFB180B865F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67092248-1791-BF87-DA78-CAD03B7AC0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A1EC963-4CD6-B50D-D51C-103083887B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53D028-5023-44BE-A357-B48B243ADE85}" type="datetimeFigureOut">
              <a:rPr lang="en-US" smtClean="0"/>
              <a:t>07/06/2023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E2C2606-E560-F742-AC3C-C73F1494D4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8C63C80-5BBE-8709-1733-85C57210BC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768E7-E90B-41E2-BCB0-8E3C24DBB4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65520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09E63A5-5FDB-6BB5-8A85-4FA1C2DF12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2E5493E3-F345-EF22-F966-C43512DFC0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FB5E96E-D2D9-30A9-DDCB-706ED5B8A2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53D028-5023-44BE-A357-B48B243ADE85}" type="datetimeFigureOut">
              <a:rPr lang="en-US" smtClean="0"/>
              <a:t>07/06/2023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965EADF-0B46-9C6C-2F93-207CA13E60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FF2DA80-9F3E-64F8-4CDB-7AFA929D2F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768E7-E90B-41E2-BCB0-8E3C24DBB4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26071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046FFD43-9F19-A96D-C5F8-32CABA1EEC6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98A2C88A-C4BB-84A0-EA96-12101F3EF29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64B38DD-12B7-59C3-D754-FBDB3245F8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53D028-5023-44BE-A357-B48B243ADE85}" type="datetimeFigureOut">
              <a:rPr lang="en-US" smtClean="0"/>
              <a:t>07/06/2023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1F34CA9-8A40-B698-ED86-81265F79E0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ECF3575-2EFE-B57E-419D-B3C283C20B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768E7-E90B-41E2-BCB0-8E3C24DBB4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43213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36B576F-A165-21F6-6AF2-5635C38B9B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410A2D1-532C-1978-587E-91FB72169A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58700FB-A66A-BFD6-5DB8-97EF28994B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53D028-5023-44BE-A357-B48B243ADE85}" type="datetimeFigureOut">
              <a:rPr lang="en-US" smtClean="0"/>
              <a:t>07/06/2023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23DC1D9-905C-511F-0BCC-4617F62621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E36D2B3-203B-CDF3-5009-6FE574BE88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768E7-E90B-41E2-BCB0-8E3C24DBB4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29221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D3F561D-B661-132A-E5E1-0B3370A2D5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46D3B7B-0D79-F989-8E9C-55D98A4808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F4F61B3-8643-5628-4CA7-680B765CDA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53D028-5023-44BE-A357-B48B243ADE85}" type="datetimeFigureOut">
              <a:rPr lang="en-US" smtClean="0"/>
              <a:t>07/06/2023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9532570-2C95-3B56-958B-E974050A14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E97183C-35CD-FB30-CD4B-4F9D269CDF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768E7-E90B-41E2-BCB0-8E3C24DBB4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2913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F924978-5C6B-6E28-DE07-748AA07E6D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C64D735-02D7-7D18-EF15-9C24F55F520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D554E244-7786-C0BB-414D-F5D81D6E47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E6421EA7-EAFA-E95E-10ED-59A139EB4A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53D028-5023-44BE-A357-B48B243ADE85}" type="datetimeFigureOut">
              <a:rPr lang="en-US" smtClean="0"/>
              <a:t>07/06/2023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4A56EAAE-3FEB-B7F4-917A-50F02E27A7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89040B4B-8BE8-DCAB-4462-19678943E5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768E7-E90B-41E2-BCB0-8E3C24DBB4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7367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69A848E-C211-7858-113C-12D5FBBA7A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436310E3-619E-66E9-46B1-DB51599CF1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30A3129E-FB9D-2FBC-4F05-A7D1054DF8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1C629ABE-8483-3FBC-74AB-28B1936012C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BDEB40FD-55A9-1B48-2929-0174E697A6F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9E3F5951-566B-DE1B-42FC-19B5B7F109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53D028-5023-44BE-A357-B48B243ADE85}" type="datetimeFigureOut">
              <a:rPr lang="en-US" smtClean="0"/>
              <a:t>07/06/2023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556F3B99-CA57-73CF-D71D-CF790448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86CED9EF-6AC6-1CE2-3BE1-3F4AE6FF0F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768E7-E90B-41E2-BCB0-8E3C24DBB4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6216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C35AA80-3620-029E-F997-E210F0E9A2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BCC83A09-40ED-E9F4-9A4C-671C1936F8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53D028-5023-44BE-A357-B48B243ADE85}" type="datetimeFigureOut">
              <a:rPr lang="en-US" smtClean="0"/>
              <a:t>07/06/2023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22CA43F-7095-A074-FF75-6DD75A5F0C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FB53BAD0-4BFE-6C4F-00C6-E1B831C2E9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768E7-E90B-41E2-BCB0-8E3C24DBB4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25979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9772D110-14C6-3F30-0861-888D963637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53D028-5023-44BE-A357-B48B243ADE85}" type="datetimeFigureOut">
              <a:rPr lang="en-US" smtClean="0"/>
              <a:t>07/06/2023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5622558E-95F9-13BC-924C-0779D2BCD1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57F76B16-A010-DB82-20CD-DB67626A43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768E7-E90B-41E2-BCB0-8E3C24DBB4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80037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1C220EE-06A0-3B9D-3BD0-568587DE29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9F3C8A1-42D6-9F51-FDC0-4E70DE77CE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3DE896E3-B225-FABF-8A4A-A3D835E486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D7DFCEA7-392D-6541-19A9-6D742CECFE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53D028-5023-44BE-A357-B48B243ADE85}" type="datetimeFigureOut">
              <a:rPr lang="en-US" smtClean="0"/>
              <a:t>07/06/2023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47EA4AA3-6D12-B9D4-9C4A-51AC2C1B44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3C12171F-595E-4049-0FC1-769E0FA7D2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768E7-E90B-41E2-BCB0-8E3C24DBB4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79839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73FA538-BDA6-56EC-1801-B244DB2C50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B794A7AC-6418-705D-234E-1F431956801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10FD7B25-D48A-B63E-1425-E411A7599E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9E67A3A3-2821-9FE7-6A46-5DCA5AAE42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53D028-5023-44BE-A357-B48B243ADE85}" type="datetimeFigureOut">
              <a:rPr lang="en-US" smtClean="0"/>
              <a:t>07/06/2023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F3D8E516-4DDE-C6B0-DE24-8F7CAA07A6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21881AAE-722D-E202-CD03-35194C79B8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768E7-E90B-41E2-BCB0-8E3C24DBB4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53894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E7846E73-6A84-0193-85A9-38CB29565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3FBB9B6-8260-E84F-1C9E-B02AB0B9FF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1B75B1F-A33D-F876-857A-460056E01D8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53D028-5023-44BE-A357-B48B243ADE85}" type="datetimeFigureOut">
              <a:rPr lang="en-US" smtClean="0"/>
              <a:t>07/06/2023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9D2F1DC-C927-8187-B361-413919E7A38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0D82754-F8AD-E1E0-5649-23D43360D51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2768E7-E90B-41E2-BCB0-8E3C24DBB4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81538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microsoft.com/office/2007/relationships/hdphoto" Target="../media/hdphoto4.wdp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g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8784745" y="-1868"/>
            <a:ext cx="3429486" cy="353007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039848"/>
            <a:ext cx="3709358" cy="3818152"/>
          </a:xfrm>
          <a:prstGeom prst="rect">
            <a:avLst/>
          </a:prstGeom>
        </p:spPr>
      </p:pic>
      <p:grpSp>
        <p:nvGrpSpPr>
          <p:cNvPr id="10" name="Group 5">
            <a:extLst>
              <a:ext uri="{FF2B5EF4-FFF2-40B4-BE49-F238E27FC236}">
                <a16:creationId xmlns:a16="http://schemas.microsoft.com/office/drawing/2014/main" xmlns="" id="{4D59A152-B746-CC92-3E71-46DEA5BBC3C3}"/>
              </a:ext>
            </a:extLst>
          </p:cNvPr>
          <p:cNvGrpSpPr>
            <a:grpSpLocks noChangeAspect="1"/>
          </p:cNvGrpSpPr>
          <p:nvPr/>
        </p:nvGrpSpPr>
        <p:grpSpPr>
          <a:xfrm>
            <a:off x="10876114" y="62144"/>
            <a:ext cx="1260633" cy="1260629"/>
            <a:chOff x="0" y="0"/>
            <a:chExt cx="6350000" cy="6349975"/>
          </a:xfrm>
        </p:grpSpPr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xmlns="" id="{43A1E747-37CE-B0F8-B1AF-5EDAB56DF794}"/>
                </a:ext>
              </a:extLst>
            </p:cNvPr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</p:grpSp>
      <p:sp>
        <p:nvSpPr>
          <p:cNvPr id="7" name="Title 1">
            <a:extLst>
              <a:ext uri="{FF2B5EF4-FFF2-40B4-BE49-F238E27FC236}">
                <a16:creationId xmlns:a16="http://schemas.microsoft.com/office/drawing/2014/main" xmlns="" id="{FD77CF66-8D9C-197D-B180-C285F6227973}"/>
              </a:ext>
            </a:extLst>
          </p:cNvPr>
          <p:cNvSpPr txBox="1">
            <a:spLocks/>
          </p:cNvSpPr>
          <p:nvPr/>
        </p:nvSpPr>
        <p:spPr>
          <a:xfrm>
            <a:off x="-403708" y="179629"/>
            <a:ext cx="10470940" cy="191511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b="1" dirty="0" err="1">
                <a:solidFill>
                  <a:srgbClr val="FF6600"/>
                </a:solidFill>
                <a:latin typeface="Great Vibes" pitchFamily="2" charset="0"/>
              </a:rPr>
              <a:t>Thứ</a:t>
            </a:r>
            <a:r>
              <a:rPr lang="en-US" sz="6000" b="1" dirty="0">
                <a:solidFill>
                  <a:srgbClr val="FF6600"/>
                </a:solidFill>
                <a:latin typeface="Great Vibes" pitchFamily="2" charset="0"/>
              </a:rPr>
              <a:t> … </a:t>
            </a:r>
            <a:r>
              <a:rPr lang="en-US" sz="6000" b="1" dirty="0" err="1">
                <a:solidFill>
                  <a:srgbClr val="FF6600"/>
                </a:solidFill>
                <a:latin typeface="Great Vibes" pitchFamily="2" charset="0"/>
              </a:rPr>
              <a:t>ngày</a:t>
            </a:r>
            <a:r>
              <a:rPr lang="en-US" sz="6000" b="1" dirty="0">
                <a:solidFill>
                  <a:srgbClr val="FF6600"/>
                </a:solidFill>
                <a:latin typeface="Great Vibes" pitchFamily="2" charset="0"/>
              </a:rPr>
              <a:t> … </a:t>
            </a:r>
            <a:r>
              <a:rPr lang="en-US" sz="6000" b="1" dirty="0" err="1">
                <a:solidFill>
                  <a:srgbClr val="FF6600"/>
                </a:solidFill>
                <a:latin typeface="Great Vibes" pitchFamily="2" charset="0"/>
              </a:rPr>
              <a:t>tháng</a:t>
            </a:r>
            <a:r>
              <a:rPr lang="en-US" sz="6000" b="1" dirty="0">
                <a:solidFill>
                  <a:srgbClr val="FF6600"/>
                </a:solidFill>
                <a:latin typeface="Great Vibes" pitchFamily="2" charset="0"/>
              </a:rPr>
              <a:t> … </a:t>
            </a:r>
            <a:r>
              <a:rPr lang="en-US" sz="6000" b="1" dirty="0" err="1">
                <a:solidFill>
                  <a:srgbClr val="FF6600"/>
                </a:solidFill>
                <a:latin typeface="Great Vibes" pitchFamily="2" charset="0"/>
              </a:rPr>
              <a:t>năm</a:t>
            </a:r>
            <a:r>
              <a:rPr lang="en-US" sz="6000" b="1" dirty="0">
                <a:solidFill>
                  <a:srgbClr val="FF6600"/>
                </a:solidFill>
                <a:latin typeface="Great Vibes" pitchFamily="2" charset="0"/>
              </a:rPr>
              <a:t> 2022</a:t>
            </a:r>
          </a:p>
          <a:p>
            <a:pPr algn="ctr"/>
            <a:r>
              <a:rPr lang="en-US" b="1" dirty="0" err="1">
                <a:solidFill>
                  <a:srgbClr val="00CC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Công</a:t>
            </a:r>
            <a:r>
              <a:rPr lang="en-US" b="1" dirty="0">
                <a:solidFill>
                  <a:srgbClr val="00CC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srgbClr val="00CC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nghệ</a:t>
            </a:r>
            <a:endParaRPr lang="en-US" b="1" dirty="0">
              <a:solidFill>
                <a:srgbClr val="00CC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Rounded Rectangle 8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719289" y="2130625"/>
            <a:ext cx="6631272" cy="73437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ysClr val="window" lastClr="FFFFFF"/>
            </a:solidFill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kern="0" dirty="0" err="1">
                <a:solidFill>
                  <a:srgbClr val="00B0F0"/>
                </a:solidFill>
                <a:latin typeface="Sigmar One" panose="00000500000000000000" pitchFamily="2" charset="0"/>
              </a:rPr>
              <a:t>Bài</a:t>
            </a:r>
            <a:r>
              <a:rPr lang="en-US" sz="3600" kern="0" dirty="0">
                <a:solidFill>
                  <a:srgbClr val="00B0F0"/>
                </a:solidFill>
                <a:latin typeface="Sigmar One" panose="00000500000000000000" pitchFamily="2" charset="0"/>
              </a:rPr>
              <a:t> </a:t>
            </a:r>
            <a:r>
              <a:rPr lang="en-US" sz="3600" kern="0" dirty="0" smtClean="0">
                <a:solidFill>
                  <a:srgbClr val="00B0F0"/>
                </a:solidFill>
                <a:latin typeface="Sigmar One" panose="00000500000000000000" pitchFamily="2" charset="0"/>
              </a:rPr>
              <a:t>5: </a:t>
            </a:r>
            <a:r>
              <a:rPr lang="en-US" sz="3600" kern="0" dirty="0" err="1">
                <a:solidFill>
                  <a:srgbClr val="00B0F0"/>
                </a:solidFill>
                <a:latin typeface="Sigmar One" panose="00000500000000000000" pitchFamily="2" charset="0"/>
              </a:rPr>
              <a:t>Máy</a:t>
            </a:r>
            <a:r>
              <a:rPr lang="en-US" sz="3600" kern="0" dirty="0">
                <a:solidFill>
                  <a:srgbClr val="00B0F0"/>
                </a:solidFill>
                <a:latin typeface="Sigmar One" panose="00000500000000000000" pitchFamily="2" charset="0"/>
              </a:rPr>
              <a:t> </a:t>
            </a:r>
            <a:r>
              <a:rPr lang="en-US" sz="3600" kern="0" dirty="0" err="1">
                <a:solidFill>
                  <a:srgbClr val="00B0F0"/>
                </a:solidFill>
                <a:latin typeface="Sigmar One" panose="00000500000000000000" pitchFamily="2" charset="0"/>
              </a:rPr>
              <a:t>thu</a:t>
            </a:r>
            <a:r>
              <a:rPr lang="en-US" sz="3600" kern="0" dirty="0">
                <a:solidFill>
                  <a:srgbClr val="00B0F0"/>
                </a:solidFill>
                <a:latin typeface="Sigmar One" panose="00000500000000000000" pitchFamily="2" charset="0"/>
              </a:rPr>
              <a:t> </a:t>
            </a:r>
            <a:r>
              <a:rPr lang="en-US" sz="3600" kern="0" dirty="0" smtClean="0">
                <a:solidFill>
                  <a:srgbClr val="00B0F0"/>
                </a:solidFill>
                <a:latin typeface="Sigmar One" panose="00000500000000000000" pitchFamily="2" charset="0"/>
              </a:rPr>
              <a:t>HÌNH(t3)</a:t>
            </a:r>
            <a:endParaRPr lang="en-US" sz="3600" kern="0" dirty="0">
              <a:solidFill>
                <a:srgbClr val="00B0F0"/>
              </a:solidFill>
              <a:latin typeface="Sigmar One" panose="00000500000000000000" pitchFamily="2" charset="0"/>
            </a:endParaRPr>
          </a:p>
        </p:txBody>
      </p:sp>
      <p:pic>
        <p:nvPicPr>
          <p:cNvPr id="1026" name="Picture 2" descr="Hình ảnh Vẽ Tay Phim Hoạt Hình Retro đài Phát Thanh PNG , Âm Nhạc, Hoài  Niệm, Những Năm 80 PNG miễn phí tải tập tin PSDComment và Vecto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3482" y="3350115"/>
            <a:ext cx="4536875" cy="4536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84517" y="1763167"/>
            <a:ext cx="3867573" cy="347179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099" b="98651" l="230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31408" y="3159255"/>
            <a:ext cx="5079104" cy="338776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147483" y="4379109"/>
            <a:ext cx="2478891" cy="2478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683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842" y="379038"/>
            <a:ext cx="9566463" cy="6342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9609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75" y="112352"/>
            <a:ext cx="10126084" cy="6745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1813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940" y="95913"/>
            <a:ext cx="11443447" cy="6433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1578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xmlns="" id="{30D952D5-D452-A736-C988-68538C8169A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>
          <a:xfrm>
            <a:off x="785654" y="1314751"/>
            <a:ext cx="9232491" cy="2207014"/>
          </a:xfrm>
        </p:spPr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8800" b="1" dirty="0">
                <a:solidFill>
                  <a:srgbClr val="FF3300"/>
                </a:solidFill>
                <a:latin typeface="Gluten" pitchFamily="2" charset="0"/>
              </a:rPr>
              <a:t>  </a:t>
            </a:r>
            <a:r>
              <a:rPr lang="en-US" sz="9600" b="1" dirty="0" err="1">
                <a:solidFill>
                  <a:srgbClr val="FF3300"/>
                </a:solidFill>
                <a:latin typeface="Gluten" pitchFamily="2" charset="0"/>
              </a:rPr>
              <a:t>Củng</a:t>
            </a:r>
            <a:r>
              <a:rPr lang="en-US" sz="9600" b="1" dirty="0">
                <a:solidFill>
                  <a:srgbClr val="FF3300"/>
                </a:solidFill>
                <a:latin typeface="Gluten" pitchFamily="2" charset="0"/>
              </a:rPr>
              <a:t> </a:t>
            </a:r>
            <a:r>
              <a:rPr lang="en-US" sz="9600" b="1" dirty="0" err="1">
                <a:solidFill>
                  <a:srgbClr val="FF3300"/>
                </a:solidFill>
                <a:latin typeface="Gluten" pitchFamily="2" charset="0"/>
              </a:rPr>
              <a:t>cố</a:t>
            </a:r>
            <a:r>
              <a:rPr lang="en-US" sz="9600" b="1" dirty="0">
                <a:solidFill>
                  <a:srgbClr val="FF3300"/>
                </a:solidFill>
                <a:latin typeface="Gluten" pitchFamily="2" charset="0"/>
              </a:rPr>
              <a:t> - </a:t>
            </a:r>
            <a:r>
              <a:rPr lang="en-US" sz="9600" b="1" dirty="0" err="1">
                <a:solidFill>
                  <a:srgbClr val="FF3300"/>
                </a:solidFill>
                <a:latin typeface="Gluten" pitchFamily="2" charset="0"/>
              </a:rPr>
              <a:t>dặn</a:t>
            </a:r>
            <a:r>
              <a:rPr lang="en-US" sz="9600" b="1" dirty="0">
                <a:solidFill>
                  <a:srgbClr val="FF3300"/>
                </a:solidFill>
                <a:latin typeface="Gluten" pitchFamily="2" charset="0"/>
              </a:rPr>
              <a:t> </a:t>
            </a:r>
            <a:r>
              <a:rPr lang="en-US" sz="9600" b="1" dirty="0" err="1">
                <a:solidFill>
                  <a:srgbClr val="FF3300"/>
                </a:solidFill>
                <a:latin typeface="Gluten" pitchFamily="2" charset="0"/>
              </a:rPr>
              <a:t>dò</a:t>
            </a:r>
            <a:endParaRPr lang="en-US" sz="8800" b="1" dirty="0">
              <a:solidFill>
                <a:srgbClr val="FF3300"/>
              </a:solidFill>
              <a:latin typeface="Glute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888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77756" y="1532498"/>
            <a:ext cx="11622156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1:Chọn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A-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chương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	</a:t>
            </a:r>
          </a:p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B-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chương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	</a:t>
            </a:r>
          </a:p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C-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chương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D-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chương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		</a:t>
            </a:r>
          </a:p>
        </p:txBody>
      </p:sp>
      <p:sp>
        <p:nvSpPr>
          <p:cNvPr id="3" name="Oval 2"/>
          <p:cNvSpPr/>
          <p:nvPr/>
        </p:nvSpPr>
        <p:spPr>
          <a:xfrm>
            <a:off x="471050" y="3482789"/>
            <a:ext cx="1142598" cy="927846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3246783" y="516835"/>
            <a:ext cx="471777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err="1" smtClean="0">
                <a:solidFill>
                  <a:srgbClr val="FF3300"/>
                </a:solidFill>
                <a:latin typeface="Gluten" pitchFamily="2" charset="0"/>
              </a:rPr>
              <a:t>Bài</a:t>
            </a:r>
            <a:r>
              <a:rPr lang="en-US" sz="6000" b="1" dirty="0" smtClean="0">
                <a:solidFill>
                  <a:srgbClr val="FF3300"/>
                </a:solidFill>
                <a:latin typeface="Gluten" pitchFamily="2" charset="0"/>
              </a:rPr>
              <a:t> </a:t>
            </a:r>
            <a:r>
              <a:rPr lang="en-US" sz="6000" b="1" dirty="0" err="1" smtClean="0">
                <a:solidFill>
                  <a:srgbClr val="FF3300"/>
                </a:solidFill>
                <a:latin typeface="Gluten" pitchFamily="2" charset="0"/>
              </a:rPr>
              <a:t>tập</a:t>
            </a:r>
            <a:r>
              <a:rPr lang="en-US" sz="6000" b="1" dirty="0" smtClean="0">
                <a:solidFill>
                  <a:srgbClr val="FF3300"/>
                </a:solidFill>
                <a:latin typeface="Gluten" pitchFamily="2" charset="0"/>
              </a:rPr>
              <a:t> </a:t>
            </a:r>
            <a:r>
              <a:rPr lang="en-US" sz="6000" b="1" dirty="0" err="1" smtClean="0">
                <a:solidFill>
                  <a:srgbClr val="FF3300"/>
                </a:solidFill>
                <a:latin typeface="Gluten" pitchFamily="2" charset="0"/>
              </a:rPr>
              <a:t>củng</a:t>
            </a:r>
            <a:r>
              <a:rPr lang="en-US" sz="6000" b="1" dirty="0" smtClean="0">
                <a:solidFill>
                  <a:srgbClr val="FF3300"/>
                </a:solidFill>
                <a:latin typeface="Gluten" pitchFamily="2" charset="0"/>
              </a:rPr>
              <a:t> </a:t>
            </a:r>
            <a:r>
              <a:rPr lang="en-US" sz="6000" b="1" dirty="0" err="1">
                <a:solidFill>
                  <a:srgbClr val="FF3300"/>
                </a:solidFill>
                <a:latin typeface="Gluten" pitchFamily="2" charset="0"/>
              </a:rPr>
              <a:t>cố</a:t>
            </a:r>
            <a:r>
              <a:rPr lang="en-US" sz="6000" b="1" dirty="0">
                <a:solidFill>
                  <a:srgbClr val="FF3300"/>
                </a:solidFill>
                <a:latin typeface="Gluten" pitchFamily="2" charset="0"/>
              </a:rPr>
              <a:t> </a:t>
            </a:r>
            <a:endParaRPr lang="en-US" sz="6000" dirty="0"/>
          </a:p>
        </p:txBody>
      </p:sp>
      <p:sp>
        <p:nvSpPr>
          <p:cNvPr id="5" name="Oval 4"/>
          <p:cNvSpPr/>
          <p:nvPr/>
        </p:nvSpPr>
        <p:spPr>
          <a:xfrm>
            <a:off x="471050" y="5181601"/>
            <a:ext cx="1142598" cy="927846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450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79E06CB6-49F1-FE22-443F-E4ECDC01028F}"/>
              </a:ext>
            </a:extLst>
          </p:cNvPr>
          <p:cNvSpPr txBox="1"/>
          <p:nvPr/>
        </p:nvSpPr>
        <p:spPr>
          <a:xfrm>
            <a:off x="924901" y="2237099"/>
            <a:ext cx="9442580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800" b="1" i="0" dirty="0">
                <a:solidFill>
                  <a:schemeClr val="accent2">
                    <a:lumMod val="50000"/>
                  </a:schemeClr>
                </a:solidFill>
                <a:effectLst/>
                <a:latin typeface="Open Sans" panose="020B0606030504020204" pitchFamily="34" charset="0"/>
              </a:rPr>
              <a:t>… </a:t>
            </a:r>
            <a:r>
              <a:rPr lang="en-US" sz="2800" b="1" i="0" dirty="0" smtClean="0">
                <a:solidFill>
                  <a:schemeClr val="accent2">
                    <a:lumMod val="50000"/>
                  </a:schemeClr>
                </a:solidFill>
                <a:effectLst/>
                <a:latin typeface="Open Sans" panose="020B0606030504020204" pitchFamily="34" charset="0"/>
              </a:rPr>
              <a:t>………</a:t>
            </a:r>
            <a:r>
              <a:rPr lang="en-US" sz="2800" b="1" dirty="0" smtClean="0">
                <a:solidFill>
                  <a:schemeClr val="accent2">
                    <a:lumMod val="50000"/>
                  </a:schemeClr>
                </a:solidFill>
                <a:latin typeface="Open Sans" panose="020B0606030504020204" pitchFamily="34" charset="0"/>
              </a:rPr>
              <a:t>….</a:t>
            </a:r>
            <a:r>
              <a:rPr lang="vi-VN" sz="2800" b="1" i="0" dirty="0" smtClean="0">
                <a:solidFill>
                  <a:schemeClr val="accent2">
                    <a:lumMod val="50000"/>
                  </a:schemeClr>
                </a:solidFill>
                <a:effectLst/>
                <a:latin typeface="Open Sans" panose="020B0606030504020204" pitchFamily="34" charset="0"/>
              </a:rPr>
              <a:t>… </a:t>
            </a:r>
            <a:r>
              <a:rPr lang="vi-VN" sz="2800" b="1" i="0" dirty="0">
                <a:solidFill>
                  <a:schemeClr val="accent2">
                    <a:lumMod val="50000"/>
                  </a:schemeClr>
                </a:solidFill>
                <a:effectLst/>
                <a:latin typeface="Open Sans" panose="020B0606030504020204" pitchFamily="34" charset="0"/>
              </a:rPr>
              <a:t>là nơi sản xuất các chương trình </a:t>
            </a:r>
            <a:r>
              <a:rPr lang="en-US" sz="2800" b="1" i="0" dirty="0" err="1" smtClean="0">
                <a:solidFill>
                  <a:schemeClr val="accent2">
                    <a:lumMod val="50000"/>
                  </a:schemeClr>
                </a:solidFill>
                <a:effectLst/>
                <a:latin typeface="Open Sans" panose="020B0606030504020204" pitchFamily="34" charset="0"/>
              </a:rPr>
              <a:t>truyền</a:t>
            </a:r>
            <a:r>
              <a:rPr lang="en-US" sz="2800" b="1" i="0" dirty="0" smtClean="0">
                <a:solidFill>
                  <a:schemeClr val="accent2">
                    <a:lumMod val="50000"/>
                  </a:schemeClr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sz="2800" b="1" i="0" dirty="0" err="1" smtClean="0">
                <a:solidFill>
                  <a:schemeClr val="accent2">
                    <a:lumMod val="50000"/>
                  </a:schemeClr>
                </a:solidFill>
                <a:effectLst/>
                <a:latin typeface="Open Sans" panose="020B0606030504020204" pitchFamily="34" charset="0"/>
              </a:rPr>
              <a:t>hình</a:t>
            </a:r>
            <a:r>
              <a:rPr lang="en-US" sz="2800" b="1" i="0" dirty="0" smtClean="0">
                <a:solidFill>
                  <a:schemeClr val="accent2">
                    <a:lumMod val="50000"/>
                  </a:schemeClr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vi-VN" sz="2800" b="1" i="0" dirty="0" smtClean="0">
                <a:solidFill>
                  <a:schemeClr val="accent2">
                    <a:lumMod val="50000"/>
                  </a:schemeClr>
                </a:solidFill>
                <a:effectLst/>
                <a:latin typeface="Open Sans" panose="020B0606030504020204" pitchFamily="34" charset="0"/>
              </a:rPr>
              <a:t>và </a:t>
            </a:r>
            <a:r>
              <a:rPr lang="vi-VN" sz="2800" b="1" i="0" dirty="0">
                <a:solidFill>
                  <a:schemeClr val="accent2">
                    <a:lumMod val="50000"/>
                  </a:schemeClr>
                </a:solidFill>
                <a:effectLst/>
                <a:latin typeface="Open Sans" panose="020B0606030504020204" pitchFamily="34" charset="0"/>
              </a:rPr>
              <a:t>phát tín hiệu </a:t>
            </a:r>
            <a:r>
              <a:rPr lang="vi-VN" sz="2800" b="1" i="0" dirty="0" smtClean="0">
                <a:solidFill>
                  <a:schemeClr val="accent2">
                    <a:lumMod val="50000"/>
                  </a:schemeClr>
                </a:solidFill>
                <a:effectLst/>
                <a:latin typeface="Open Sans" panose="020B0606030504020204" pitchFamily="34" charset="0"/>
              </a:rPr>
              <a:t>truyền</a:t>
            </a:r>
            <a:r>
              <a:rPr lang="en-US" sz="2800" b="1" i="0" dirty="0" smtClean="0">
                <a:solidFill>
                  <a:schemeClr val="accent2">
                    <a:lumMod val="50000"/>
                  </a:schemeClr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sz="2800" b="1" i="0" dirty="0" err="1" smtClean="0">
                <a:solidFill>
                  <a:schemeClr val="accent2">
                    <a:lumMod val="50000"/>
                  </a:schemeClr>
                </a:solidFill>
                <a:effectLst/>
                <a:latin typeface="Open Sans" panose="020B0606030504020204" pitchFamily="34" charset="0"/>
              </a:rPr>
              <a:t>hình</a:t>
            </a:r>
            <a:r>
              <a:rPr lang="vi-VN" sz="2800" b="1" i="0" dirty="0" smtClean="0">
                <a:solidFill>
                  <a:schemeClr val="accent2">
                    <a:lumMod val="50000"/>
                  </a:schemeClr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vi-VN" sz="2800" b="1" i="0" dirty="0">
                <a:solidFill>
                  <a:schemeClr val="accent2">
                    <a:lumMod val="50000"/>
                  </a:schemeClr>
                </a:solidFill>
                <a:effectLst/>
                <a:latin typeface="Open Sans" panose="020B0606030504020204" pitchFamily="34" charset="0"/>
              </a:rPr>
              <a:t>qua ăng </a:t>
            </a:r>
            <a:r>
              <a:rPr lang="vi-VN" sz="2800" b="1" i="0" dirty="0" smtClean="0">
                <a:solidFill>
                  <a:schemeClr val="accent2">
                    <a:lumMod val="50000"/>
                  </a:schemeClr>
                </a:solidFill>
                <a:effectLst/>
                <a:latin typeface="Open Sans" panose="020B0606030504020204" pitchFamily="34" charset="0"/>
              </a:rPr>
              <a:t>ten</a:t>
            </a:r>
            <a:r>
              <a:rPr lang="en-US" sz="2800" b="1" i="0" dirty="0" smtClean="0">
                <a:solidFill>
                  <a:schemeClr val="accent2">
                    <a:lumMod val="50000"/>
                  </a:schemeClr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sz="2800" b="1" i="0" dirty="0" err="1" smtClean="0">
                <a:solidFill>
                  <a:schemeClr val="accent2">
                    <a:lumMod val="50000"/>
                  </a:schemeClr>
                </a:solidFill>
                <a:effectLst/>
                <a:latin typeface="Open Sans" panose="020B0606030504020204" pitchFamily="34" charset="0"/>
              </a:rPr>
              <a:t>hoặc</a:t>
            </a:r>
            <a:r>
              <a:rPr lang="en-US" sz="2800" b="1" i="0" dirty="0" smtClean="0">
                <a:solidFill>
                  <a:schemeClr val="accent2">
                    <a:lumMod val="50000"/>
                  </a:schemeClr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sz="2800" b="1" i="0" dirty="0" err="1" smtClean="0">
                <a:solidFill>
                  <a:schemeClr val="accent2">
                    <a:lumMod val="50000"/>
                  </a:schemeClr>
                </a:solidFill>
                <a:effectLst/>
                <a:latin typeface="Open Sans" panose="020B0606030504020204" pitchFamily="34" charset="0"/>
              </a:rPr>
              <a:t>truyền</a:t>
            </a:r>
            <a:r>
              <a:rPr lang="en-US" sz="2800" b="1" i="0" dirty="0" smtClean="0">
                <a:solidFill>
                  <a:schemeClr val="accent2">
                    <a:lumMod val="50000"/>
                  </a:schemeClr>
                </a:solidFill>
                <a:effectLst/>
                <a:latin typeface="Open Sans" panose="020B0606030504020204" pitchFamily="34" charset="0"/>
              </a:rPr>
              <a:t> qua </a:t>
            </a:r>
            <a:r>
              <a:rPr lang="en-US" sz="2800" b="1" i="0" dirty="0" err="1" smtClean="0">
                <a:solidFill>
                  <a:schemeClr val="accent2">
                    <a:lumMod val="50000"/>
                  </a:schemeClr>
                </a:solidFill>
                <a:effectLst/>
                <a:latin typeface="Open Sans" panose="020B0606030504020204" pitchFamily="34" charset="0"/>
              </a:rPr>
              <a:t>cáp</a:t>
            </a:r>
            <a:r>
              <a:rPr lang="en-US" sz="2800" b="1" i="0" dirty="0" smtClean="0">
                <a:solidFill>
                  <a:schemeClr val="accent2">
                    <a:lumMod val="50000"/>
                  </a:schemeClr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sz="2800" b="1" i="0" dirty="0" err="1" smtClean="0">
                <a:solidFill>
                  <a:schemeClr val="accent2">
                    <a:lumMod val="50000"/>
                  </a:schemeClr>
                </a:solidFill>
                <a:effectLst/>
                <a:latin typeface="Open Sans" panose="020B0606030504020204" pitchFamily="34" charset="0"/>
              </a:rPr>
              <a:t>truyền</a:t>
            </a:r>
            <a:r>
              <a:rPr lang="en-US" sz="2800" b="1" i="0" dirty="0" smtClean="0">
                <a:solidFill>
                  <a:schemeClr val="accent2">
                    <a:lumMod val="50000"/>
                  </a:schemeClr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sz="2800" b="1" i="0" dirty="0" err="1" smtClean="0">
                <a:solidFill>
                  <a:schemeClr val="accent2">
                    <a:lumMod val="50000"/>
                  </a:schemeClr>
                </a:solidFill>
                <a:effectLst/>
                <a:latin typeface="Open Sans" panose="020B0606030504020204" pitchFamily="34" charset="0"/>
              </a:rPr>
              <a:t>hình</a:t>
            </a:r>
            <a:r>
              <a:rPr lang="vi-VN" sz="2800" b="1" i="0" dirty="0" smtClean="0">
                <a:solidFill>
                  <a:schemeClr val="accent2">
                    <a:lumMod val="50000"/>
                  </a:schemeClr>
                </a:solidFill>
                <a:effectLst/>
                <a:latin typeface="Open Sans" panose="020B0606030504020204" pitchFamily="34" charset="0"/>
              </a:rPr>
              <a:t>.</a:t>
            </a:r>
            <a:endParaRPr lang="vi-VN" sz="2800" b="1" i="0" dirty="0">
              <a:solidFill>
                <a:schemeClr val="accent2">
                  <a:lumMod val="50000"/>
                </a:schemeClr>
              </a:solidFill>
              <a:effectLst/>
              <a:latin typeface="Open Sans" panose="020B0606030504020204" pitchFamily="34" charset="0"/>
            </a:endParaRPr>
          </a:p>
          <a:p>
            <a:pPr algn="just"/>
            <a:r>
              <a:rPr lang="vi-VN" sz="2800" b="1" i="0" dirty="0" smtClean="0">
                <a:solidFill>
                  <a:schemeClr val="accent2">
                    <a:lumMod val="50000"/>
                  </a:schemeClr>
                </a:solidFill>
                <a:effectLst/>
                <a:latin typeface="Open Sans" panose="020B0606030504020204" pitchFamily="34" charset="0"/>
              </a:rPr>
              <a:t>…</a:t>
            </a:r>
            <a:r>
              <a:rPr lang="en-US" sz="2800" b="1" i="0" dirty="0" smtClean="0">
                <a:solidFill>
                  <a:schemeClr val="accent2">
                    <a:lumMod val="50000"/>
                  </a:schemeClr>
                </a:solidFill>
                <a:effectLst/>
                <a:latin typeface="Open Sans" panose="020B0606030504020204" pitchFamily="34" charset="0"/>
              </a:rPr>
              <a:t>…………….</a:t>
            </a:r>
            <a:r>
              <a:rPr lang="vi-VN" sz="2800" b="1" i="0" dirty="0" smtClean="0">
                <a:solidFill>
                  <a:schemeClr val="accent2">
                    <a:lumMod val="50000"/>
                  </a:schemeClr>
                </a:solidFill>
                <a:effectLst/>
                <a:latin typeface="Open Sans" panose="020B0606030504020204" pitchFamily="34" charset="0"/>
              </a:rPr>
              <a:t>… </a:t>
            </a:r>
            <a:r>
              <a:rPr lang="vi-VN" sz="2800" b="1" i="0" dirty="0">
                <a:solidFill>
                  <a:schemeClr val="accent2">
                    <a:lumMod val="50000"/>
                  </a:schemeClr>
                </a:solidFill>
                <a:effectLst/>
                <a:latin typeface="Open Sans" panose="020B0606030504020204" pitchFamily="34" charset="0"/>
              </a:rPr>
              <a:t>là thiết bị thu nhận các tín hiệu truyền </a:t>
            </a:r>
            <a:r>
              <a:rPr lang="en-US" sz="2800" b="1" dirty="0" err="1" smtClean="0">
                <a:solidFill>
                  <a:schemeClr val="accent2">
                    <a:lumMod val="50000"/>
                  </a:schemeClr>
                </a:solidFill>
                <a:latin typeface="Open Sans" panose="020B0606030504020204" pitchFamily="34" charset="0"/>
              </a:rPr>
              <a:t>hình</a:t>
            </a:r>
            <a:r>
              <a:rPr lang="en-US" sz="2800" b="1" dirty="0" smtClean="0">
                <a:solidFill>
                  <a:schemeClr val="accent2">
                    <a:lumMod val="50000"/>
                  </a:schemeClr>
                </a:solidFill>
                <a:latin typeface="Open Sans" panose="020B0606030504020204" pitchFamily="34" charset="0"/>
              </a:rPr>
              <a:t> </a:t>
            </a:r>
            <a:r>
              <a:rPr lang="en-US" sz="2800" b="1" dirty="0" err="1" smtClean="0">
                <a:solidFill>
                  <a:schemeClr val="accent2">
                    <a:lumMod val="50000"/>
                  </a:schemeClr>
                </a:solidFill>
                <a:latin typeface="Open Sans" panose="020B0606030504020204" pitchFamily="34" charset="0"/>
              </a:rPr>
              <a:t>phát</a:t>
            </a:r>
            <a:r>
              <a:rPr lang="en-US" sz="2800" b="1" dirty="0" smtClean="0">
                <a:solidFill>
                  <a:schemeClr val="accent2">
                    <a:lumMod val="50000"/>
                  </a:schemeClr>
                </a:solidFill>
                <a:latin typeface="Open Sans" panose="020B0606030504020204" pitchFamily="34" charset="0"/>
              </a:rPr>
              <a:t> </a:t>
            </a:r>
            <a:r>
              <a:rPr lang="en-US" sz="2800" b="1" dirty="0" err="1" smtClean="0">
                <a:solidFill>
                  <a:schemeClr val="accent2">
                    <a:lumMod val="50000"/>
                  </a:schemeClr>
                </a:solidFill>
                <a:latin typeface="Open Sans" panose="020B0606030504020204" pitchFamily="34" charset="0"/>
              </a:rPr>
              <a:t>hình</a:t>
            </a:r>
            <a:r>
              <a:rPr lang="en-US" sz="2800" b="1" dirty="0" smtClean="0">
                <a:solidFill>
                  <a:schemeClr val="accent2">
                    <a:lumMod val="50000"/>
                  </a:schemeClr>
                </a:solidFill>
                <a:latin typeface="Open Sans" panose="020B0606030504020204" pitchFamily="34" charset="0"/>
              </a:rPr>
              <a:t> </a:t>
            </a:r>
            <a:r>
              <a:rPr lang="en-US" sz="2800" b="1" dirty="0" err="1" smtClean="0">
                <a:solidFill>
                  <a:schemeClr val="accent2">
                    <a:lumMod val="50000"/>
                  </a:schemeClr>
                </a:solidFill>
                <a:latin typeface="Open Sans" panose="020B0606030504020204" pitchFamily="34" charset="0"/>
              </a:rPr>
              <a:t>ảnh</a:t>
            </a:r>
            <a:r>
              <a:rPr lang="en-US" sz="2800" b="1" dirty="0" smtClean="0">
                <a:solidFill>
                  <a:schemeClr val="accent2">
                    <a:lumMod val="50000"/>
                  </a:schemeClr>
                </a:solidFill>
                <a:latin typeface="Open Sans" panose="020B0606030504020204" pitchFamily="34" charset="0"/>
              </a:rPr>
              <a:t> </a:t>
            </a:r>
            <a:r>
              <a:rPr lang="en-US" sz="2800" b="1" dirty="0" err="1" smtClean="0">
                <a:solidFill>
                  <a:schemeClr val="accent2">
                    <a:lumMod val="50000"/>
                  </a:schemeClr>
                </a:solidFill>
                <a:latin typeface="Open Sans" panose="020B0606030504020204" pitchFamily="34" charset="0"/>
              </a:rPr>
              <a:t>trên</a:t>
            </a:r>
            <a:r>
              <a:rPr lang="en-US" sz="2800" b="1" dirty="0" smtClean="0">
                <a:solidFill>
                  <a:schemeClr val="accent2">
                    <a:lumMod val="50000"/>
                  </a:schemeClr>
                </a:solidFill>
                <a:latin typeface="Open Sans" panose="020B0606030504020204" pitchFamily="34" charset="0"/>
              </a:rPr>
              <a:t> </a:t>
            </a:r>
            <a:r>
              <a:rPr lang="en-US" sz="2800" b="1" dirty="0" err="1" smtClean="0">
                <a:solidFill>
                  <a:schemeClr val="accent2">
                    <a:lumMod val="50000"/>
                  </a:schemeClr>
                </a:solidFill>
                <a:latin typeface="Open Sans" panose="020B0606030504020204" pitchFamily="34" charset="0"/>
              </a:rPr>
              <a:t>màn</a:t>
            </a:r>
            <a:r>
              <a:rPr lang="en-US" sz="2800" b="1" dirty="0" smtClean="0">
                <a:solidFill>
                  <a:schemeClr val="accent2">
                    <a:lumMod val="50000"/>
                  </a:schemeClr>
                </a:solidFill>
                <a:latin typeface="Open Sans" panose="020B0606030504020204" pitchFamily="34" charset="0"/>
              </a:rPr>
              <a:t> </a:t>
            </a:r>
            <a:r>
              <a:rPr lang="en-US" sz="2800" b="1" dirty="0" err="1" smtClean="0">
                <a:solidFill>
                  <a:schemeClr val="accent2">
                    <a:lumMod val="50000"/>
                  </a:schemeClr>
                </a:solidFill>
                <a:latin typeface="Open Sans" panose="020B0606030504020204" pitchFamily="34" charset="0"/>
              </a:rPr>
              <a:t>hình</a:t>
            </a:r>
            <a:r>
              <a:rPr lang="en-US" sz="2800" b="1" dirty="0" smtClean="0">
                <a:solidFill>
                  <a:schemeClr val="accent2">
                    <a:lumMod val="50000"/>
                  </a:schemeClr>
                </a:solidFill>
                <a:latin typeface="Open Sans" panose="020B0606030504020204" pitchFamily="34" charset="0"/>
              </a:rPr>
              <a:t> </a:t>
            </a:r>
            <a:r>
              <a:rPr lang="vi-VN" sz="2800" b="1" i="0" dirty="0" smtClean="0">
                <a:solidFill>
                  <a:schemeClr val="accent2">
                    <a:lumMod val="50000"/>
                  </a:schemeClr>
                </a:solidFill>
                <a:effectLst/>
                <a:latin typeface="Open Sans" panose="020B0606030504020204" pitchFamily="34" charset="0"/>
              </a:rPr>
              <a:t>và phát</a:t>
            </a:r>
            <a:r>
              <a:rPr lang="en-US" sz="2800" b="1" i="0" dirty="0" smtClean="0">
                <a:solidFill>
                  <a:schemeClr val="accent2">
                    <a:lumMod val="50000"/>
                  </a:schemeClr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sz="2800" b="1" i="0" dirty="0" err="1" smtClean="0">
                <a:solidFill>
                  <a:schemeClr val="accent2">
                    <a:lumMod val="50000"/>
                  </a:schemeClr>
                </a:solidFill>
                <a:effectLst/>
                <a:latin typeface="Open Sans" panose="020B0606030504020204" pitchFamily="34" charset="0"/>
              </a:rPr>
              <a:t>âm</a:t>
            </a:r>
            <a:r>
              <a:rPr lang="en-US" sz="2800" b="1" i="0" dirty="0" smtClean="0">
                <a:solidFill>
                  <a:schemeClr val="accent2">
                    <a:lumMod val="50000"/>
                  </a:schemeClr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sz="2800" b="1" i="0" dirty="0" err="1" smtClean="0">
                <a:solidFill>
                  <a:schemeClr val="accent2">
                    <a:lumMod val="50000"/>
                  </a:schemeClr>
                </a:solidFill>
                <a:effectLst/>
                <a:latin typeface="Open Sans" panose="020B0606030504020204" pitchFamily="34" charset="0"/>
              </a:rPr>
              <a:t>thanh</a:t>
            </a:r>
            <a:r>
              <a:rPr lang="vi-VN" sz="2800" b="1" i="0" dirty="0" smtClean="0">
                <a:solidFill>
                  <a:schemeClr val="accent2">
                    <a:lumMod val="50000"/>
                  </a:schemeClr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vi-VN" sz="2800" b="1" i="0" dirty="0">
                <a:solidFill>
                  <a:schemeClr val="accent2">
                    <a:lumMod val="50000"/>
                  </a:schemeClr>
                </a:solidFill>
                <a:effectLst/>
                <a:latin typeface="Open Sans" panose="020B0606030504020204" pitchFamily="34" charset="0"/>
              </a:rPr>
              <a:t>ra </a:t>
            </a:r>
            <a:r>
              <a:rPr lang="vi-VN" sz="2800" b="1" i="0" dirty="0" smtClean="0">
                <a:solidFill>
                  <a:schemeClr val="accent2">
                    <a:lumMod val="50000"/>
                  </a:schemeClr>
                </a:solidFill>
                <a:effectLst/>
                <a:latin typeface="Open Sans" panose="020B0606030504020204" pitchFamily="34" charset="0"/>
              </a:rPr>
              <a:t>loa</a:t>
            </a:r>
            <a:r>
              <a:rPr lang="en-US" sz="2800" b="1" i="0" dirty="0" smtClean="0">
                <a:solidFill>
                  <a:schemeClr val="accent2">
                    <a:lumMod val="50000"/>
                  </a:schemeClr>
                </a:solidFill>
                <a:effectLst/>
                <a:latin typeface="Open Sans" panose="020B0606030504020204" pitchFamily="34" charset="0"/>
              </a:rPr>
              <a:t>.</a:t>
            </a:r>
            <a:endParaRPr lang="vi-VN" sz="2800" b="1" i="0" dirty="0">
              <a:solidFill>
                <a:schemeClr val="accent2">
                  <a:lumMod val="50000"/>
                </a:schemeClr>
              </a:solidFill>
              <a:effectLst/>
              <a:latin typeface="Open Sans" panose="020B0606030504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2031548"/>
            <a:ext cx="42009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solidFill>
                  <a:srgbClr val="00B050"/>
                </a:solidFill>
              </a:rPr>
              <a:t>Đài</a:t>
            </a:r>
            <a:r>
              <a:rPr lang="en-US" sz="3200" b="1" dirty="0" smtClean="0">
                <a:solidFill>
                  <a:srgbClr val="00B050"/>
                </a:solidFill>
              </a:rPr>
              <a:t> </a:t>
            </a:r>
            <a:r>
              <a:rPr lang="en-US" sz="3200" b="1" dirty="0" err="1" smtClean="0">
                <a:solidFill>
                  <a:srgbClr val="00B050"/>
                </a:solidFill>
              </a:rPr>
              <a:t>truyền</a:t>
            </a:r>
            <a:r>
              <a:rPr lang="en-US" sz="3200" b="1" dirty="0" smtClean="0">
                <a:solidFill>
                  <a:srgbClr val="00B050"/>
                </a:solidFill>
              </a:rPr>
              <a:t> </a:t>
            </a:r>
            <a:r>
              <a:rPr lang="en-US" sz="3200" b="1" dirty="0" err="1" smtClean="0">
                <a:solidFill>
                  <a:srgbClr val="00B050"/>
                </a:solidFill>
              </a:rPr>
              <a:t>hình</a:t>
            </a:r>
            <a:endParaRPr lang="en-US" sz="3200" b="1" dirty="0">
              <a:solidFill>
                <a:srgbClr val="00B05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0" y="3537379"/>
            <a:ext cx="42009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solidFill>
                  <a:srgbClr val="00B050"/>
                </a:solidFill>
              </a:rPr>
              <a:t>Máy</a:t>
            </a:r>
            <a:r>
              <a:rPr lang="en-US" sz="3200" b="1" dirty="0" smtClean="0">
                <a:solidFill>
                  <a:srgbClr val="00B050"/>
                </a:solidFill>
              </a:rPr>
              <a:t> </a:t>
            </a:r>
            <a:r>
              <a:rPr lang="en-US" sz="3200" b="1" dirty="0" err="1" smtClean="0">
                <a:solidFill>
                  <a:srgbClr val="00B050"/>
                </a:solidFill>
              </a:rPr>
              <a:t>thu</a:t>
            </a:r>
            <a:r>
              <a:rPr lang="en-US" sz="3200" b="1" dirty="0" smtClean="0">
                <a:solidFill>
                  <a:srgbClr val="00B050"/>
                </a:solidFill>
              </a:rPr>
              <a:t> </a:t>
            </a:r>
            <a:r>
              <a:rPr lang="en-US" sz="3200" b="1" dirty="0" err="1" smtClean="0">
                <a:solidFill>
                  <a:srgbClr val="00B050"/>
                </a:solidFill>
              </a:rPr>
              <a:t>hình</a:t>
            </a:r>
            <a:endParaRPr lang="en-US" sz="3200" b="1" dirty="0">
              <a:solidFill>
                <a:srgbClr val="00B050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D9803F20-7533-A98D-1EF9-F5A93B50ACDB}"/>
              </a:ext>
            </a:extLst>
          </p:cNvPr>
          <p:cNvSpPr/>
          <p:nvPr/>
        </p:nvSpPr>
        <p:spPr>
          <a:xfrm>
            <a:off x="405497" y="1076920"/>
            <a:ext cx="1168580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err="1" smtClean="0">
                <a:solidFill>
                  <a:srgbClr val="0070C0"/>
                </a:solidFill>
                <a:latin typeface="Nunito Black" pitchFamily="2" charset="0"/>
              </a:rPr>
              <a:t>Bài</a:t>
            </a:r>
            <a:r>
              <a:rPr lang="en-US" sz="2800" dirty="0" smtClean="0">
                <a:solidFill>
                  <a:srgbClr val="0070C0"/>
                </a:solidFill>
                <a:latin typeface="Nunito Black" pitchFamily="2" charset="0"/>
              </a:rPr>
              <a:t> 2</a:t>
            </a:r>
            <a:r>
              <a:rPr lang="en-US" sz="2800" dirty="0">
                <a:solidFill>
                  <a:srgbClr val="0070C0"/>
                </a:solidFill>
                <a:latin typeface="Nunito Black" pitchFamily="2" charset="0"/>
              </a:rPr>
              <a:t>. </a:t>
            </a:r>
            <a:r>
              <a:rPr lang="en-US" sz="2800" dirty="0" err="1" smtClean="0">
                <a:solidFill>
                  <a:srgbClr val="0070C0"/>
                </a:solidFill>
                <a:latin typeface="Nunito Black" pitchFamily="2" charset="0"/>
              </a:rPr>
              <a:t>Hãy</a:t>
            </a:r>
            <a:r>
              <a:rPr lang="en-US" sz="2800" dirty="0" smtClean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Nunito Black" pitchFamily="2" charset="0"/>
              </a:rPr>
              <a:t>điền</a:t>
            </a:r>
            <a:r>
              <a:rPr lang="en-US" sz="2800" dirty="0" smtClean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Nunito Black" pitchFamily="2" charset="0"/>
              </a:rPr>
              <a:t>từ</a:t>
            </a:r>
            <a:r>
              <a:rPr lang="en-US" sz="2800" dirty="0" smtClean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Nunito Black" pitchFamily="2" charset="0"/>
              </a:rPr>
              <a:t>thích</a:t>
            </a:r>
            <a:r>
              <a:rPr lang="en-US" sz="2800" dirty="0" smtClean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Nunito Black" pitchFamily="2" charset="0"/>
              </a:rPr>
              <a:t>hợp</a:t>
            </a:r>
            <a:r>
              <a:rPr lang="en-US" sz="2800" dirty="0" smtClean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Nunito Black" pitchFamily="2" charset="0"/>
              </a:rPr>
              <a:t>vào</a:t>
            </a:r>
            <a:r>
              <a:rPr lang="en-US" sz="2800" dirty="0" smtClean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Nunito Black" pitchFamily="2" charset="0"/>
              </a:rPr>
              <a:t>chỗ</a:t>
            </a:r>
            <a:r>
              <a:rPr lang="en-US" sz="2800" dirty="0" smtClean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Nunito Black" pitchFamily="2" charset="0"/>
              </a:rPr>
              <a:t>trống</a:t>
            </a:r>
            <a:r>
              <a:rPr lang="en-US" sz="2800" dirty="0" smtClean="0">
                <a:solidFill>
                  <a:srgbClr val="0070C0"/>
                </a:solidFill>
                <a:latin typeface="Nunito Black" pitchFamily="2" charset="0"/>
              </a:rPr>
              <a:t>.</a:t>
            </a:r>
            <a:endParaRPr lang="en-US" sz="2800" dirty="0">
              <a:solidFill>
                <a:srgbClr val="0070C0"/>
              </a:solidFill>
              <a:latin typeface="Nunito Black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4747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Tải ngay bộ hình nền Powerpoint đẹp, chuyên nghiệp - QuanTriMang.com">
            <a:extLst>
              <a:ext uri="{FF2B5EF4-FFF2-40B4-BE49-F238E27FC236}">
                <a16:creationId xmlns:a16="http://schemas.microsoft.com/office/drawing/2014/main" xmlns="" id="{7DE38D32-1BD4-5E3F-3413-2B577B7E68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" y="-1677525"/>
            <a:ext cx="12192000" cy="8535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hought Bubble: Cloud 3">
            <a:extLst>
              <a:ext uri="{FF2B5EF4-FFF2-40B4-BE49-F238E27FC236}">
                <a16:creationId xmlns:a16="http://schemas.microsoft.com/office/drawing/2014/main" xmlns="" id="{80336DF7-661B-26FF-8C21-7F56DEB3527A}"/>
              </a:ext>
            </a:extLst>
          </p:cNvPr>
          <p:cNvSpPr/>
          <p:nvPr/>
        </p:nvSpPr>
        <p:spPr>
          <a:xfrm rot="153370">
            <a:off x="163809" y="-693735"/>
            <a:ext cx="11693442" cy="7606799"/>
          </a:xfrm>
          <a:prstGeom prst="cloudCallout">
            <a:avLst>
              <a:gd name="adj1" fmla="val -17457"/>
              <a:gd name="adj2" fmla="val 1275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0FDD475F-7CA9-79F8-E94D-41764FF2E8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455" b="95636" l="2924" r="89474">
                        <a14:foregroundMark x1="18129" y1="22182" x2="16959" y2="60364"/>
                        <a14:foregroundMark x1="15497" y1="61818" x2="15205" y2="81091"/>
                        <a14:foregroundMark x1="15205" y1="81091" x2="15205" y2="81091"/>
                        <a14:foregroundMark x1="5848" y1="44000" x2="12573" y2="37818"/>
                        <a14:foregroundMark x1="6433" y1="44364" x2="2924" y2="46182"/>
                        <a14:foregroundMark x1="28655" y1="46182" x2="36550" y2="54182"/>
                        <a14:foregroundMark x1="42105" y1="51273" x2="45614" y2="67273"/>
                        <a14:foregroundMark x1="40936" y1="55636" x2="41228" y2="66182"/>
                        <a14:foregroundMark x1="39474" y1="75636" x2="33041" y2="95273"/>
                        <a14:foregroundMark x1="33041" y1="95273" x2="33041" y2="95636"/>
                        <a14:foregroundMark x1="29825" y1="86545" x2="35380" y2="93091"/>
                        <a14:foregroundMark x1="51754" y1="92727" x2="54678" y2="88364"/>
                        <a14:foregroundMark x1="48246" y1="75636" x2="54971" y2="89818"/>
                        <a14:foregroundMark x1="41228" y1="53818" x2="35673" y2="53818"/>
                        <a14:foregroundMark x1="18129" y1="15273" x2="25439" y2="20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809956" y="4287520"/>
            <a:ext cx="3258005" cy="261974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8A6E450C-0B9B-702D-5717-67E739220C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455" b="95636" l="2924" r="89474">
                        <a14:foregroundMark x1="18129" y1="22182" x2="16959" y2="60364"/>
                        <a14:foregroundMark x1="15497" y1="61818" x2="15205" y2="81091"/>
                        <a14:foregroundMark x1="15205" y1="81091" x2="15205" y2="81091"/>
                        <a14:foregroundMark x1="5848" y1="44000" x2="12573" y2="37818"/>
                        <a14:foregroundMark x1="6433" y1="44364" x2="2924" y2="46182"/>
                        <a14:foregroundMark x1="28655" y1="46182" x2="36550" y2="54182"/>
                        <a14:foregroundMark x1="42105" y1="51273" x2="45614" y2="67273"/>
                        <a14:foregroundMark x1="40936" y1="55636" x2="41228" y2="66182"/>
                        <a14:foregroundMark x1="39474" y1="75636" x2="33041" y2="95273"/>
                        <a14:foregroundMark x1="33041" y1="95273" x2="33041" y2="95636"/>
                        <a14:foregroundMark x1="29825" y1="86545" x2="35380" y2="93091"/>
                        <a14:foregroundMark x1="51754" y1="92727" x2="54678" y2="88364"/>
                        <a14:foregroundMark x1="48246" y1="75636" x2="54971" y2="89818"/>
                        <a14:foregroundMark x1="41228" y1="53818" x2="35673" y2="53818"/>
                        <a14:foregroundMark x1="18129" y1="15273" x2="25439" y2="20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-325120" y="4653280"/>
            <a:ext cx="3711753" cy="2253981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xmlns="" id="{AE1FCC18-9EB4-43F5-968A-5F6C6729845F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70939" y="640227"/>
            <a:ext cx="11056075" cy="220701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en-US" sz="8800" b="1" dirty="0">
                <a:solidFill>
                  <a:srgbClr val="FF3300"/>
                </a:solidFill>
                <a:latin typeface="Gluten" pitchFamily="2" charset="0"/>
              </a:rPr>
              <a:t>    </a:t>
            </a:r>
            <a:r>
              <a:rPr lang="en-US" sz="9600" b="1" dirty="0" err="1">
                <a:solidFill>
                  <a:srgbClr val="00B050"/>
                </a:solidFill>
                <a:latin typeface="Gluten" pitchFamily="2" charset="0"/>
              </a:rPr>
              <a:t>Hẹn</a:t>
            </a:r>
            <a:r>
              <a:rPr lang="en-US" sz="9600" b="1" dirty="0">
                <a:solidFill>
                  <a:srgbClr val="00B050"/>
                </a:solidFill>
                <a:latin typeface="Gluten" pitchFamily="2" charset="0"/>
              </a:rPr>
              <a:t> </a:t>
            </a:r>
            <a:r>
              <a:rPr lang="en-US" sz="9600" b="1" dirty="0" err="1">
                <a:solidFill>
                  <a:srgbClr val="00B050"/>
                </a:solidFill>
                <a:latin typeface="Gluten" pitchFamily="2" charset="0"/>
              </a:rPr>
              <a:t>gặp</a:t>
            </a:r>
            <a:r>
              <a:rPr lang="en-US" sz="9600" b="1" dirty="0">
                <a:solidFill>
                  <a:srgbClr val="00B050"/>
                </a:solidFill>
                <a:latin typeface="Gluten" pitchFamily="2" charset="0"/>
              </a:rPr>
              <a:t> </a:t>
            </a:r>
            <a:r>
              <a:rPr lang="en-US" sz="9600" b="1" dirty="0" err="1">
                <a:solidFill>
                  <a:srgbClr val="00B050"/>
                </a:solidFill>
                <a:latin typeface="Gluten" pitchFamily="2" charset="0"/>
              </a:rPr>
              <a:t>lại</a:t>
            </a:r>
            <a:r>
              <a:rPr lang="en-US" sz="9600" b="1" dirty="0">
                <a:solidFill>
                  <a:srgbClr val="00B050"/>
                </a:solidFill>
                <a:latin typeface="Gluten" pitchFamily="2" charset="0"/>
              </a:rPr>
              <a:t> </a:t>
            </a:r>
            <a:r>
              <a:rPr lang="en-US" sz="9600" b="1" dirty="0" err="1">
                <a:solidFill>
                  <a:srgbClr val="00B050"/>
                </a:solidFill>
                <a:latin typeface="Gluten" pitchFamily="2" charset="0"/>
              </a:rPr>
              <a:t>các</a:t>
            </a:r>
            <a:r>
              <a:rPr lang="en-US" sz="9600" b="1" dirty="0">
                <a:solidFill>
                  <a:srgbClr val="00B050"/>
                </a:solidFill>
                <a:latin typeface="Gluten" pitchFamily="2" charset="0"/>
              </a:rPr>
              <a:t> </a:t>
            </a:r>
            <a:r>
              <a:rPr lang="en-US" sz="9600" b="1" dirty="0" err="1">
                <a:solidFill>
                  <a:srgbClr val="00B050"/>
                </a:solidFill>
                <a:latin typeface="Gluten" pitchFamily="2" charset="0"/>
              </a:rPr>
              <a:t>em</a:t>
            </a:r>
            <a:endParaRPr lang="en-US" sz="9600" b="1" dirty="0">
              <a:solidFill>
                <a:srgbClr val="00B050"/>
              </a:solidFill>
              <a:latin typeface="Gluten" pitchFamily="2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01436" y="2606032"/>
            <a:ext cx="5084505" cy="3389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0864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xmlns="" id="{FB89E2BE-C9ED-6D86-F6A7-223BB3D6E8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8882" y="123334"/>
            <a:ext cx="7859499" cy="1573068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8800" b="1" dirty="0">
                <a:solidFill>
                  <a:srgbClr val="FF3300"/>
                </a:solidFill>
                <a:latin typeface="Gluten" pitchFamily="2" charset="0"/>
              </a:rPr>
              <a:t>   </a:t>
            </a:r>
            <a:r>
              <a:rPr lang="en-US" sz="9600" b="1" dirty="0">
                <a:solidFill>
                  <a:srgbClr val="FF3300"/>
                </a:solidFill>
                <a:latin typeface="Gluten" pitchFamily="2" charset="0"/>
              </a:rPr>
              <a:t/>
            </a:r>
            <a:br>
              <a:rPr lang="en-US" sz="9600" b="1" dirty="0">
                <a:solidFill>
                  <a:srgbClr val="FF3300"/>
                </a:solidFill>
                <a:latin typeface="Gluten" pitchFamily="2" charset="0"/>
              </a:rPr>
            </a:br>
            <a:r>
              <a:rPr lang="en-US" sz="9600" b="1" dirty="0">
                <a:solidFill>
                  <a:srgbClr val="FF3300"/>
                </a:solidFill>
                <a:latin typeface="Gluten" pitchFamily="2" charset="0"/>
              </a:rPr>
              <a:t>  </a:t>
            </a:r>
            <a:r>
              <a:rPr lang="en-US" sz="9600" b="1" dirty="0" err="1" smtClean="0">
                <a:solidFill>
                  <a:srgbClr val="FF3300"/>
                </a:solidFill>
                <a:latin typeface="Gluten" pitchFamily="2" charset="0"/>
              </a:rPr>
              <a:t>Kiểm</a:t>
            </a:r>
            <a:r>
              <a:rPr lang="en-US" sz="9600" b="1" dirty="0" smtClean="0">
                <a:solidFill>
                  <a:srgbClr val="FF3300"/>
                </a:solidFill>
                <a:latin typeface="Gluten" pitchFamily="2" charset="0"/>
              </a:rPr>
              <a:t> </a:t>
            </a:r>
            <a:r>
              <a:rPr lang="en-US" sz="9600" b="1" dirty="0" err="1" smtClean="0">
                <a:solidFill>
                  <a:srgbClr val="FF3300"/>
                </a:solidFill>
                <a:latin typeface="Gluten" pitchFamily="2" charset="0"/>
              </a:rPr>
              <a:t>tra</a:t>
            </a:r>
            <a:r>
              <a:rPr lang="en-US" sz="9600" b="1" dirty="0" smtClean="0">
                <a:solidFill>
                  <a:srgbClr val="FF3300"/>
                </a:solidFill>
                <a:latin typeface="Gluten" pitchFamily="2" charset="0"/>
              </a:rPr>
              <a:t> </a:t>
            </a:r>
            <a:r>
              <a:rPr lang="en-US" sz="9600" b="1" dirty="0" err="1" smtClean="0">
                <a:solidFill>
                  <a:srgbClr val="FF3300"/>
                </a:solidFill>
                <a:latin typeface="Gluten" pitchFamily="2" charset="0"/>
              </a:rPr>
              <a:t>bài</a:t>
            </a:r>
            <a:r>
              <a:rPr lang="en-US" sz="9600" b="1" dirty="0" smtClean="0">
                <a:solidFill>
                  <a:srgbClr val="FF3300"/>
                </a:solidFill>
                <a:latin typeface="Gluten" pitchFamily="2" charset="0"/>
              </a:rPr>
              <a:t> </a:t>
            </a:r>
            <a:r>
              <a:rPr lang="en-US" sz="9600" b="1" dirty="0" err="1" smtClean="0">
                <a:solidFill>
                  <a:srgbClr val="FF3300"/>
                </a:solidFill>
                <a:latin typeface="Gluten" pitchFamily="2" charset="0"/>
              </a:rPr>
              <a:t>cũ</a:t>
            </a:r>
            <a:endParaRPr lang="en-US" sz="8800" b="1" dirty="0">
              <a:solidFill>
                <a:srgbClr val="FF3300"/>
              </a:solidFill>
              <a:latin typeface="Gluten" pitchFamily="2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50574" y="2438400"/>
            <a:ext cx="11622156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đài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thử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A-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30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04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1975.	</a:t>
            </a:r>
          </a:p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B-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07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09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1970.	</a:t>
            </a:r>
          </a:p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C-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02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9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1945</a:t>
            </a:r>
          </a:p>
          <a:p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D-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03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02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1954</a:t>
            </a:r>
          </a:p>
        </p:txBody>
      </p:sp>
      <p:sp>
        <p:nvSpPr>
          <p:cNvPr id="3" name="Oval 2"/>
          <p:cNvSpPr/>
          <p:nvPr/>
        </p:nvSpPr>
        <p:spPr>
          <a:xfrm>
            <a:off x="246917" y="4240696"/>
            <a:ext cx="6392422" cy="109993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2252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xmlns="" id="{FB89E2BE-C9ED-6D86-F6A7-223BB3D6E8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8882" y="123334"/>
            <a:ext cx="7859499" cy="1573068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8800" b="1" dirty="0">
                <a:solidFill>
                  <a:srgbClr val="FF3300"/>
                </a:solidFill>
                <a:latin typeface="Gluten" pitchFamily="2" charset="0"/>
              </a:rPr>
              <a:t>   </a:t>
            </a:r>
            <a:r>
              <a:rPr lang="en-US" sz="9600" b="1" dirty="0">
                <a:solidFill>
                  <a:srgbClr val="FF3300"/>
                </a:solidFill>
                <a:latin typeface="Gluten" pitchFamily="2" charset="0"/>
              </a:rPr>
              <a:t/>
            </a:r>
            <a:br>
              <a:rPr lang="en-US" sz="9600" b="1" dirty="0">
                <a:solidFill>
                  <a:srgbClr val="FF3300"/>
                </a:solidFill>
                <a:latin typeface="Gluten" pitchFamily="2" charset="0"/>
              </a:rPr>
            </a:br>
            <a:r>
              <a:rPr lang="en-US" sz="9600" b="1" dirty="0">
                <a:solidFill>
                  <a:srgbClr val="FF3300"/>
                </a:solidFill>
                <a:latin typeface="Gluten" pitchFamily="2" charset="0"/>
              </a:rPr>
              <a:t>  </a:t>
            </a:r>
            <a:r>
              <a:rPr lang="en-US" sz="9600" b="1" dirty="0" err="1" smtClean="0">
                <a:solidFill>
                  <a:srgbClr val="FF3300"/>
                </a:solidFill>
                <a:latin typeface="Gluten" pitchFamily="2" charset="0"/>
              </a:rPr>
              <a:t>Kiểm</a:t>
            </a:r>
            <a:r>
              <a:rPr lang="en-US" sz="9600" b="1" dirty="0" smtClean="0">
                <a:solidFill>
                  <a:srgbClr val="FF3300"/>
                </a:solidFill>
                <a:latin typeface="Gluten" pitchFamily="2" charset="0"/>
              </a:rPr>
              <a:t> </a:t>
            </a:r>
            <a:r>
              <a:rPr lang="en-US" sz="9600" b="1" dirty="0" err="1" smtClean="0">
                <a:solidFill>
                  <a:srgbClr val="FF3300"/>
                </a:solidFill>
                <a:latin typeface="Gluten" pitchFamily="2" charset="0"/>
              </a:rPr>
              <a:t>tra</a:t>
            </a:r>
            <a:r>
              <a:rPr lang="en-US" sz="9600" b="1" dirty="0" smtClean="0">
                <a:solidFill>
                  <a:srgbClr val="FF3300"/>
                </a:solidFill>
                <a:latin typeface="Gluten" pitchFamily="2" charset="0"/>
              </a:rPr>
              <a:t> </a:t>
            </a:r>
            <a:r>
              <a:rPr lang="en-US" sz="9600" b="1" dirty="0" err="1" smtClean="0">
                <a:solidFill>
                  <a:srgbClr val="FF3300"/>
                </a:solidFill>
                <a:latin typeface="Gluten" pitchFamily="2" charset="0"/>
              </a:rPr>
              <a:t>bài</a:t>
            </a:r>
            <a:r>
              <a:rPr lang="en-US" sz="9600" b="1" dirty="0" smtClean="0">
                <a:solidFill>
                  <a:srgbClr val="FF3300"/>
                </a:solidFill>
                <a:latin typeface="Gluten" pitchFamily="2" charset="0"/>
              </a:rPr>
              <a:t> </a:t>
            </a:r>
            <a:r>
              <a:rPr lang="en-US" sz="9600" b="1" dirty="0" err="1" smtClean="0">
                <a:solidFill>
                  <a:srgbClr val="FF3300"/>
                </a:solidFill>
                <a:latin typeface="Gluten" pitchFamily="2" charset="0"/>
              </a:rPr>
              <a:t>cũ</a:t>
            </a:r>
            <a:endParaRPr lang="en-US" sz="8800" b="1" dirty="0">
              <a:solidFill>
                <a:srgbClr val="FF3300"/>
              </a:solidFill>
              <a:latin typeface="Gluten" pitchFamily="2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50574" y="2438400"/>
            <a:ext cx="11622156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2:Em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đài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thử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A-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Đài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Nam</a:t>
            </a:r>
          </a:p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	</a:t>
            </a:r>
          </a:p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B-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Đài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	</a:t>
            </a:r>
          </a:p>
          <a:p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C-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Vô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tuyến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Nam.		</a:t>
            </a:r>
          </a:p>
        </p:txBody>
      </p:sp>
      <p:sp>
        <p:nvSpPr>
          <p:cNvPr id="3" name="Oval 2"/>
          <p:cNvSpPr/>
          <p:nvPr/>
        </p:nvSpPr>
        <p:spPr>
          <a:xfrm>
            <a:off x="287153" y="4770783"/>
            <a:ext cx="5437786" cy="1020417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5842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A057809F-5F0A-9E6B-F5A2-1F4E2A99D0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660" b="89623" l="9396" r="93289">
                        <a14:foregroundMark x1="89262" y1="37736" x2="89933" y2="51887"/>
                        <a14:foregroundMark x1="91275" y1="40094" x2="93289" y2="47642"/>
                        <a14:foregroundMark x1="62416" y1="12264" x2="62416" y2="12264"/>
                        <a14:foregroundMark x1="61074" y1="7075" x2="61074" y2="7075"/>
                        <a14:foregroundMark x1="51678" y1="6604" x2="51678" y2="6604"/>
                        <a14:foregroundMark x1="51007" y1="5660" x2="51007" y2="566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0970" y="268296"/>
            <a:ext cx="1164204" cy="160265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19A596A4-6CBE-6E3B-CA07-0D5C086792BF}"/>
              </a:ext>
            </a:extLst>
          </p:cNvPr>
          <p:cNvSpPr/>
          <p:nvPr/>
        </p:nvSpPr>
        <p:spPr>
          <a:xfrm>
            <a:off x="1291355" y="654126"/>
            <a:ext cx="1060967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</a:rPr>
              <a:t>  </a:t>
            </a:r>
            <a:r>
              <a:rPr lang="en-US" sz="2400" dirty="0" err="1">
                <a:solidFill>
                  <a:srgbClr val="002060"/>
                </a:solidFill>
                <a:latin typeface="Nunito Black" pitchFamily="2" charset="0"/>
              </a:rPr>
              <a:t>Em</a:t>
            </a:r>
            <a:r>
              <a:rPr lang="en-US" sz="24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Nunito Black" pitchFamily="2" charset="0"/>
              </a:rPr>
              <a:t>hãy</a:t>
            </a:r>
            <a:r>
              <a:rPr lang="en-US" sz="24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Nunito Black" pitchFamily="2" charset="0"/>
              </a:rPr>
              <a:t>đọc</a:t>
            </a:r>
            <a:r>
              <a:rPr lang="en-US" sz="2400" dirty="0" smtClean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Nunito Black" pitchFamily="2" charset="0"/>
              </a:rPr>
              <a:t>thông</a:t>
            </a:r>
            <a:r>
              <a:rPr lang="en-US" sz="2400" dirty="0" smtClean="0">
                <a:solidFill>
                  <a:srgbClr val="002060"/>
                </a:solidFill>
                <a:latin typeface="Nunito Black" pitchFamily="2" charset="0"/>
              </a:rPr>
              <a:t> tin </a:t>
            </a:r>
            <a:r>
              <a:rPr lang="en-US" sz="2400" dirty="0" err="1" smtClean="0">
                <a:solidFill>
                  <a:srgbClr val="002060"/>
                </a:solidFill>
                <a:latin typeface="Nunito Black" pitchFamily="2" charset="0"/>
              </a:rPr>
              <a:t>trong</a:t>
            </a:r>
            <a:r>
              <a:rPr lang="en-US" sz="2400" dirty="0" smtClean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Nunito Black" pitchFamily="2" charset="0"/>
              </a:rPr>
              <a:t>hình</a:t>
            </a:r>
            <a:r>
              <a:rPr lang="en-US" sz="2400" dirty="0" smtClean="0">
                <a:solidFill>
                  <a:srgbClr val="002060"/>
                </a:solidFill>
                <a:latin typeface="Nunito Black" pitchFamily="2" charset="0"/>
              </a:rPr>
              <a:t> 3 </a:t>
            </a:r>
            <a:r>
              <a:rPr lang="en-US" sz="2400" dirty="0" err="1" smtClean="0">
                <a:solidFill>
                  <a:srgbClr val="002060"/>
                </a:solidFill>
                <a:latin typeface="Nunito Black" pitchFamily="2" charset="0"/>
              </a:rPr>
              <a:t>và</a:t>
            </a:r>
            <a:r>
              <a:rPr lang="en-US" sz="2400" dirty="0" smtClean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Nunito Black" pitchFamily="2" charset="0"/>
              </a:rPr>
              <a:t>cho</a:t>
            </a:r>
            <a:r>
              <a:rPr lang="en-US" sz="2400" dirty="0" smtClean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Nunito Black" pitchFamily="2" charset="0"/>
              </a:rPr>
              <a:t>biết</a:t>
            </a:r>
            <a:r>
              <a:rPr lang="en-US" sz="2400" dirty="0" smtClean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Nunito Black" pitchFamily="2" charset="0"/>
              </a:rPr>
              <a:t>tên</a:t>
            </a:r>
            <a:r>
              <a:rPr lang="en-US" sz="2400" dirty="0" smtClean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Nunito Black" pitchFamily="2" charset="0"/>
              </a:rPr>
              <a:t>chương</a:t>
            </a:r>
            <a:r>
              <a:rPr lang="en-US" sz="2400" dirty="0" smtClean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Nunito Black" pitchFamily="2" charset="0"/>
              </a:rPr>
              <a:t>trình</a:t>
            </a:r>
            <a:r>
              <a:rPr lang="en-US" sz="2400" dirty="0" smtClean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Nunito Black" pitchFamily="2" charset="0"/>
              </a:rPr>
              <a:t>truyền</a:t>
            </a:r>
            <a:r>
              <a:rPr lang="en-US" sz="2400" dirty="0" smtClean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Nunito Black" pitchFamily="2" charset="0"/>
              </a:rPr>
              <a:t>hình</a:t>
            </a:r>
            <a:r>
              <a:rPr lang="en-US" sz="2400" dirty="0" smtClean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Nunito Black" pitchFamily="2" charset="0"/>
              </a:rPr>
              <a:t>phù</a:t>
            </a:r>
            <a:r>
              <a:rPr lang="en-US" sz="2400" dirty="0" smtClean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Nunito Black" pitchFamily="2" charset="0"/>
              </a:rPr>
              <a:t>hợp</a:t>
            </a:r>
            <a:r>
              <a:rPr lang="en-US" sz="2400" dirty="0" smtClean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Nunito Black" pitchFamily="2" charset="0"/>
              </a:rPr>
              <a:t>với</a:t>
            </a:r>
            <a:r>
              <a:rPr lang="en-US" sz="2400" dirty="0" smtClean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Nunito Black" pitchFamily="2" charset="0"/>
              </a:rPr>
              <a:t>em</a:t>
            </a:r>
            <a:r>
              <a:rPr lang="en-US" sz="2400" dirty="0" smtClean="0">
                <a:solidFill>
                  <a:srgbClr val="002060"/>
                </a:solidFill>
                <a:latin typeface="Nunito Black" pitchFamily="2" charset="0"/>
              </a:rPr>
              <a:t>.</a:t>
            </a:r>
            <a:endParaRPr lang="en-US" sz="2400" dirty="0">
              <a:solidFill>
                <a:srgbClr val="002060"/>
              </a:solidFill>
              <a:latin typeface="Nunito Black" pitchFamily="2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3FE56BF9-52CC-166E-AD22-03984FCBE4FB}"/>
              </a:ext>
            </a:extLst>
          </p:cNvPr>
          <p:cNvSpPr/>
          <p:nvPr/>
        </p:nvSpPr>
        <p:spPr>
          <a:xfrm>
            <a:off x="1674821" y="171767"/>
            <a:ext cx="736316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solidFill>
                  <a:srgbClr val="0070C0"/>
                </a:solidFill>
                <a:latin typeface="Nunito Black" pitchFamily="2" charset="0"/>
              </a:rPr>
              <a:t>3: MỘT SỐ CHƯƠNG TRÌNH TRUYỀN HÌNH</a:t>
            </a:r>
            <a:endParaRPr lang="en-US" sz="2400" dirty="0">
              <a:solidFill>
                <a:srgbClr val="0070C0"/>
              </a:solidFill>
              <a:latin typeface="Nunito Black" pitchFamily="2" charset="0"/>
            </a:endParaRPr>
          </a:p>
        </p:txBody>
      </p:sp>
      <p:sp>
        <p:nvSpPr>
          <p:cNvPr id="9" name="object 3"/>
          <p:cNvSpPr/>
          <p:nvPr/>
        </p:nvSpPr>
        <p:spPr>
          <a:xfrm>
            <a:off x="5802881" y="1069624"/>
            <a:ext cx="6269850" cy="332467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 sz="3106"/>
          </a:p>
        </p:txBody>
      </p:sp>
      <p:sp>
        <p:nvSpPr>
          <p:cNvPr id="10" name="object 4"/>
          <p:cNvSpPr txBox="1"/>
          <p:nvPr/>
        </p:nvSpPr>
        <p:spPr>
          <a:xfrm>
            <a:off x="873072" y="1600200"/>
            <a:ext cx="8004847" cy="48467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1914"/>
            <a:r>
              <a:rPr sz="2416" b="1" dirty="0">
                <a:latin typeface="Times New Roman"/>
                <a:cs typeface="Times New Roman"/>
              </a:rPr>
              <a:t>Trả</a:t>
            </a:r>
            <a:r>
              <a:rPr sz="2416" b="1" spc="9" dirty="0">
                <a:latin typeface="Times New Roman"/>
                <a:cs typeface="Times New Roman"/>
              </a:rPr>
              <a:t> </a:t>
            </a:r>
            <a:r>
              <a:rPr sz="2416" b="1" spc="-17" dirty="0">
                <a:latin typeface="Times New Roman"/>
                <a:cs typeface="Times New Roman"/>
              </a:rPr>
              <a:t>l</a:t>
            </a:r>
            <a:r>
              <a:rPr sz="2416" b="1" dirty="0">
                <a:latin typeface="Times New Roman"/>
                <a:cs typeface="Times New Roman"/>
              </a:rPr>
              <a:t>ời:</a:t>
            </a:r>
            <a:endParaRPr sz="2416" dirty="0">
              <a:latin typeface="Times New Roman"/>
              <a:cs typeface="Times New Roman"/>
            </a:endParaRPr>
          </a:p>
          <a:p>
            <a:pPr>
              <a:lnSpc>
                <a:spcPts val="3278"/>
              </a:lnSpc>
              <a:spcBef>
                <a:spcPts val="59"/>
              </a:spcBef>
            </a:pPr>
            <a:endParaRPr sz="2847" dirty="0">
              <a:latin typeface="Times New Roman"/>
              <a:cs typeface="Times New Roman"/>
            </a:endParaRPr>
          </a:p>
          <a:p>
            <a:pPr marL="21914"/>
            <a:r>
              <a:rPr sz="2416" dirty="0">
                <a:latin typeface="Times New Roman"/>
                <a:cs typeface="Times New Roman"/>
              </a:rPr>
              <a:t>Các ch</a:t>
            </a:r>
            <a:r>
              <a:rPr sz="2416" spc="-17" dirty="0">
                <a:latin typeface="Times New Roman"/>
                <a:cs typeface="Times New Roman"/>
              </a:rPr>
              <a:t>ư</a:t>
            </a:r>
            <a:r>
              <a:rPr sz="2416" spc="-26" dirty="0">
                <a:latin typeface="Times New Roman"/>
                <a:cs typeface="Times New Roman"/>
              </a:rPr>
              <a:t>ơ</a:t>
            </a:r>
            <a:r>
              <a:rPr sz="2416" spc="-17" dirty="0">
                <a:latin typeface="Times New Roman"/>
                <a:cs typeface="Times New Roman"/>
              </a:rPr>
              <a:t>n</a:t>
            </a:r>
            <a:r>
              <a:rPr sz="2416" dirty="0">
                <a:latin typeface="Times New Roman"/>
                <a:cs typeface="Times New Roman"/>
              </a:rPr>
              <a:t>g</a:t>
            </a:r>
            <a:r>
              <a:rPr sz="2416" spc="9" dirty="0">
                <a:latin typeface="Times New Roman"/>
                <a:cs typeface="Times New Roman"/>
              </a:rPr>
              <a:t> </a:t>
            </a:r>
            <a:r>
              <a:rPr sz="2416" dirty="0">
                <a:latin typeface="Times New Roman"/>
                <a:cs typeface="Times New Roman"/>
              </a:rPr>
              <a:t>t</a:t>
            </a:r>
            <a:r>
              <a:rPr sz="2416" spc="-17" dirty="0">
                <a:latin typeface="Times New Roman"/>
                <a:cs typeface="Times New Roman"/>
              </a:rPr>
              <a:t>rì</a:t>
            </a:r>
            <a:r>
              <a:rPr sz="2416" dirty="0">
                <a:latin typeface="Times New Roman"/>
                <a:cs typeface="Times New Roman"/>
              </a:rPr>
              <a:t>nh</a:t>
            </a:r>
            <a:r>
              <a:rPr sz="2416" spc="-26" dirty="0">
                <a:latin typeface="Times New Roman"/>
                <a:cs typeface="Times New Roman"/>
              </a:rPr>
              <a:t> </a:t>
            </a:r>
            <a:r>
              <a:rPr sz="2416" dirty="0">
                <a:latin typeface="Times New Roman"/>
                <a:cs typeface="Times New Roman"/>
              </a:rPr>
              <a:t>p</a:t>
            </a:r>
            <a:r>
              <a:rPr sz="2416" spc="-17" dirty="0">
                <a:latin typeface="Times New Roman"/>
                <a:cs typeface="Times New Roman"/>
              </a:rPr>
              <a:t>h</a:t>
            </a:r>
            <a:r>
              <a:rPr sz="2416" dirty="0">
                <a:latin typeface="Times New Roman"/>
                <a:cs typeface="Times New Roman"/>
              </a:rPr>
              <a:t>ù</a:t>
            </a:r>
            <a:r>
              <a:rPr sz="2416" spc="-9" dirty="0">
                <a:latin typeface="Times New Roman"/>
                <a:cs typeface="Times New Roman"/>
              </a:rPr>
              <a:t> </a:t>
            </a:r>
            <a:r>
              <a:rPr sz="2416" dirty="0">
                <a:latin typeface="Times New Roman"/>
                <a:cs typeface="Times New Roman"/>
              </a:rPr>
              <a:t>hợp</a:t>
            </a:r>
            <a:r>
              <a:rPr sz="2416" spc="-26" dirty="0">
                <a:latin typeface="Times New Roman"/>
                <a:cs typeface="Times New Roman"/>
              </a:rPr>
              <a:t> </a:t>
            </a:r>
            <a:r>
              <a:rPr sz="2416" dirty="0">
                <a:latin typeface="Times New Roman"/>
                <a:cs typeface="Times New Roman"/>
              </a:rPr>
              <a:t>v</a:t>
            </a:r>
            <a:r>
              <a:rPr sz="2416" spc="-26" dirty="0">
                <a:latin typeface="Times New Roman"/>
                <a:cs typeface="Times New Roman"/>
              </a:rPr>
              <a:t>ớ</a:t>
            </a:r>
            <a:r>
              <a:rPr sz="2416" dirty="0">
                <a:latin typeface="Times New Roman"/>
                <a:cs typeface="Times New Roman"/>
              </a:rPr>
              <a:t>i</a:t>
            </a:r>
            <a:r>
              <a:rPr sz="2416" spc="9" dirty="0">
                <a:latin typeface="Times New Roman"/>
                <a:cs typeface="Times New Roman"/>
              </a:rPr>
              <a:t> </a:t>
            </a:r>
            <a:r>
              <a:rPr sz="2416" dirty="0">
                <a:latin typeface="Times New Roman"/>
                <a:cs typeface="Times New Roman"/>
              </a:rPr>
              <a:t>em</a:t>
            </a:r>
            <a:r>
              <a:rPr sz="2416" spc="-35" dirty="0">
                <a:latin typeface="Times New Roman"/>
                <a:cs typeface="Times New Roman"/>
              </a:rPr>
              <a:t> </a:t>
            </a:r>
            <a:r>
              <a:rPr sz="2416" dirty="0">
                <a:latin typeface="Times New Roman"/>
                <a:cs typeface="Times New Roman"/>
              </a:rPr>
              <a:t>là:</a:t>
            </a:r>
          </a:p>
          <a:p>
            <a:pPr>
              <a:lnSpc>
                <a:spcPts val="3278"/>
              </a:lnSpc>
              <a:spcBef>
                <a:spcPts val="53"/>
              </a:spcBef>
            </a:pPr>
            <a:endParaRPr sz="2847" dirty="0">
              <a:latin typeface="Times New Roman"/>
              <a:cs typeface="Times New Roman"/>
            </a:endParaRPr>
          </a:p>
          <a:p>
            <a:pPr marL="200512" indent="-178598">
              <a:buFont typeface="Times New Roman"/>
              <a:buChar char="-"/>
              <a:tabLst>
                <a:tab pos="201606" algn="l"/>
              </a:tabLst>
            </a:pPr>
            <a:r>
              <a:rPr sz="2416" dirty="0">
                <a:latin typeface="Times New Roman"/>
                <a:cs typeface="Times New Roman"/>
              </a:rPr>
              <a:t>H</a:t>
            </a:r>
            <a:r>
              <a:rPr sz="2416" spc="-17" dirty="0">
                <a:latin typeface="Times New Roman"/>
                <a:cs typeface="Times New Roman"/>
              </a:rPr>
              <a:t>ìn</a:t>
            </a:r>
            <a:r>
              <a:rPr sz="2416" dirty="0">
                <a:latin typeface="Times New Roman"/>
                <a:cs typeface="Times New Roman"/>
              </a:rPr>
              <a:t>h</a:t>
            </a:r>
            <a:r>
              <a:rPr sz="2416" spc="9" dirty="0">
                <a:latin typeface="Times New Roman"/>
                <a:cs typeface="Times New Roman"/>
              </a:rPr>
              <a:t> </a:t>
            </a:r>
            <a:r>
              <a:rPr sz="2416" dirty="0">
                <a:latin typeface="Times New Roman"/>
                <a:cs typeface="Times New Roman"/>
              </a:rPr>
              <a:t>a:</a:t>
            </a:r>
            <a:r>
              <a:rPr sz="2416" spc="-26" dirty="0">
                <a:latin typeface="Times New Roman"/>
                <a:cs typeface="Times New Roman"/>
              </a:rPr>
              <a:t> </a:t>
            </a:r>
            <a:r>
              <a:rPr sz="2416" dirty="0">
                <a:latin typeface="Times New Roman"/>
                <a:cs typeface="Times New Roman"/>
              </a:rPr>
              <a:t>G</a:t>
            </a:r>
            <a:r>
              <a:rPr sz="2416" spc="-17" dirty="0">
                <a:latin typeface="Times New Roman"/>
                <a:cs typeface="Times New Roman"/>
              </a:rPr>
              <a:t>iọ</a:t>
            </a:r>
            <a:r>
              <a:rPr sz="2416" dirty="0">
                <a:latin typeface="Times New Roman"/>
                <a:cs typeface="Times New Roman"/>
              </a:rPr>
              <a:t>ng</a:t>
            </a:r>
            <a:r>
              <a:rPr sz="2416" spc="-26" dirty="0">
                <a:latin typeface="Times New Roman"/>
                <a:cs typeface="Times New Roman"/>
              </a:rPr>
              <a:t> </a:t>
            </a:r>
            <a:r>
              <a:rPr sz="2416" dirty="0">
                <a:latin typeface="Times New Roman"/>
                <a:cs typeface="Times New Roman"/>
              </a:rPr>
              <a:t>h</a:t>
            </a:r>
            <a:r>
              <a:rPr sz="2416" spc="-26" dirty="0">
                <a:latin typeface="Times New Roman"/>
                <a:cs typeface="Times New Roman"/>
              </a:rPr>
              <a:t>á</a:t>
            </a:r>
            <a:r>
              <a:rPr sz="2416" dirty="0">
                <a:latin typeface="Times New Roman"/>
                <a:cs typeface="Times New Roman"/>
              </a:rPr>
              <a:t>t</a:t>
            </a:r>
            <a:r>
              <a:rPr sz="2416" spc="9" dirty="0">
                <a:latin typeface="Times New Roman"/>
                <a:cs typeface="Times New Roman"/>
              </a:rPr>
              <a:t> </a:t>
            </a:r>
            <a:r>
              <a:rPr sz="2416" spc="-17" dirty="0">
                <a:latin typeface="Times New Roman"/>
                <a:cs typeface="Times New Roman"/>
              </a:rPr>
              <a:t>V</a:t>
            </a:r>
            <a:r>
              <a:rPr sz="2416" dirty="0">
                <a:latin typeface="Times New Roman"/>
                <a:cs typeface="Times New Roman"/>
              </a:rPr>
              <a:t>iệt</a:t>
            </a:r>
            <a:r>
              <a:rPr sz="2416" spc="-26" dirty="0">
                <a:latin typeface="Times New Roman"/>
                <a:cs typeface="Times New Roman"/>
              </a:rPr>
              <a:t> </a:t>
            </a:r>
            <a:r>
              <a:rPr sz="2416" spc="-17" dirty="0">
                <a:latin typeface="Times New Roman"/>
                <a:cs typeface="Times New Roman"/>
              </a:rPr>
              <a:t>n</a:t>
            </a:r>
            <a:r>
              <a:rPr sz="2416" dirty="0">
                <a:latin typeface="Times New Roman"/>
                <a:cs typeface="Times New Roman"/>
              </a:rPr>
              <a:t>hí</a:t>
            </a:r>
          </a:p>
          <a:p>
            <a:pPr>
              <a:lnSpc>
                <a:spcPts val="3278"/>
              </a:lnSpc>
              <a:spcBef>
                <a:spcPts val="53"/>
              </a:spcBef>
              <a:buFont typeface="Times New Roman"/>
              <a:buChar char="-"/>
            </a:pPr>
            <a:endParaRPr sz="2847" dirty="0">
              <a:latin typeface="Times New Roman"/>
              <a:cs typeface="Times New Roman"/>
            </a:endParaRPr>
          </a:p>
          <a:p>
            <a:pPr marL="200512" indent="-178598">
              <a:buFont typeface="Times New Roman"/>
              <a:buChar char="-"/>
              <a:tabLst>
                <a:tab pos="201606" algn="l"/>
              </a:tabLst>
            </a:pPr>
            <a:r>
              <a:rPr sz="2416" dirty="0">
                <a:latin typeface="Times New Roman"/>
                <a:cs typeface="Times New Roman"/>
              </a:rPr>
              <a:t>H</a:t>
            </a:r>
            <a:r>
              <a:rPr sz="2416" spc="-17" dirty="0">
                <a:latin typeface="Times New Roman"/>
                <a:cs typeface="Times New Roman"/>
              </a:rPr>
              <a:t>ìn</a:t>
            </a:r>
            <a:r>
              <a:rPr sz="2416" dirty="0">
                <a:latin typeface="Times New Roman"/>
                <a:cs typeface="Times New Roman"/>
              </a:rPr>
              <a:t>h</a:t>
            </a:r>
            <a:r>
              <a:rPr sz="2416" spc="9" dirty="0">
                <a:latin typeface="Times New Roman"/>
                <a:cs typeface="Times New Roman"/>
              </a:rPr>
              <a:t> </a:t>
            </a:r>
            <a:r>
              <a:rPr sz="2416" spc="-17" dirty="0">
                <a:latin typeface="Times New Roman"/>
                <a:cs typeface="Times New Roman"/>
              </a:rPr>
              <a:t>b</a:t>
            </a:r>
            <a:r>
              <a:rPr sz="2416" dirty="0">
                <a:latin typeface="Times New Roman"/>
                <a:cs typeface="Times New Roman"/>
              </a:rPr>
              <a:t>:</a:t>
            </a:r>
            <a:r>
              <a:rPr sz="2416" spc="9" dirty="0">
                <a:latin typeface="Times New Roman"/>
                <a:cs typeface="Times New Roman"/>
              </a:rPr>
              <a:t> </a:t>
            </a:r>
            <a:r>
              <a:rPr sz="2416" dirty="0">
                <a:latin typeface="Times New Roman"/>
                <a:cs typeface="Times New Roman"/>
              </a:rPr>
              <a:t>B</a:t>
            </a:r>
            <a:r>
              <a:rPr sz="2416" spc="-17" dirty="0">
                <a:latin typeface="Times New Roman"/>
                <a:cs typeface="Times New Roman"/>
              </a:rPr>
              <a:t>ữ</a:t>
            </a:r>
            <a:r>
              <a:rPr sz="2416" dirty="0">
                <a:latin typeface="Times New Roman"/>
                <a:cs typeface="Times New Roman"/>
              </a:rPr>
              <a:t>a trưa</a:t>
            </a:r>
            <a:r>
              <a:rPr sz="2416" spc="-26" dirty="0">
                <a:latin typeface="Times New Roman"/>
                <a:cs typeface="Times New Roman"/>
              </a:rPr>
              <a:t> </a:t>
            </a:r>
            <a:r>
              <a:rPr sz="2416" dirty="0">
                <a:latin typeface="Times New Roman"/>
                <a:cs typeface="Times New Roman"/>
              </a:rPr>
              <a:t>v</a:t>
            </a:r>
            <a:r>
              <a:rPr sz="2416" spc="-17" dirty="0">
                <a:latin typeface="Times New Roman"/>
                <a:cs typeface="Times New Roman"/>
              </a:rPr>
              <a:t>u</a:t>
            </a:r>
            <a:r>
              <a:rPr sz="2416" dirty="0">
                <a:latin typeface="Times New Roman"/>
                <a:cs typeface="Times New Roman"/>
              </a:rPr>
              <a:t>i</a:t>
            </a:r>
            <a:r>
              <a:rPr sz="2416" spc="9" dirty="0">
                <a:latin typeface="Times New Roman"/>
                <a:cs typeface="Times New Roman"/>
              </a:rPr>
              <a:t> </a:t>
            </a:r>
            <a:r>
              <a:rPr sz="2416" dirty="0">
                <a:latin typeface="Times New Roman"/>
                <a:cs typeface="Times New Roman"/>
              </a:rPr>
              <a:t>vẻ</a:t>
            </a:r>
          </a:p>
          <a:p>
            <a:pPr>
              <a:lnSpc>
                <a:spcPts val="3278"/>
              </a:lnSpc>
              <a:spcBef>
                <a:spcPts val="55"/>
              </a:spcBef>
              <a:buFont typeface="Times New Roman"/>
              <a:buChar char="-"/>
            </a:pPr>
            <a:endParaRPr sz="2847" dirty="0">
              <a:latin typeface="Times New Roman"/>
              <a:cs typeface="Times New Roman"/>
            </a:endParaRPr>
          </a:p>
          <a:p>
            <a:pPr marL="200512" indent="-178598">
              <a:buFont typeface="Times New Roman"/>
              <a:buChar char="-"/>
              <a:tabLst>
                <a:tab pos="201606" algn="l"/>
              </a:tabLst>
            </a:pPr>
            <a:r>
              <a:rPr sz="2416" dirty="0">
                <a:latin typeface="Times New Roman"/>
                <a:cs typeface="Times New Roman"/>
              </a:rPr>
              <a:t>H</a:t>
            </a:r>
            <a:r>
              <a:rPr sz="2416" spc="-17" dirty="0">
                <a:latin typeface="Times New Roman"/>
                <a:cs typeface="Times New Roman"/>
              </a:rPr>
              <a:t>ìn</a:t>
            </a:r>
            <a:r>
              <a:rPr sz="2416" dirty="0">
                <a:latin typeface="Times New Roman"/>
                <a:cs typeface="Times New Roman"/>
              </a:rPr>
              <a:t>h</a:t>
            </a:r>
            <a:r>
              <a:rPr sz="2416" spc="9" dirty="0">
                <a:latin typeface="Times New Roman"/>
                <a:cs typeface="Times New Roman"/>
              </a:rPr>
              <a:t> </a:t>
            </a:r>
            <a:r>
              <a:rPr sz="2416" dirty="0">
                <a:latin typeface="Times New Roman"/>
                <a:cs typeface="Times New Roman"/>
              </a:rPr>
              <a:t>c: C</a:t>
            </a:r>
            <a:r>
              <a:rPr sz="2416" spc="-26" dirty="0">
                <a:latin typeface="Times New Roman"/>
                <a:cs typeface="Times New Roman"/>
              </a:rPr>
              <a:t>ặ</a:t>
            </a:r>
            <a:r>
              <a:rPr sz="2416" dirty="0">
                <a:latin typeface="Times New Roman"/>
                <a:cs typeface="Times New Roman"/>
              </a:rPr>
              <a:t>p</a:t>
            </a:r>
            <a:r>
              <a:rPr sz="2416" spc="-26" dirty="0">
                <a:latin typeface="Times New Roman"/>
                <a:cs typeface="Times New Roman"/>
              </a:rPr>
              <a:t> </a:t>
            </a:r>
            <a:r>
              <a:rPr sz="2416" dirty="0">
                <a:latin typeface="Times New Roman"/>
                <a:cs typeface="Times New Roman"/>
              </a:rPr>
              <a:t>lá y</a:t>
            </a:r>
            <a:r>
              <a:rPr sz="2416" spc="-17" dirty="0">
                <a:latin typeface="Times New Roman"/>
                <a:cs typeface="Times New Roman"/>
              </a:rPr>
              <a:t>ê</a:t>
            </a:r>
            <a:r>
              <a:rPr sz="2416" dirty="0">
                <a:latin typeface="Times New Roman"/>
                <a:cs typeface="Times New Roman"/>
              </a:rPr>
              <a:t>u</a:t>
            </a:r>
            <a:r>
              <a:rPr sz="2416" spc="-26" dirty="0">
                <a:latin typeface="Times New Roman"/>
                <a:cs typeface="Times New Roman"/>
              </a:rPr>
              <a:t> </a:t>
            </a:r>
            <a:r>
              <a:rPr sz="2416" spc="-17" dirty="0">
                <a:latin typeface="Times New Roman"/>
                <a:cs typeface="Times New Roman"/>
              </a:rPr>
              <a:t>t</a:t>
            </a:r>
            <a:r>
              <a:rPr sz="2416" dirty="0">
                <a:latin typeface="Times New Roman"/>
                <a:cs typeface="Times New Roman"/>
              </a:rPr>
              <a:t>h</a:t>
            </a:r>
            <a:r>
              <a:rPr sz="2416" spc="-17" dirty="0">
                <a:latin typeface="Times New Roman"/>
                <a:cs typeface="Times New Roman"/>
              </a:rPr>
              <a:t>ư</a:t>
            </a:r>
            <a:r>
              <a:rPr sz="2416" dirty="0">
                <a:latin typeface="Times New Roman"/>
                <a:cs typeface="Times New Roman"/>
              </a:rPr>
              <a:t>ơ</a:t>
            </a:r>
            <a:r>
              <a:rPr sz="2416" spc="-9" dirty="0">
                <a:latin typeface="Times New Roman"/>
                <a:cs typeface="Times New Roman"/>
              </a:rPr>
              <a:t>n</a:t>
            </a:r>
            <a:r>
              <a:rPr sz="2416" dirty="0">
                <a:latin typeface="Times New Roman"/>
                <a:cs typeface="Times New Roman"/>
              </a:rPr>
              <a:t>g</a:t>
            </a:r>
          </a:p>
          <a:p>
            <a:pPr>
              <a:lnSpc>
                <a:spcPts val="3278"/>
              </a:lnSpc>
              <a:spcBef>
                <a:spcPts val="81"/>
              </a:spcBef>
              <a:buFont typeface="Times New Roman"/>
              <a:buChar char="-"/>
            </a:pPr>
            <a:endParaRPr sz="2847" dirty="0">
              <a:latin typeface="Times New Roman"/>
              <a:cs typeface="Times New Roman"/>
            </a:endParaRPr>
          </a:p>
          <a:p>
            <a:pPr marL="200512" indent="-178598">
              <a:buFont typeface="Times New Roman"/>
              <a:buChar char="-"/>
              <a:tabLst>
                <a:tab pos="201606" algn="l"/>
              </a:tabLst>
            </a:pPr>
            <a:r>
              <a:rPr sz="2416" dirty="0">
                <a:latin typeface="Times New Roman"/>
                <a:cs typeface="Times New Roman"/>
              </a:rPr>
              <a:t>H</a:t>
            </a:r>
            <a:r>
              <a:rPr sz="2416" spc="-17" dirty="0">
                <a:latin typeface="Times New Roman"/>
                <a:cs typeface="Times New Roman"/>
              </a:rPr>
              <a:t>ìn</a:t>
            </a:r>
            <a:r>
              <a:rPr sz="2416" dirty="0">
                <a:latin typeface="Times New Roman"/>
                <a:cs typeface="Times New Roman"/>
              </a:rPr>
              <a:t>h</a:t>
            </a:r>
            <a:r>
              <a:rPr sz="2416" spc="9" dirty="0">
                <a:latin typeface="Times New Roman"/>
                <a:cs typeface="Times New Roman"/>
              </a:rPr>
              <a:t> </a:t>
            </a:r>
            <a:r>
              <a:rPr sz="2416" spc="-17" dirty="0">
                <a:latin typeface="Times New Roman"/>
                <a:cs typeface="Times New Roman"/>
              </a:rPr>
              <a:t>d</a:t>
            </a:r>
            <a:r>
              <a:rPr sz="2416" dirty="0">
                <a:latin typeface="Times New Roman"/>
                <a:cs typeface="Times New Roman"/>
              </a:rPr>
              <a:t>:</a:t>
            </a:r>
            <a:r>
              <a:rPr sz="2416" spc="9" dirty="0">
                <a:latin typeface="Times New Roman"/>
                <a:cs typeface="Times New Roman"/>
              </a:rPr>
              <a:t> </a:t>
            </a:r>
            <a:r>
              <a:rPr sz="2416" spc="-17" dirty="0">
                <a:latin typeface="Times New Roman"/>
                <a:cs typeface="Times New Roman"/>
              </a:rPr>
              <a:t>H</a:t>
            </a:r>
            <a:r>
              <a:rPr sz="2416" dirty="0">
                <a:latin typeface="Times New Roman"/>
                <a:cs typeface="Times New Roman"/>
              </a:rPr>
              <a:t>ọc </a:t>
            </a:r>
            <a:r>
              <a:rPr sz="2416" spc="-26" dirty="0">
                <a:latin typeface="Times New Roman"/>
                <a:cs typeface="Times New Roman"/>
              </a:rPr>
              <a:t>c</a:t>
            </a:r>
            <a:r>
              <a:rPr sz="2416" spc="-17" dirty="0">
                <a:latin typeface="Times New Roman"/>
                <a:cs typeface="Times New Roman"/>
              </a:rPr>
              <a:t>ù</a:t>
            </a:r>
            <a:r>
              <a:rPr sz="2416" dirty="0">
                <a:latin typeface="Times New Roman"/>
                <a:cs typeface="Times New Roman"/>
              </a:rPr>
              <a:t>ng</a:t>
            </a:r>
            <a:r>
              <a:rPr sz="2416" spc="9" dirty="0">
                <a:latin typeface="Times New Roman"/>
                <a:cs typeface="Times New Roman"/>
              </a:rPr>
              <a:t> </a:t>
            </a:r>
            <a:r>
              <a:rPr sz="2416" spc="-26" dirty="0">
                <a:latin typeface="Times New Roman"/>
                <a:cs typeface="Times New Roman"/>
              </a:rPr>
              <a:t>c</a:t>
            </a:r>
            <a:r>
              <a:rPr sz="2416" dirty="0">
                <a:latin typeface="Times New Roman"/>
                <a:cs typeface="Times New Roman"/>
              </a:rPr>
              <a:t>on,</a:t>
            </a:r>
            <a:r>
              <a:rPr sz="2416" spc="-35" dirty="0">
                <a:latin typeface="Times New Roman"/>
                <a:cs typeface="Times New Roman"/>
              </a:rPr>
              <a:t> </a:t>
            </a:r>
            <a:r>
              <a:rPr sz="2416" dirty="0">
                <a:latin typeface="Times New Roman"/>
                <a:cs typeface="Times New Roman"/>
              </a:rPr>
              <a:t>H</a:t>
            </a:r>
            <a:r>
              <a:rPr sz="2416" spc="-17" dirty="0">
                <a:latin typeface="Times New Roman"/>
                <a:cs typeface="Times New Roman"/>
              </a:rPr>
              <a:t>ọ</a:t>
            </a:r>
            <a:r>
              <a:rPr sz="2416" dirty="0">
                <a:latin typeface="Times New Roman"/>
                <a:cs typeface="Times New Roman"/>
              </a:rPr>
              <a:t>c </a:t>
            </a:r>
            <a:r>
              <a:rPr sz="2416" spc="-17" dirty="0">
                <a:latin typeface="Times New Roman"/>
                <a:cs typeface="Times New Roman"/>
              </a:rPr>
              <a:t>t</a:t>
            </a:r>
            <a:r>
              <a:rPr sz="2416" dirty="0">
                <a:latin typeface="Times New Roman"/>
                <a:cs typeface="Times New Roman"/>
              </a:rPr>
              <a:t>h</a:t>
            </a:r>
            <a:r>
              <a:rPr sz="2416" spc="-17" dirty="0">
                <a:latin typeface="Times New Roman"/>
                <a:cs typeface="Times New Roman"/>
              </a:rPr>
              <a:t>ôn</a:t>
            </a:r>
            <a:r>
              <a:rPr sz="2416" dirty="0">
                <a:latin typeface="Times New Roman"/>
                <a:cs typeface="Times New Roman"/>
              </a:rPr>
              <a:t>g</a:t>
            </a:r>
            <a:r>
              <a:rPr sz="2416" spc="9" dirty="0">
                <a:latin typeface="Times New Roman"/>
                <a:cs typeface="Times New Roman"/>
              </a:rPr>
              <a:t> </a:t>
            </a:r>
            <a:r>
              <a:rPr sz="2416" spc="-17" dirty="0">
                <a:latin typeface="Times New Roman"/>
                <a:cs typeface="Times New Roman"/>
              </a:rPr>
              <a:t>q</a:t>
            </a:r>
            <a:r>
              <a:rPr sz="2416" dirty="0">
                <a:latin typeface="Times New Roman"/>
                <a:cs typeface="Times New Roman"/>
              </a:rPr>
              <a:t>ua </a:t>
            </a:r>
            <a:r>
              <a:rPr sz="2416" spc="-26" dirty="0">
                <a:latin typeface="Times New Roman"/>
                <a:cs typeface="Times New Roman"/>
              </a:rPr>
              <a:t>c</a:t>
            </a:r>
            <a:r>
              <a:rPr sz="2416" spc="-17" dirty="0">
                <a:latin typeface="Times New Roman"/>
                <a:cs typeface="Times New Roman"/>
              </a:rPr>
              <a:t>h</a:t>
            </a:r>
            <a:r>
              <a:rPr sz="2416" dirty="0">
                <a:latin typeface="Times New Roman"/>
                <a:cs typeface="Times New Roman"/>
              </a:rPr>
              <a:t>ơ</a:t>
            </a:r>
            <a:r>
              <a:rPr sz="2416" spc="9" dirty="0">
                <a:latin typeface="Times New Roman"/>
                <a:cs typeface="Times New Roman"/>
              </a:rPr>
              <a:t>i</a:t>
            </a:r>
            <a:r>
              <a:rPr sz="2416" dirty="0">
                <a:latin typeface="Times New Roman"/>
                <a:cs typeface="Times New Roman"/>
              </a:rPr>
              <a:t>.</a:t>
            </a:r>
          </a:p>
          <a:p>
            <a:pPr>
              <a:lnSpc>
                <a:spcPts val="3278"/>
              </a:lnSpc>
              <a:spcBef>
                <a:spcPts val="53"/>
              </a:spcBef>
            </a:pPr>
            <a:endParaRPr sz="2847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859246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DDF9A5A9-4280-05F1-F567-15520C4338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075" b="89623" l="9804" r="89542">
                        <a14:foregroundMark x1="49020" y1="7075" x2="49020" y2="707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31447" y="1099065"/>
            <a:ext cx="1457528" cy="201958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3FE56BF9-52CC-166E-AD22-03984FCBE4FB}"/>
              </a:ext>
            </a:extLst>
          </p:cNvPr>
          <p:cNvSpPr/>
          <p:nvPr/>
        </p:nvSpPr>
        <p:spPr>
          <a:xfrm>
            <a:off x="2010998" y="736820"/>
            <a:ext cx="736316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solidFill>
                  <a:srgbClr val="0070C0"/>
                </a:solidFill>
                <a:latin typeface="Nunito Black" pitchFamily="2" charset="0"/>
              </a:rPr>
              <a:t>3: MỘT SỐ CHƯƠNG TRÌNH TRUYỀN HÌNH</a:t>
            </a:r>
            <a:endParaRPr lang="en-US" sz="2400" dirty="0">
              <a:solidFill>
                <a:srgbClr val="0070C0"/>
              </a:solidFill>
              <a:latin typeface="Nunito Black" pitchFamily="2" charset="0"/>
            </a:endParaRPr>
          </a:p>
        </p:txBody>
      </p:sp>
      <p:sp>
        <p:nvSpPr>
          <p:cNvPr id="7" name="Rectangle: Rounded Corners 5">
            <a:extLst>
              <a:ext uri="{FF2B5EF4-FFF2-40B4-BE49-F238E27FC236}">
                <a16:creationId xmlns:a16="http://schemas.microsoft.com/office/drawing/2014/main" xmlns="" id="{D4D208D3-3D75-FF70-86EF-BF281E39CDE9}"/>
              </a:ext>
            </a:extLst>
          </p:cNvPr>
          <p:cNvSpPr/>
          <p:nvPr/>
        </p:nvSpPr>
        <p:spPr>
          <a:xfrm>
            <a:off x="1081070" y="3118647"/>
            <a:ext cx="10627360" cy="19812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rgbClr val="002060"/>
                </a:solidFill>
                <a:latin typeface="Nunito Black" pitchFamily="2" charset="0"/>
              </a:rPr>
              <a:t>Đài</a:t>
            </a:r>
            <a:r>
              <a:rPr lang="en-US" sz="28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Nunito Black" pitchFamily="2" charset="0"/>
              </a:rPr>
              <a:t>truyền</a:t>
            </a:r>
            <a:r>
              <a:rPr lang="en-US" sz="2800" dirty="0" smtClean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Nunito Black" pitchFamily="2" charset="0"/>
              </a:rPr>
              <a:t>hình</a:t>
            </a:r>
            <a:r>
              <a:rPr lang="en-US" sz="2800" dirty="0" smtClean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Nunito Black" pitchFamily="2" charset="0"/>
              </a:rPr>
              <a:t>thường</a:t>
            </a:r>
            <a:r>
              <a:rPr lang="en-US" sz="28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Nunito Black" pitchFamily="2" charset="0"/>
              </a:rPr>
              <a:t>phát</a:t>
            </a:r>
            <a:r>
              <a:rPr lang="en-US" sz="28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Nunito Black" pitchFamily="2" charset="0"/>
              </a:rPr>
              <a:t>nhiều</a:t>
            </a:r>
            <a:r>
              <a:rPr lang="en-US" sz="28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Nunito Black" pitchFamily="2" charset="0"/>
              </a:rPr>
              <a:t>kênh</a:t>
            </a:r>
            <a:r>
              <a:rPr lang="en-US" sz="28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Nunito Black" pitchFamily="2" charset="0"/>
              </a:rPr>
              <a:t>truyền</a:t>
            </a:r>
            <a:r>
              <a:rPr lang="en-US" sz="2800" dirty="0" smtClean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Nunito Black" pitchFamily="2" charset="0"/>
              </a:rPr>
              <a:t>hình</a:t>
            </a:r>
            <a:r>
              <a:rPr lang="en-US" sz="2800" dirty="0" smtClean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Nunito Black" pitchFamily="2" charset="0"/>
              </a:rPr>
              <a:t>khác</a:t>
            </a:r>
            <a:r>
              <a:rPr lang="en-US" sz="28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Nunito Black" pitchFamily="2" charset="0"/>
              </a:rPr>
              <a:t>nhau</a:t>
            </a:r>
            <a:r>
              <a:rPr lang="en-US" sz="2800" dirty="0">
                <a:solidFill>
                  <a:srgbClr val="002060"/>
                </a:solidFill>
                <a:latin typeface="Nunito Black" pitchFamily="2" charset="0"/>
              </a:rPr>
              <a:t>. </a:t>
            </a:r>
            <a:r>
              <a:rPr lang="en-US" sz="2800" dirty="0" err="1">
                <a:solidFill>
                  <a:srgbClr val="002060"/>
                </a:solidFill>
                <a:latin typeface="Nunito Black" pitchFamily="2" charset="0"/>
              </a:rPr>
              <a:t>Mỗi</a:t>
            </a:r>
            <a:r>
              <a:rPr lang="en-US" sz="28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Nunito Black" pitchFamily="2" charset="0"/>
              </a:rPr>
              <a:t>kênh</a:t>
            </a:r>
            <a:r>
              <a:rPr lang="en-US" sz="28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Nunito Black" pitchFamily="2" charset="0"/>
              </a:rPr>
              <a:t>truyền</a:t>
            </a:r>
            <a:r>
              <a:rPr lang="en-US" sz="2800" dirty="0" smtClean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Nunito Black" pitchFamily="2" charset="0"/>
              </a:rPr>
              <a:t>hình</a:t>
            </a:r>
            <a:r>
              <a:rPr lang="en-US" sz="2800" dirty="0" smtClean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Nunito Black" pitchFamily="2" charset="0"/>
              </a:rPr>
              <a:t>gồm</a:t>
            </a:r>
            <a:r>
              <a:rPr lang="en-US" sz="28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Nunito Black" pitchFamily="2" charset="0"/>
              </a:rPr>
              <a:t>nhiều</a:t>
            </a:r>
            <a:r>
              <a:rPr lang="en-US" sz="28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Nunito Black" pitchFamily="2" charset="0"/>
              </a:rPr>
              <a:t>chương</a:t>
            </a:r>
            <a:r>
              <a:rPr lang="en-US" sz="28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Nunito Black" pitchFamily="2" charset="0"/>
              </a:rPr>
              <a:t>trình</a:t>
            </a:r>
            <a:r>
              <a:rPr lang="en-US" sz="28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Nunito Black" pitchFamily="2" charset="0"/>
              </a:rPr>
              <a:t>truyền</a:t>
            </a:r>
            <a:r>
              <a:rPr lang="en-US" sz="2800" dirty="0" smtClean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Nunito Black" pitchFamily="2" charset="0"/>
              </a:rPr>
              <a:t>hình</a:t>
            </a:r>
            <a:r>
              <a:rPr lang="en-US" sz="2800" dirty="0" smtClean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Nunito Black" pitchFamily="2" charset="0"/>
              </a:rPr>
              <a:t>với</a:t>
            </a:r>
            <a:r>
              <a:rPr lang="en-US" sz="28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Nunito Black" pitchFamily="2" charset="0"/>
              </a:rPr>
              <a:t>nội</a:t>
            </a:r>
            <a:r>
              <a:rPr lang="en-US" sz="2800" dirty="0">
                <a:solidFill>
                  <a:srgbClr val="002060"/>
                </a:solidFill>
                <a:latin typeface="Nunito Black" pitchFamily="2" charset="0"/>
              </a:rPr>
              <a:t> dung </a:t>
            </a:r>
            <a:r>
              <a:rPr lang="en-US" sz="2800" dirty="0" err="1">
                <a:solidFill>
                  <a:srgbClr val="002060"/>
                </a:solidFill>
                <a:latin typeface="Nunito Black" pitchFamily="2" charset="0"/>
              </a:rPr>
              <a:t>đa</a:t>
            </a:r>
            <a:r>
              <a:rPr lang="en-US" sz="28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Nunito Black" pitchFamily="2" charset="0"/>
              </a:rPr>
              <a:t>dạng</a:t>
            </a:r>
            <a:r>
              <a:rPr lang="en-US" sz="2800" dirty="0">
                <a:solidFill>
                  <a:srgbClr val="002060"/>
                </a:solidFill>
                <a:latin typeface="Nunito Black" pitchFamily="2" charset="0"/>
              </a:rPr>
              <a:t> , </a:t>
            </a:r>
            <a:r>
              <a:rPr lang="en-US" sz="2800" dirty="0" err="1">
                <a:solidFill>
                  <a:srgbClr val="002060"/>
                </a:solidFill>
                <a:latin typeface="Nunito Black" pitchFamily="2" charset="0"/>
              </a:rPr>
              <a:t>phù</a:t>
            </a:r>
            <a:r>
              <a:rPr lang="en-US" sz="28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Nunito Black" pitchFamily="2" charset="0"/>
              </a:rPr>
              <a:t>hợp</a:t>
            </a:r>
            <a:r>
              <a:rPr lang="en-US" sz="28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Nunito Black" pitchFamily="2" charset="0"/>
              </a:rPr>
              <a:t>với</a:t>
            </a:r>
            <a:r>
              <a:rPr lang="en-US" sz="28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Nunito Black" pitchFamily="2" charset="0"/>
              </a:rPr>
              <a:t>nhiều</a:t>
            </a:r>
            <a:r>
              <a:rPr lang="en-US" sz="28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Nunito Black" pitchFamily="2" charset="0"/>
              </a:rPr>
              <a:t>lứa</a:t>
            </a:r>
            <a:r>
              <a:rPr lang="en-US" sz="28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Nunito Black" pitchFamily="2" charset="0"/>
              </a:rPr>
              <a:t>tuổi</a:t>
            </a:r>
            <a:endParaRPr lang="en-US" sz="2800" dirty="0">
              <a:solidFill>
                <a:srgbClr val="002060"/>
              </a:solidFill>
              <a:latin typeface="Nunito Black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6830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6CCA4C2C-EC1C-154D-0D3E-45AFB1778E8F}"/>
              </a:ext>
            </a:extLst>
          </p:cNvPr>
          <p:cNvSpPr/>
          <p:nvPr/>
        </p:nvSpPr>
        <p:spPr>
          <a:xfrm>
            <a:off x="1956789" y="759502"/>
            <a:ext cx="87607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Nunito Black" pitchFamily="2" charset="0"/>
              </a:rPr>
              <a:t>  </a:t>
            </a:r>
            <a:r>
              <a:rPr lang="vi-VN" sz="2400" b="1" dirty="0">
                <a:solidFill>
                  <a:srgbClr val="FF0000"/>
                </a:solidFill>
                <a:latin typeface="Times New Roman"/>
                <a:cs typeface="Times New Roman"/>
              </a:rPr>
              <a:t>N</a:t>
            </a:r>
            <a:r>
              <a:rPr lang="vi-VN" sz="2400" b="1" spc="-17" dirty="0">
                <a:solidFill>
                  <a:srgbClr val="FF0000"/>
                </a:solidFill>
                <a:latin typeface="Times New Roman"/>
                <a:cs typeface="Times New Roman"/>
              </a:rPr>
              <a:t>ó</a:t>
            </a:r>
            <a:r>
              <a:rPr lang="vi-VN" sz="2400" b="1" dirty="0">
                <a:solidFill>
                  <a:srgbClr val="FF0000"/>
                </a:solidFill>
                <a:latin typeface="Times New Roman"/>
                <a:cs typeface="Times New Roman"/>
              </a:rPr>
              <a:t>i</a:t>
            </a:r>
            <a:r>
              <a:rPr lang="vi-VN" sz="2400" b="1" spc="242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vi-VN" sz="2400" b="1" spc="-17" dirty="0">
                <a:solidFill>
                  <a:srgbClr val="FF0000"/>
                </a:solidFill>
                <a:latin typeface="Times New Roman"/>
                <a:cs typeface="Times New Roman"/>
              </a:rPr>
              <a:t>v</a:t>
            </a:r>
            <a:r>
              <a:rPr lang="vi-VN" sz="2400" b="1" dirty="0">
                <a:solidFill>
                  <a:srgbClr val="FF0000"/>
                </a:solidFill>
                <a:latin typeface="Times New Roman"/>
                <a:cs typeface="Times New Roman"/>
              </a:rPr>
              <a:t>ới</a:t>
            </a:r>
            <a:r>
              <a:rPr lang="vi-VN" sz="2400" b="1" spc="224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vi-VN" sz="2400" b="1" dirty="0">
                <a:solidFill>
                  <a:srgbClr val="FF0000"/>
                </a:solidFill>
                <a:latin typeface="Times New Roman"/>
                <a:cs typeface="Times New Roman"/>
              </a:rPr>
              <a:t>b</a:t>
            </a:r>
            <a:r>
              <a:rPr lang="vi-VN" sz="2400" b="1" spc="-26" dirty="0">
                <a:solidFill>
                  <a:srgbClr val="FF0000"/>
                </a:solidFill>
                <a:latin typeface="Times New Roman"/>
                <a:cs typeface="Times New Roman"/>
              </a:rPr>
              <a:t>ạ</a:t>
            </a:r>
            <a:r>
              <a:rPr lang="vi-VN" sz="2400" b="1" dirty="0">
                <a:solidFill>
                  <a:srgbClr val="FF0000"/>
                </a:solidFill>
                <a:latin typeface="Times New Roman"/>
                <a:cs typeface="Times New Roman"/>
              </a:rPr>
              <a:t>n</a:t>
            </a:r>
            <a:r>
              <a:rPr lang="vi-VN" sz="2400" b="1" spc="242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vi-VN" sz="2400" b="1" dirty="0">
                <a:solidFill>
                  <a:srgbClr val="FF0000"/>
                </a:solidFill>
                <a:latin typeface="Times New Roman"/>
                <a:cs typeface="Times New Roman"/>
              </a:rPr>
              <a:t>t</a:t>
            </a:r>
            <a:r>
              <a:rPr lang="vi-VN" sz="2400" b="1" spc="-26" dirty="0">
                <a:solidFill>
                  <a:srgbClr val="FF0000"/>
                </a:solidFill>
                <a:latin typeface="Times New Roman"/>
                <a:cs typeface="Times New Roman"/>
              </a:rPr>
              <a:t>ê</a:t>
            </a:r>
            <a:r>
              <a:rPr lang="vi-VN" sz="2400" b="1" dirty="0">
                <a:solidFill>
                  <a:srgbClr val="FF0000"/>
                </a:solidFill>
                <a:latin typeface="Times New Roman"/>
                <a:cs typeface="Times New Roman"/>
              </a:rPr>
              <a:t>n</a:t>
            </a:r>
            <a:r>
              <a:rPr lang="vi-VN" sz="2400" b="1" spc="242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vi-VN" sz="2400" b="1" spc="-17" dirty="0">
                <a:solidFill>
                  <a:srgbClr val="FF0000"/>
                </a:solidFill>
                <a:latin typeface="Times New Roman"/>
                <a:cs typeface="Times New Roman"/>
              </a:rPr>
              <a:t>v</a:t>
            </a:r>
            <a:r>
              <a:rPr lang="vi-VN" sz="2400" b="1" dirty="0">
                <a:solidFill>
                  <a:srgbClr val="FF0000"/>
                </a:solidFill>
                <a:latin typeface="Times New Roman"/>
                <a:cs typeface="Times New Roman"/>
              </a:rPr>
              <a:t>à</a:t>
            </a:r>
            <a:r>
              <a:rPr lang="vi-VN" sz="2400" b="1" spc="216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vi-VN" sz="2400" b="1" dirty="0">
                <a:solidFill>
                  <a:srgbClr val="FF0000"/>
                </a:solidFill>
                <a:latin typeface="Times New Roman"/>
                <a:cs typeface="Times New Roman"/>
              </a:rPr>
              <a:t>n</a:t>
            </a:r>
            <a:r>
              <a:rPr lang="vi-VN" sz="2400" b="1" spc="-17" dirty="0">
                <a:solidFill>
                  <a:srgbClr val="FF0000"/>
                </a:solidFill>
                <a:latin typeface="Times New Roman"/>
                <a:cs typeface="Times New Roman"/>
              </a:rPr>
              <a:t>ộ</a:t>
            </a:r>
            <a:r>
              <a:rPr lang="vi-VN" sz="2400" b="1" dirty="0">
                <a:solidFill>
                  <a:srgbClr val="FF0000"/>
                </a:solidFill>
                <a:latin typeface="Times New Roman"/>
                <a:cs typeface="Times New Roman"/>
              </a:rPr>
              <a:t>i</a:t>
            </a:r>
            <a:r>
              <a:rPr lang="vi-VN" sz="2400" b="1" spc="242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vi-VN" sz="2400" b="1" spc="-17" dirty="0">
                <a:solidFill>
                  <a:srgbClr val="FF0000"/>
                </a:solidFill>
                <a:latin typeface="Times New Roman"/>
                <a:cs typeface="Times New Roman"/>
              </a:rPr>
              <a:t>du</a:t>
            </a:r>
            <a:r>
              <a:rPr lang="vi-VN" sz="2400" b="1" dirty="0">
                <a:solidFill>
                  <a:srgbClr val="FF0000"/>
                </a:solidFill>
                <a:latin typeface="Times New Roman"/>
                <a:cs typeface="Times New Roman"/>
              </a:rPr>
              <a:t>ng</a:t>
            </a:r>
            <a:r>
              <a:rPr lang="vi-VN" sz="2400" b="1" spc="242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vi-VN" sz="2400" b="1" spc="-26" dirty="0">
                <a:solidFill>
                  <a:srgbClr val="FF0000"/>
                </a:solidFill>
                <a:latin typeface="Times New Roman"/>
                <a:cs typeface="Times New Roman"/>
              </a:rPr>
              <a:t>c</a:t>
            </a:r>
            <a:r>
              <a:rPr lang="vi-VN" sz="2400" b="1" dirty="0">
                <a:solidFill>
                  <a:srgbClr val="FF0000"/>
                </a:solidFill>
                <a:latin typeface="Times New Roman"/>
                <a:cs typeface="Times New Roman"/>
              </a:rPr>
              <a:t>h</a:t>
            </a:r>
            <a:r>
              <a:rPr lang="vi-VN" sz="2400" b="1" spc="-17" dirty="0">
                <a:solidFill>
                  <a:srgbClr val="FF0000"/>
                </a:solidFill>
                <a:latin typeface="Times New Roman"/>
                <a:cs typeface="Times New Roman"/>
              </a:rPr>
              <a:t>ư</a:t>
            </a:r>
            <a:r>
              <a:rPr lang="vi-VN" sz="2400" b="1" spc="-26" dirty="0">
                <a:solidFill>
                  <a:srgbClr val="FF0000"/>
                </a:solidFill>
                <a:latin typeface="Times New Roman"/>
                <a:cs typeface="Times New Roman"/>
              </a:rPr>
              <a:t>ơ</a:t>
            </a:r>
            <a:r>
              <a:rPr lang="vi-VN" sz="2400" b="1" dirty="0">
                <a:solidFill>
                  <a:srgbClr val="FF0000"/>
                </a:solidFill>
                <a:latin typeface="Times New Roman"/>
                <a:cs typeface="Times New Roman"/>
              </a:rPr>
              <a:t>ng tr</a:t>
            </a:r>
            <a:r>
              <a:rPr lang="vi-VN" sz="2400" b="1" spc="-17" dirty="0">
                <a:solidFill>
                  <a:srgbClr val="FF0000"/>
                </a:solidFill>
                <a:latin typeface="Times New Roman"/>
                <a:cs typeface="Times New Roman"/>
              </a:rPr>
              <a:t>ìn</a:t>
            </a:r>
            <a:r>
              <a:rPr lang="vi-VN" sz="2400" b="1" dirty="0">
                <a:solidFill>
                  <a:srgbClr val="FF0000"/>
                </a:solidFill>
                <a:latin typeface="Times New Roman"/>
                <a:cs typeface="Times New Roman"/>
              </a:rPr>
              <a:t>h</a:t>
            </a:r>
            <a:r>
              <a:rPr lang="vi-VN" sz="2400" b="1" spc="9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vi-VN" sz="2400" b="1" dirty="0">
                <a:solidFill>
                  <a:srgbClr val="FF0000"/>
                </a:solidFill>
                <a:latin typeface="Times New Roman"/>
                <a:cs typeface="Times New Roman"/>
              </a:rPr>
              <a:t>t</a:t>
            </a:r>
            <a:r>
              <a:rPr lang="vi-VN" sz="2400" b="1" spc="-17" dirty="0">
                <a:solidFill>
                  <a:srgbClr val="FF0000"/>
                </a:solidFill>
                <a:latin typeface="Times New Roman"/>
                <a:cs typeface="Times New Roman"/>
              </a:rPr>
              <a:t>ru</a:t>
            </a:r>
            <a:r>
              <a:rPr lang="vi-VN" sz="2400" b="1" dirty="0">
                <a:solidFill>
                  <a:srgbClr val="FF0000"/>
                </a:solidFill>
                <a:latin typeface="Times New Roman"/>
                <a:cs typeface="Times New Roman"/>
              </a:rPr>
              <a:t>yền</a:t>
            </a:r>
            <a:r>
              <a:rPr lang="vi-VN" sz="2400" b="1" spc="-17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vi-VN" sz="2400" b="1" dirty="0">
                <a:solidFill>
                  <a:srgbClr val="FF0000"/>
                </a:solidFill>
                <a:latin typeface="Times New Roman"/>
                <a:cs typeface="Times New Roman"/>
              </a:rPr>
              <a:t>h</a:t>
            </a:r>
            <a:r>
              <a:rPr lang="vi-VN" sz="2400" b="1" spc="-17" dirty="0">
                <a:solidFill>
                  <a:srgbClr val="FF0000"/>
                </a:solidFill>
                <a:latin typeface="Times New Roman"/>
                <a:cs typeface="Times New Roman"/>
              </a:rPr>
              <a:t>ìn</a:t>
            </a:r>
            <a:r>
              <a:rPr lang="vi-VN" sz="2400" b="1" dirty="0">
                <a:solidFill>
                  <a:srgbClr val="FF0000"/>
                </a:solidFill>
                <a:latin typeface="Times New Roman"/>
                <a:cs typeface="Times New Roman"/>
              </a:rPr>
              <a:t>h</a:t>
            </a:r>
            <a:r>
              <a:rPr lang="vi-VN" sz="2400" b="1" spc="9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vi-VN" sz="2400" b="1" spc="-26" dirty="0">
                <a:solidFill>
                  <a:srgbClr val="FF0000"/>
                </a:solidFill>
                <a:latin typeface="Times New Roman"/>
                <a:cs typeface="Times New Roman"/>
              </a:rPr>
              <a:t>c</a:t>
            </a:r>
            <a:r>
              <a:rPr lang="vi-VN" sz="2400" b="1" dirty="0">
                <a:solidFill>
                  <a:srgbClr val="FF0000"/>
                </a:solidFill>
                <a:latin typeface="Times New Roman"/>
                <a:cs typeface="Times New Roman"/>
              </a:rPr>
              <a:t>ó</a:t>
            </a:r>
            <a:r>
              <a:rPr lang="vi-VN" sz="2400" b="1" spc="9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vi-VN" sz="2400" b="1" spc="-17" dirty="0">
                <a:solidFill>
                  <a:srgbClr val="FF0000"/>
                </a:solidFill>
                <a:latin typeface="Times New Roman"/>
                <a:cs typeface="Times New Roman"/>
              </a:rPr>
              <a:t>t</a:t>
            </a:r>
            <a:r>
              <a:rPr lang="vi-VN" sz="2400" b="1" dirty="0">
                <a:solidFill>
                  <a:srgbClr val="FF0000"/>
                </a:solidFill>
                <a:latin typeface="Times New Roman"/>
                <a:cs typeface="Times New Roman"/>
              </a:rPr>
              <a:t>r</a:t>
            </a:r>
            <a:r>
              <a:rPr lang="vi-VN" sz="2400" b="1" spc="9" dirty="0">
                <a:solidFill>
                  <a:srgbClr val="FF0000"/>
                </a:solidFill>
                <a:latin typeface="Times New Roman"/>
                <a:cs typeface="Times New Roman"/>
              </a:rPr>
              <a:t>o</a:t>
            </a:r>
            <a:r>
              <a:rPr lang="vi-VN" sz="2400" b="1" spc="-17" dirty="0">
                <a:solidFill>
                  <a:srgbClr val="FF0000"/>
                </a:solidFill>
                <a:latin typeface="Times New Roman"/>
                <a:cs typeface="Times New Roman"/>
              </a:rPr>
              <a:t>n</a:t>
            </a:r>
            <a:r>
              <a:rPr lang="vi-VN" sz="2400" b="1" dirty="0">
                <a:solidFill>
                  <a:srgbClr val="FF0000"/>
                </a:solidFill>
                <a:latin typeface="Times New Roman"/>
                <a:cs typeface="Times New Roman"/>
              </a:rPr>
              <a:t>g</a:t>
            </a:r>
            <a:r>
              <a:rPr lang="vi-VN" sz="2400" b="1" spc="-26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vi-VN" sz="2400" b="1" dirty="0">
                <a:solidFill>
                  <a:srgbClr val="FF0000"/>
                </a:solidFill>
                <a:latin typeface="Times New Roman"/>
                <a:cs typeface="Times New Roman"/>
              </a:rPr>
              <a:t>H</a:t>
            </a:r>
            <a:r>
              <a:rPr lang="vi-VN" sz="2400" b="1" spc="-17" dirty="0">
                <a:solidFill>
                  <a:srgbClr val="FF0000"/>
                </a:solidFill>
                <a:latin typeface="Times New Roman"/>
                <a:cs typeface="Times New Roman"/>
              </a:rPr>
              <a:t>ìn</a:t>
            </a:r>
            <a:r>
              <a:rPr lang="vi-VN" sz="2400" b="1" dirty="0">
                <a:solidFill>
                  <a:srgbClr val="FF0000"/>
                </a:solidFill>
                <a:latin typeface="Times New Roman"/>
                <a:cs typeface="Times New Roman"/>
              </a:rPr>
              <a:t>h</a:t>
            </a:r>
            <a:r>
              <a:rPr lang="vi-VN" sz="2400" b="1" spc="9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vi-VN" sz="2400" b="1" dirty="0">
                <a:solidFill>
                  <a:srgbClr val="FF0000"/>
                </a:solidFill>
                <a:latin typeface="Times New Roman"/>
                <a:cs typeface="Times New Roman"/>
              </a:rPr>
              <a:t>3 mà </a:t>
            </a:r>
            <a:r>
              <a:rPr lang="vi-VN" sz="2400" b="1" spc="-26" dirty="0">
                <a:solidFill>
                  <a:srgbClr val="FF0000"/>
                </a:solidFill>
                <a:latin typeface="Times New Roman"/>
                <a:cs typeface="Times New Roman"/>
              </a:rPr>
              <a:t>e</a:t>
            </a:r>
            <a:r>
              <a:rPr lang="vi-VN" sz="2400" b="1" dirty="0">
                <a:solidFill>
                  <a:srgbClr val="FF0000"/>
                </a:solidFill>
                <a:latin typeface="Times New Roman"/>
                <a:cs typeface="Times New Roman"/>
              </a:rPr>
              <a:t>m </a:t>
            </a:r>
            <a:r>
              <a:rPr lang="vi-VN" sz="2400" b="1" spc="-17" dirty="0">
                <a:solidFill>
                  <a:srgbClr val="FF0000"/>
                </a:solidFill>
                <a:latin typeface="Times New Roman"/>
                <a:cs typeface="Times New Roman"/>
              </a:rPr>
              <a:t>b</a:t>
            </a:r>
            <a:r>
              <a:rPr lang="vi-VN" sz="2400" b="1" dirty="0">
                <a:solidFill>
                  <a:srgbClr val="FF0000"/>
                </a:solidFill>
                <a:latin typeface="Times New Roman"/>
                <a:cs typeface="Times New Roman"/>
              </a:rPr>
              <a:t>iết.</a:t>
            </a:r>
          </a:p>
          <a:p>
            <a:endParaRPr lang="en-US" sz="2400" b="1" dirty="0">
              <a:solidFill>
                <a:srgbClr val="FF0000"/>
              </a:solidFill>
              <a:latin typeface="Nunito Black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E82BEACF-3893-E965-FB1B-E87A492DAE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660" b="89623" l="9396" r="93289">
                        <a14:foregroundMark x1="89262" y1="37736" x2="89933" y2="51887"/>
                        <a14:foregroundMark x1="91275" y1="40094" x2="93289" y2="47642"/>
                        <a14:foregroundMark x1="62416" y1="12264" x2="62416" y2="12264"/>
                        <a14:foregroundMark x1="61074" y1="7075" x2="61074" y2="7075"/>
                        <a14:foregroundMark x1="51678" y1="6604" x2="51678" y2="6604"/>
                        <a14:foregroundMark x1="51007" y1="5660" x2="51007" y2="566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7052" y="487111"/>
            <a:ext cx="1164204" cy="1602658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3FE56BF9-52CC-166E-AD22-03984FCBE4FB}"/>
              </a:ext>
            </a:extLst>
          </p:cNvPr>
          <p:cNvSpPr/>
          <p:nvPr/>
        </p:nvSpPr>
        <p:spPr>
          <a:xfrm>
            <a:off x="1674821" y="171767"/>
            <a:ext cx="736316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solidFill>
                  <a:srgbClr val="0070C0"/>
                </a:solidFill>
                <a:latin typeface="Nunito Black" pitchFamily="2" charset="0"/>
              </a:rPr>
              <a:t>3: MỘT SỐ CHƯƠNG TRÌNH TRUYỀN HÌNH</a:t>
            </a:r>
            <a:endParaRPr lang="en-US" sz="2400" dirty="0">
              <a:solidFill>
                <a:srgbClr val="0070C0"/>
              </a:solidFill>
              <a:latin typeface="Nunito Black" pitchFamily="2" charset="0"/>
            </a:endParaRPr>
          </a:p>
        </p:txBody>
      </p:sp>
      <p:sp>
        <p:nvSpPr>
          <p:cNvPr id="9" name="object 4"/>
          <p:cNvSpPr txBox="1"/>
          <p:nvPr/>
        </p:nvSpPr>
        <p:spPr>
          <a:xfrm>
            <a:off x="758759" y="1959831"/>
            <a:ext cx="5960094" cy="41960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1914" algn="just"/>
            <a:r>
              <a:rPr sz="2400" b="1" dirty="0">
                <a:latin typeface="Times New Roman"/>
                <a:cs typeface="Times New Roman"/>
              </a:rPr>
              <a:t>Trả</a:t>
            </a:r>
            <a:r>
              <a:rPr sz="2400" b="1" spc="9" dirty="0">
                <a:latin typeface="Times New Roman"/>
                <a:cs typeface="Times New Roman"/>
              </a:rPr>
              <a:t> </a:t>
            </a:r>
            <a:r>
              <a:rPr sz="2400" b="1" spc="-17" dirty="0">
                <a:latin typeface="Times New Roman"/>
                <a:cs typeface="Times New Roman"/>
              </a:rPr>
              <a:t>l</a:t>
            </a:r>
            <a:r>
              <a:rPr sz="2400" b="1" dirty="0">
                <a:latin typeface="Times New Roman"/>
                <a:cs typeface="Times New Roman"/>
              </a:rPr>
              <a:t>ời:</a:t>
            </a:r>
            <a:endParaRPr sz="2400" dirty="0">
              <a:latin typeface="Times New Roman"/>
              <a:cs typeface="Times New Roman"/>
            </a:endParaRPr>
          </a:p>
          <a:p>
            <a:pPr>
              <a:lnSpc>
                <a:spcPts val="3278"/>
              </a:lnSpc>
              <a:spcBef>
                <a:spcPts val="57"/>
              </a:spcBef>
            </a:pPr>
            <a:endParaRPr sz="2400" dirty="0">
              <a:latin typeface="Times New Roman"/>
              <a:cs typeface="Times New Roman"/>
            </a:endParaRPr>
          </a:p>
          <a:p>
            <a:r>
              <a:rPr lang="vi-VN" sz="2400" dirty="0"/>
              <a:t>Biệt tài tí hon: chương trình truyền hình thực tế giới thiệu những tài năng nhí trong độ tuổi 3 - 9 tuổi ở mọi lĩnh vực.</a:t>
            </a:r>
          </a:p>
          <a:p>
            <a:r>
              <a:rPr lang="vi-VN" sz="2400" dirty="0"/>
              <a:t>Giọng hát Việt nhí: game show tuyển chọn những giọng ca nhí từ độ tuổi 6 </a:t>
            </a:r>
            <a:r>
              <a:rPr lang="vi-VN" sz="2400" dirty="0" smtClean="0"/>
              <a:t>đên16.</a:t>
            </a:r>
          </a:p>
          <a:p>
            <a:r>
              <a:rPr lang="en-US" sz="2400" dirty="0" smtClean="0"/>
              <a:t>-H</a:t>
            </a:r>
            <a:r>
              <a:rPr lang="vi-VN" sz="2400" dirty="0" smtClean="0"/>
              <a:t>ọc từ vựng tiếng Anh thông qua hành trình khám phá Việt Nam của một thầy giáo người Mỹ và bạn đồng hành Việt Nam.</a:t>
            </a:r>
          </a:p>
          <a:p>
            <a:pPr>
              <a:lnSpc>
                <a:spcPts val="3278"/>
              </a:lnSpc>
              <a:spcBef>
                <a:spcPts val="59"/>
              </a:spcBef>
            </a:pPr>
            <a:endParaRPr sz="2400" dirty="0">
              <a:latin typeface="Times New Roman"/>
              <a:cs typeface="Times New Roman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88284" y="3657706"/>
            <a:ext cx="4703716" cy="3200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1836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xmlns="" id="{0048D56B-0321-115E-CC0C-874DA31916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3793" y="1221986"/>
            <a:ext cx="9232491" cy="2207014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8800" b="1">
                <a:solidFill>
                  <a:srgbClr val="FF3300"/>
                </a:solidFill>
                <a:latin typeface="Gluten" pitchFamily="2" charset="0"/>
              </a:rPr>
              <a:t>    </a:t>
            </a:r>
            <a:r>
              <a:rPr lang="en-US" sz="9600" b="1">
                <a:solidFill>
                  <a:srgbClr val="FF3300"/>
                </a:solidFill>
                <a:latin typeface="Gluten" pitchFamily="2" charset="0"/>
              </a:rPr>
              <a:t>Vận dụng</a:t>
            </a:r>
            <a:endParaRPr lang="en-US" sz="8800" b="1">
              <a:solidFill>
                <a:srgbClr val="FF3300"/>
              </a:solidFill>
              <a:latin typeface="Glute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1621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1355294" cy="6387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3175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9895" y="416859"/>
            <a:ext cx="10058400" cy="565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1783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555</TotalTime>
  <Words>419</Words>
  <Application>Microsoft Office PowerPoint</Application>
  <PresentationFormat>Custom</PresentationFormat>
  <Paragraphs>61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7" baseType="lpstr">
      <vt:lpstr>Arial</vt:lpstr>
      <vt:lpstr>Calibri</vt:lpstr>
      <vt:lpstr>Open Sans</vt:lpstr>
      <vt:lpstr>Calibri Light</vt:lpstr>
      <vt:lpstr>Great Vibes</vt:lpstr>
      <vt:lpstr>Nunito Black</vt:lpstr>
      <vt:lpstr>Sigmar One</vt:lpstr>
      <vt:lpstr>Gluten</vt:lpstr>
      <vt:lpstr>Times New Roman</vt:lpstr>
      <vt:lpstr>Tahoma</vt:lpstr>
      <vt:lpstr>Office Theme</vt:lpstr>
      <vt:lpstr>PowerPoint Presentation</vt:lpstr>
      <vt:lpstr>      Kiểm tra bài cũ</vt:lpstr>
      <vt:lpstr>      Kiểm tra bài cũ</vt:lpstr>
      <vt:lpstr>PowerPoint Presentation</vt:lpstr>
      <vt:lpstr>PowerPoint Presentation</vt:lpstr>
      <vt:lpstr>PowerPoint Presentation</vt:lpstr>
      <vt:lpstr>    Vận dụng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Củng cố - dặn dò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Mr Manh</dc:creator>
  <cp:lastModifiedBy>ADMIN</cp:lastModifiedBy>
  <cp:revision>31</cp:revision>
  <dcterms:created xsi:type="dcterms:W3CDTF">2022-07-16T14:12:11Z</dcterms:created>
  <dcterms:modified xsi:type="dcterms:W3CDTF">2023-06-06T17:56:50Z</dcterms:modified>
</cp:coreProperties>
</file>