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jpeg"/>
  <Override PartName="/ppt/media/image14.jpg" ContentType="image/jpeg"/>
  <Override PartName="/ppt/media/image16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13" r:id="rId3"/>
    <p:sldId id="297" r:id="rId4"/>
    <p:sldId id="298" r:id="rId5"/>
    <p:sldId id="264" r:id="rId6"/>
    <p:sldId id="306" r:id="rId7"/>
    <p:sldId id="310" r:id="rId8"/>
    <p:sldId id="318" r:id="rId9"/>
    <p:sldId id="319" r:id="rId10"/>
    <p:sldId id="311" r:id="rId11"/>
    <p:sldId id="307" r:id="rId12"/>
    <p:sldId id="315" r:id="rId13"/>
    <p:sldId id="321" r:id="rId14"/>
    <p:sldId id="322" r:id="rId15"/>
    <p:sldId id="320" r:id="rId16"/>
  </p:sldIdLst>
  <p:sldSz cx="12192000" cy="6858000"/>
  <p:notesSz cx="6858000" cy="9144000"/>
  <p:embeddedFontLst>
    <p:embeddedFont>
      <p:font typeface="Great Vibes" charset="0"/>
      <p:regular r:id="rId17"/>
    </p:embeddedFont>
    <p:embeddedFont>
      <p:font typeface="Calibri Light" pitchFamily="34" charset="0"/>
      <p:regular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Sigmar One" charset="0"/>
      <p:regular r:id="rId24"/>
    </p:embeddedFont>
    <p:embeddedFont>
      <p:font typeface="Nunito Black" charset="0"/>
      <p:bold r:id="rId25"/>
      <p:boldItalic r:id="rId26"/>
    </p:embeddedFont>
    <p:embeddedFont>
      <p:font typeface="Tahoma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-403708" y="179629"/>
            <a:ext cx="10470940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Thứ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ngày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tháng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năm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2022</a:t>
            </a:r>
          </a:p>
          <a:p>
            <a:pPr algn="ctr"/>
            <a:r>
              <a:rPr lang="en-US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b="1" dirty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endParaRPr lang="en-US" b="1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9289" y="2130625"/>
            <a:ext cx="663127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Bài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5: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Máy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THU HÌNH(t2)</a:t>
            </a:r>
            <a:endParaRPr lang="en-US" sz="3600" kern="0" dirty="0">
              <a:solidFill>
                <a:srgbClr val="00B0F0"/>
              </a:solidFill>
              <a:latin typeface="Sigmar One" panose="00000500000000000000" pitchFamily="2" charset="0"/>
            </a:endParaRPr>
          </a:p>
        </p:txBody>
      </p:sp>
      <p:pic>
        <p:nvPicPr>
          <p:cNvPr id="1026" name="Picture 2" descr="Hình ảnh Vẽ Tay Phim Hoạt Hình Retro đài Phát Thanh PNG , Âm Nhạc, Hoài  Niệm, Những Năm 80 PNG miễn phí tải tập tin PSDComment và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2" y="3350115"/>
            <a:ext cx="4536875" cy="45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517" y="1763167"/>
            <a:ext cx="3867573" cy="347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99" b="98651" l="23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408" y="3159255"/>
            <a:ext cx="5079104" cy="338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07950"/>
            <a:ext cx="96520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D952D5-D452-A736-C988-68538C8169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85654" y="1314751"/>
            <a:ext cx="9232491" cy="220701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-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dặn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dò</a:t>
            </a:r>
            <a:endParaRPr lang="en-US" sz="8800" b="1" dirty="0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4" y="2438400"/>
            <a:ext cx="11622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:Đài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Ăngten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C-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ăngten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6783" y="516835"/>
            <a:ext cx="47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tập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endParaRPr lang="en-US" sz="6000" dirty="0"/>
          </a:p>
        </p:txBody>
      </p:sp>
      <p:sp>
        <p:nvSpPr>
          <p:cNvPr id="3" name="Rounded Rectangle 2"/>
          <p:cNvSpPr/>
          <p:nvPr/>
        </p:nvSpPr>
        <p:spPr>
          <a:xfrm>
            <a:off x="6785114" y="3114261"/>
            <a:ext cx="5287616" cy="980660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4" y="2438400"/>
            <a:ext cx="11622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2:Ti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783" y="516835"/>
            <a:ext cx="47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tập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450574" y="4094921"/>
            <a:ext cx="3843129" cy="742121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4" y="2438400"/>
            <a:ext cx="11622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:Ti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783" y="516835"/>
            <a:ext cx="47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tập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450574" y="3180521"/>
            <a:ext cx="4678017" cy="742121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ngay bộ hình nền Powerpoint đẹp, chuyên nghiệp - QuanTriMang.com">
            <a:extLst>
              <a:ext uri="{FF2B5EF4-FFF2-40B4-BE49-F238E27FC236}">
                <a16:creationId xmlns:a16="http://schemas.microsoft.com/office/drawing/2014/main" xmlns="" id="{7DE38D32-1BD4-5E3F-3413-2B577B7E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-1677525"/>
            <a:ext cx="12192000" cy="85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80336DF7-661B-26FF-8C21-7F56DEB3527A}"/>
              </a:ext>
            </a:extLst>
          </p:cNvPr>
          <p:cNvSpPr/>
          <p:nvPr/>
        </p:nvSpPr>
        <p:spPr>
          <a:xfrm rot="153370">
            <a:off x="163809" y="-693735"/>
            <a:ext cx="11693442" cy="7606799"/>
          </a:xfrm>
          <a:prstGeom prst="cloudCallout">
            <a:avLst>
              <a:gd name="adj1" fmla="val -17457"/>
              <a:gd name="adj2" fmla="val 127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DD475F-7CA9-79F8-E94D-41764FF2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956" y="4287520"/>
            <a:ext cx="3258005" cy="261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6E450C-0B9B-702D-5717-67E73922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120" y="4653280"/>
            <a:ext cx="3711753" cy="22539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E1FCC18-9EB4-43F5-968A-5F6C672984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0939" y="640227"/>
            <a:ext cx="11056075" cy="220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Hẹn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gặp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lại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các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Glute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36" y="2606032"/>
            <a:ext cx="508450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B89E2BE-C9ED-6D86-F6A7-223BB3D6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882" y="123334"/>
            <a:ext cx="7859499" cy="157306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/>
            </a:r>
            <a:br>
              <a:rPr lang="en-US" sz="9600" b="1" dirty="0">
                <a:solidFill>
                  <a:srgbClr val="FF3300"/>
                </a:solidFill>
                <a:latin typeface="Gluten" pitchFamily="2" charset="0"/>
              </a:rPr>
            </a:b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Kiểm</a:t>
            </a:r>
            <a:r>
              <a:rPr lang="en-US" sz="96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tra</a:t>
            </a:r>
            <a:r>
              <a:rPr lang="en-US" sz="96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96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cũ</a:t>
            </a:r>
            <a:endParaRPr lang="en-US" sz="8800" b="1" dirty="0">
              <a:solidFill>
                <a:srgbClr val="FF3300"/>
              </a:solidFill>
              <a:latin typeface="Glute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574" y="2438400"/>
            <a:ext cx="11622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22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57809F-5F0A-9E6B-F5A2-1F4E2A99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970" y="268296"/>
            <a:ext cx="1164204" cy="16026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FE56BF9-52CC-166E-AD22-03984FCBE4FB}"/>
              </a:ext>
            </a:extLst>
          </p:cNvPr>
          <p:cNvSpPr/>
          <p:nvPr/>
        </p:nvSpPr>
        <p:spPr>
          <a:xfrm>
            <a:off x="702365" y="171767"/>
            <a:ext cx="1091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2.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ối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q</a:t>
            </a:r>
            <a:r>
              <a:rPr lang="en-US" sz="3600" b="1" spc="-35" dirty="0" err="1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9" dirty="0" err="1">
                <a:solidFill>
                  <a:srgbClr val="00B0F0"/>
                </a:solidFill>
                <a:latin typeface="Times New Roman"/>
                <a:cs typeface="Times New Roman"/>
              </a:rPr>
              <a:t>h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ệ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iữa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đài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26" dirty="0" err="1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ru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y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ền</a:t>
            </a:r>
            <a:r>
              <a:rPr lang="en-US" sz="3600" b="1" spc="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v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à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áy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thu</a:t>
            </a:r>
            <a:r>
              <a:rPr lang="en-US" sz="3600" b="1" spc="-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endParaRPr lang="en-US" sz="3600" b="1" dirty="0">
              <a:solidFill>
                <a:srgbClr val="00B0F0"/>
              </a:solidFill>
              <a:latin typeface="Nunito Black" pitchFamily="2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1455174" y="1366117"/>
            <a:ext cx="6733483" cy="3410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3106"/>
          </a:p>
        </p:txBody>
      </p:sp>
      <p:sp>
        <p:nvSpPr>
          <p:cNvPr id="6" name="TextBox 5"/>
          <p:cNvSpPr txBox="1"/>
          <p:nvPr/>
        </p:nvSpPr>
        <p:spPr>
          <a:xfrm>
            <a:off x="106018" y="4187687"/>
            <a:ext cx="12085982" cy="243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4"/>
            <a:r>
              <a:rPr lang="vi-VN" sz="2400" b="1" dirty="0">
                <a:latin typeface="Times New Roman"/>
                <a:cs typeface="Times New Roman"/>
              </a:rPr>
              <a:t>Trả</a:t>
            </a:r>
            <a:r>
              <a:rPr lang="vi-VN" sz="2400" b="1" spc="9" dirty="0">
                <a:latin typeface="Times New Roman"/>
                <a:cs typeface="Times New Roman"/>
              </a:rPr>
              <a:t> </a:t>
            </a:r>
            <a:r>
              <a:rPr lang="vi-VN" sz="2400" b="1" spc="-17" dirty="0">
                <a:latin typeface="Times New Roman"/>
                <a:cs typeface="Times New Roman"/>
              </a:rPr>
              <a:t>l</a:t>
            </a:r>
            <a:r>
              <a:rPr lang="vi-VN" sz="2400" b="1" dirty="0">
                <a:latin typeface="Times New Roman"/>
                <a:cs typeface="Times New Roman"/>
              </a:rPr>
              <a:t>ời:</a:t>
            </a:r>
            <a:endParaRPr lang="vi-VN" sz="2400" dirty="0">
              <a:latin typeface="Times New Roman"/>
              <a:cs typeface="Times New Roman"/>
            </a:endParaRPr>
          </a:p>
          <a:p>
            <a:pPr>
              <a:lnSpc>
                <a:spcPts val="3278"/>
              </a:lnSpc>
              <a:spcBef>
                <a:spcPts val="53"/>
              </a:spcBef>
            </a:pPr>
            <a:endParaRPr lang="vi-VN" sz="2400" dirty="0">
              <a:latin typeface="Times New Roman"/>
              <a:cs typeface="Times New Roman"/>
            </a:endParaRPr>
          </a:p>
          <a:p>
            <a:pPr marL="21914">
              <a:buFont typeface="Times New Roman"/>
              <a:buChar char="-"/>
              <a:tabLst>
                <a:tab pos="201606" algn="l"/>
              </a:tabLst>
            </a:pPr>
            <a:r>
              <a:rPr lang="vi-VN" sz="2400" dirty="0">
                <a:latin typeface="Times New Roman"/>
                <a:cs typeface="Times New Roman"/>
              </a:rPr>
              <a:t>Các ch</a:t>
            </a:r>
            <a:r>
              <a:rPr lang="vi-VN" sz="2400" spc="-17" dirty="0">
                <a:latin typeface="Times New Roman"/>
                <a:cs typeface="Times New Roman"/>
              </a:rPr>
              <a:t>ư</a:t>
            </a:r>
            <a:r>
              <a:rPr lang="vi-VN" sz="2400" spc="-26" dirty="0">
                <a:latin typeface="Times New Roman"/>
                <a:cs typeface="Times New Roman"/>
              </a:rPr>
              <a:t>ơ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g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17" dirty="0">
                <a:latin typeface="Times New Roman"/>
                <a:cs typeface="Times New Roman"/>
              </a:rPr>
              <a:t>r</a:t>
            </a:r>
            <a:r>
              <a:rPr lang="vi-VN" sz="2400" dirty="0">
                <a:latin typeface="Times New Roman"/>
                <a:cs typeface="Times New Roman"/>
              </a:rPr>
              <a:t>ì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26" dirty="0">
                <a:latin typeface="Times New Roman"/>
                <a:cs typeface="Times New Roman"/>
              </a:rPr>
              <a:t>r</a:t>
            </a:r>
            <a:r>
              <a:rPr lang="vi-VN" sz="2400" dirty="0">
                <a:latin typeface="Times New Roman"/>
                <a:cs typeface="Times New Roman"/>
              </a:rPr>
              <a:t>u</a:t>
            </a:r>
            <a:r>
              <a:rPr lang="vi-VN" sz="2400" spc="-17" dirty="0">
                <a:latin typeface="Times New Roman"/>
                <a:cs typeface="Times New Roman"/>
              </a:rPr>
              <a:t>y</a:t>
            </a:r>
            <a:r>
              <a:rPr lang="vi-VN" sz="2400" dirty="0">
                <a:latin typeface="Times New Roman"/>
                <a:cs typeface="Times New Roman"/>
              </a:rPr>
              <a:t>ền</a:t>
            </a:r>
            <a:r>
              <a:rPr lang="vi-VN" sz="2400" spc="-17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17" dirty="0">
                <a:latin typeface="Times New Roman"/>
                <a:cs typeface="Times New Roman"/>
              </a:rPr>
              <a:t>ìn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được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s</a:t>
            </a:r>
            <a:r>
              <a:rPr lang="vi-VN" sz="2400" spc="-26" dirty="0">
                <a:latin typeface="Times New Roman"/>
                <a:cs typeface="Times New Roman"/>
              </a:rPr>
              <a:t>ả</a:t>
            </a:r>
            <a:r>
              <a:rPr lang="vi-VN" sz="2400" dirty="0">
                <a:latin typeface="Times New Roman"/>
                <a:cs typeface="Times New Roman"/>
              </a:rPr>
              <a:t>n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x</a:t>
            </a:r>
            <a:r>
              <a:rPr lang="vi-VN" sz="2400" dirty="0">
                <a:latin typeface="Times New Roman"/>
                <a:cs typeface="Times New Roman"/>
              </a:rPr>
              <a:t>uất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ở đ</a:t>
            </a:r>
            <a:r>
              <a:rPr lang="vi-VN" sz="2400" spc="-26" dirty="0">
                <a:latin typeface="Times New Roman"/>
                <a:cs typeface="Times New Roman"/>
              </a:rPr>
              <a:t>à</a:t>
            </a:r>
            <a:r>
              <a:rPr lang="vi-VN" sz="2400" dirty="0">
                <a:latin typeface="Times New Roman"/>
                <a:cs typeface="Times New Roman"/>
              </a:rPr>
              <a:t>i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17" dirty="0">
                <a:latin typeface="Times New Roman"/>
                <a:cs typeface="Times New Roman"/>
              </a:rPr>
              <a:t>ru</a:t>
            </a:r>
            <a:r>
              <a:rPr lang="vi-VN" sz="2400" dirty="0">
                <a:latin typeface="Times New Roman"/>
                <a:cs typeface="Times New Roman"/>
              </a:rPr>
              <a:t>y</a:t>
            </a:r>
            <a:r>
              <a:rPr lang="vi-VN" sz="2400" spc="-26" dirty="0">
                <a:latin typeface="Times New Roman"/>
                <a:cs typeface="Times New Roman"/>
              </a:rPr>
              <a:t>ề</a:t>
            </a:r>
            <a:r>
              <a:rPr lang="vi-VN" sz="2400" dirty="0">
                <a:latin typeface="Times New Roman"/>
                <a:cs typeface="Times New Roman"/>
              </a:rPr>
              <a:t>n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h</a:t>
            </a:r>
            <a:r>
              <a:rPr lang="vi-VN" sz="2400" dirty="0">
                <a:latin typeface="Times New Roman"/>
                <a:cs typeface="Times New Roman"/>
              </a:rPr>
              <a:t>ì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</a:p>
          <a:p>
            <a:pPr marL="21914" marR="16435">
              <a:lnSpc>
                <a:spcPct val="144300"/>
              </a:lnSpc>
              <a:spcBef>
                <a:spcPts val="2053"/>
              </a:spcBef>
              <a:buFont typeface="Times New Roman"/>
              <a:buChar char="-"/>
              <a:tabLst>
                <a:tab pos="216947" algn="l"/>
              </a:tabLst>
            </a:pPr>
            <a:r>
              <a:rPr lang="vi-VN" sz="2400" dirty="0">
                <a:latin typeface="Times New Roman"/>
                <a:cs typeface="Times New Roman"/>
              </a:rPr>
              <a:t>Máy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17" dirty="0">
                <a:latin typeface="Times New Roman"/>
                <a:cs typeface="Times New Roman"/>
              </a:rPr>
              <a:t>h</a:t>
            </a:r>
            <a:r>
              <a:rPr lang="vi-VN" sz="2400" dirty="0">
                <a:latin typeface="Times New Roman"/>
                <a:cs typeface="Times New Roman"/>
              </a:rPr>
              <a:t>u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17" dirty="0">
                <a:latin typeface="Times New Roman"/>
                <a:cs typeface="Times New Roman"/>
              </a:rPr>
              <a:t>ì</a:t>
            </a:r>
            <a:r>
              <a:rPr lang="vi-VN" sz="2400" dirty="0">
                <a:latin typeface="Times New Roman"/>
                <a:cs typeface="Times New Roman"/>
              </a:rPr>
              <a:t>nh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t</a:t>
            </a:r>
            <a:r>
              <a:rPr lang="vi-VN" sz="2400" dirty="0">
                <a:latin typeface="Times New Roman"/>
                <a:cs typeface="Times New Roman"/>
              </a:rPr>
              <a:t>hu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26" dirty="0">
                <a:latin typeface="Times New Roman"/>
                <a:cs typeface="Times New Roman"/>
              </a:rPr>
              <a:t>ậ</a:t>
            </a:r>
            <a:r>
              <a:rPr lang="vi-VN" sz="2400" dirty="0">
                <a:latin typeface="Times New Roman"/>
                <a:cs typeface="Times New Roman"/>
              </a:rPr>
              <a:t>n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các</a:t>
            </a:r>
            <a:r>
              <a:rPr lang="vi-VN" sz="2400" spc="112" dirty="0">
                <a:latin typeface="Times New Roman"/>
                <a:cs typeface="Times New Roman"/>
              </a:rPr>
              <a:t> </a:t>
            </a:r>
            <a:r>
              <a:rPr lang="vi-VN" sz="2400" spc="-26" dirty="0">
                <a:latin typeface="Times New Roman"/>
                <a:cs typeface="Times New Roman"/>
              </a:rPr>
              <a:t>c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17" dirty="0">
                <a:latin typeface="Times New Roman"/>
                <a:cs typeface="Times New Roman"/>
              </a:rPr>
              <a:t>ư</a:t>
            </a:r>
            <a:r>
              <a:rPr lang="vi-VN" sz="2400" spc="-26" dirty="0">
                <a:latin typeface="Times New Roman"/>
                <a:cs typeface="Times New Roman"/>
              </a:rPr>
              <a:t>ơ</a:t>
            </a:r>
            <a:r>
              <a:rPr lang="vi-VN" sz="2400" dirty="0">
                <a:latin typeface="Times New Roman"/>
                <a:cs typeface="Times New Roman"/>
              </a:rPr>
              <a:t>ng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tr</a:t>
            </a:r>
            <a:r>
              <a:rPr lang="vi-VN" sz="2400" spc="-17" dirty="0">
                <a:latin typeface="Times New Roman"/>
                <a:cs typeface="Times New Roman"/>
              </a:rPr>
              <a:t>ìn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từ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đ</a:t>
            </a:r>
            <a:r>
              <a:rPr lang="vi-VN" sz="2400" spc="-26" dirty="0">
                <a:latin typeface="Times New Roman"/>
                <a:cs typeface="Times New Roman"/>
              </a:rPr>
              <a:t>à</a:t>
            </a:r>
            <a:r>
              <a:rPr lang="vi-VN" sz="2400" dirty="0">
                <a:latin typeface="Times New Roman"/>
                <a:cs typeface="Times New Roman"/>
              </a:rPr>
              <a:t>i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26" dirty="0">
                <a:latin typeface="Times New Roman"/>
                <a:cs typeface="Times New Roman"/>
              </a:rPr>
              <a:t>r</a:t>
            </a:r>
            <a:r>
              <a:rPr lang="vi-VN" sz="2400" spc="-17" dirty="0">
                <a:latin typeface="Times New Roman"/>
                <a:cs typeface="Times New Roman"/>
              </a:rPr>
              <a:t>u</a:t>
            </a:r>
            <a:r>
              <a:rPr lang="vi-VN" sz="2400" dirty="0">
                <a:latin typeface="Times New Roman"/>
                <a:cs typeface="Times New Roman"/>
              </a:rPr>
              <a:t>yền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h</a:t>
            </a:r>
            <a:r>
              <a:rPr lang="vi-VN" sz="2400" dirty="0">
                <a:latin typeface="Times New Roman"/>
                <a:cs typeface="Times New Roman"/>
              </a:rPr>
              <a:t>ì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b</a:t>
            </a:r>
            <a:r>
              <a:rPr lang="vi-VN" sz="2400" dirty="0">
                <a:latin typeface="Times New Roman"/>
                <a:cs typeface="Times New Roman"/>
              </a:rPr>
              <a:t>ằ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g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cá</a:t>
            </a:r>
            <a:r>
              <a:rPr lang="vi-VN" sz="2400" spc="-17" dirty="0">
                <a:latin typeface="Times New Roman"/>
                <a:cs typeface="Times New Roman"/>
              </a:rPr>
              <a:t>c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dù</a:t>
            </a:r>
            <a:r>
              <a:rPr lang="vi-VN" sz="2400" dirty="0">
                <a:latin typeface="Times New Roman"/>
                <a:cs typeface="Times New Roman"/>
              </a:rPr>
              <a:t>ng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spc="-26" dirty="0">
                <a:latin typeface="Times New Roman"/>
                <a:cs typeface="Times New Roman"/>
              </a:rPr>
              <a:t>ă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g ten</a:t>
            </a:r>
            <a:r>
              <a:rPr lang="vi-VN" sz="2400" spc="-17" dirty="0">
                <a:latin typeface="Times New Roman"/>
                <a:cs typeface="Times New Roman"/>
              </a:rPr>
              <a:t> t</a:t>
            </a:r>
            <a:r>
              <a:rPr lang="vi-VN" sz="2400" dirty="0">
                <a:latin typeface="Times New Roman"/>
                <a:cs typeface="Times New Roman"/>
              </a:rPr>
              <a:t>hu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s</a:t>
            </a:r>
            <a:r>
              <a:rPr lang="vi-VN" sz="2400" spc="-17" dirty="0">
                <a:latin typeface="Times New Roman"/>
                <a:cs typeface="Times New Roman"/>
              </a:rPr>
              <a:t>ón</a:t>
            </a:r>
            <a:r>
              <a:rPr lang="vi-VN" sz="2400" dirty="0">
                <a:latin typeface="Times New Roman"/>
                <a:cs typeface="Times New Roman"/>
              </a:rPr>
              <a:t>g.</a:t>
            </a:r>
          </a:p>
          <a:p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CA4C2C-EC1C-154D-0D3E-45AFB1778E8F}"/>
              </a:ext>
            </a:extLst>
          </p:cNvPr>
          <p:cNvSpPr/>
          <p:nvPr/>
        </p:nvSpPr>
        <p:spPr>
          <a:xfrm>
            <a:off x="8727141" y="872941"/>
            <a:ext cx="33819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2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sản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đâu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?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Máy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?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2BEACF-3893-E965-FB1B-E87A492DA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052" y="487111"/>
            <a:ext cx="1164204" cy="1602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E56BF9-52CC-166E-AD22-03984FCBE4FB}"/>
              </a:ext>
            </a:extLst>
          </p:cNvPr>
          <p:cNvSpPr/>
          <p:nvPr/>
        </p:nvSpPr>
        <p:spPr>
          <a:xfrm>
            <a:off x="702365" y="171767"/>
            <a:ext cx="1091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2.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ối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q</a:t>
            </a:r>
            <a:r>
              <a:rPr lang="en-US" sz="3600" b="1" spc="-35" dirty="0" err="1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9" dirty="0" err="1">
                <a:solidFill>
                  <a:srgbClr val="00B0F0"/>
                </a:solidFill>
                <a:latin typeface="Times New Roman"/>
                <a:cs typeface="Times New Roman"/>
              </a:rPr>
              <a:t>h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ệ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iữa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đài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26" dirty="0" err="1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ru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y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ền</a:t>
            </a:r>
            <a:r>
              <a:rPr lang="en-US" sz="3600" b="1" spc="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v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à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áy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thu</a:t>
            </a:r>
            <a:r>
              <a:rPr lang="en-US" sz="3600" b="1" spc="-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endParaRPr lang="en-US" sz="3600" b="1" dirty="0">
              <a:solidFill>
                <a:srgbClr val="00B0F0"/>
              </a:solidFill>
              <a:latin typeface="Nunito Black" pitchFamily="2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xmlns="" id="{F0F8FB2A-4EEA-73D5-CA53-D06BEEBCCF80}"/>
              </a:ext>
            </a:extLst>
          </p:cNvPr>
          <p:cNvSpPr/>
          <p:nvPr/>
        </p:nvSpPr>
        <p:spPr>
          <a:xfrm>
            <a:off x="702365" y="2405113"/>
            <a:ext cx="10150043" cy="22541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nơi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sản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xuất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tín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hiệu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qua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ăngten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qua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cáp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hình.Tivi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tín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hiệu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hình,phát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ảnh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màn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âm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thanh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loa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en-US" sz="2800" dirty="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F9A5A9-4280-05F1-F567-15520C433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" b="89623" l="9804" r="89542">
                        <a14:foregroundMark x1="49020" y1="7075" x2="49020" y2="7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47" y="1099065"/>
            <a:ext cx="1457528" cy="20195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E56BF9-52CC-166E-AD22-03984FCBE4FB}"/>
              </a:ext>
            </a:extLst>
          </p:cNvPr>
          <p:cNvSpPr/>
          <p:nvPr/>
        </p:nvSpPr>
        <p:spPr>
          <a:xfrm>
            <a:off x="702365" y="171767"/>
            <a:ext cx="1091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2.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ối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q</a:t>
            </a:r>
            <a:r>
              <a:rPr lang="en-US" sz="3600" b="1" spc="-35" dirty="0" err="1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9" dirty="0" err="1">
                <a:solidFill>
                  <a:srgbClr val="00B0F0"/>
                </a:solidFill>
                <a:latin typeface="Times New Roman"/>
                <a:cs typeface="Times New Roman"/>
              </a:rPr>
              <a:t>h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ệ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iữa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đài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26" dirty="0" err="1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ru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y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ền</a:t>
            </a:r>
            <a:r>
              <a:rPr lang="en-US" sz="3600" b="1" spc="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v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à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áy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thu</a:t>
            </a:r>
            <a:r>
              <a:rPr lang="en-US" sz="3600" b="1" spc="-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endParaRPr lang="en-US" sz="3600" b="1" dirty="0">
              <a:solidFill>
                <a:srgbClr val="00B0F0"/>
              </a:solidFill>
              <a:latin typeface="Nunito Black" pitchFamily="2" charset="0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id="{F0F8FB2A-4EEA-73D5-CA53-D06BEEBCCF80}"/>
              </a:ext>
            </a:extLst>
          </p:cNvPr>
          <p:cNvSpPr/>
          <p:nvPr/>
        </p:nvSpPr>
        <p:spPr>
          <a:xfrm>
            <a:off x="395786" y="3036628"/>
            <a:ext cx="10194878" cy="38213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Buổi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sóng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tiên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Nam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thử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nghiệm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ngày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7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tháng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9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năm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1970,chương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gồm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15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phút.Những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bông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hoa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nhỏ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, 15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phút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thời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sự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30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phút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ca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nhạc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Tên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gọi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lúc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vô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tuyến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048D56B-0321-115E-CC0C-874DA319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>
                <a:solidFill>
                  <a:srgbClr val="FF3300"/>
                </a:solidFill>
                <a:latin typeface="Gluten" pitchFamily="2" charset="0"/>
              </a:rPr>
              <a:t>Vận dụng</a:t>
            </a:r>
            <a:endParaRPr lang="en-US" sz="8800" b="1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" y="190459"/>
            <a:ext cx="9883587" cy="64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595312"/>
            <a:ext cx="91535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4" y="632012"/>
            <a:ext cx="5425814" cy="5579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29" y="1655595"/>
            <a:ext cx="5801293" cy="38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348</Words>
  <Application>Microsoft Office PowerPoint</Application>
  <PresentationFormat>Custom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Great Vibes</vt:lpstr>
      <vt:lpstr>Calibri Light</vt:lpstr>
      <vt:lpstr>Calibri</vt:lpstr>
      <vt:lpstr>Sigmar One</vt:lpstr>
      <vt:lpstr>Times New Roman</vt:lpstr>
      <vt:lpstr>Nunito Black</vt:lpstr>
      <vt:lpstr>Tahoma</vt:lpstr>
      <vt:lpstr>Gluten</vt:lpstr>
      <vt:lpstr>Office Theme</vt:lpstr>
      <vt:lpstr>PowerPoint Presentation</vt:lpstr>
      <vt:lpstr>      Kiểm tra bài cũ</vt:lpstr>
      <vt:lpstr>PowerPoint Presentation</vt:lpstr>
      <vt:lpstr>PowerPoint Presentation</vt:lpstr>
      <vt:lpstr>PowerPoint Presentation</vt:lpstr>
      <vt:lpstr>    Vận dụng</vt:lpstr>
      <vt:lpstr>PowerPoint Presentation</vt:lpstr>
      <vt:lpstr>PowerPoint Presentation</vt:lpstr>
      <vt:lpstr>PowerPoint Presentation</vt:lpstr>
      <vt:lpstr>PowerPoint Presentation</vt:lpstr>
      <vt:lpstr>  Củng cố - dặn dò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37</cp:revision>
  <dcterms:created xsi:type="dcterms:W3CDTF">2022-07-16T14:12:11Z</dcterms:created>
  <dcterms:modified xsi:type="dcterms:W3CDTF">2023-06-06T17:53:50Z</dcterms:modified>
</cp:coreProperties>
</file>