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80" r:id="rId5"/>
    <p:sldId id="281" r:id="rId6"/>
    <p:sldId id="287" r:id="rId7"/>
    <p:sldId id="286" r:id="rId8"/>
    <p:sldId id="289" r:id="rId9"/>
    <p:sldId id="28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205892" y="392066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</a:t>
            </a:r>
            <a:r>
              <a:rPr lang="en-US" sz="6000" b="1" dirty="0" smtClean="0">
                <a:solidFill>
                  <a:srgbClr val="FF6600"/>
                </a:solidFill>
                <a:latin typeface="Great Vibes" pitchFamily="2" charset="0"/>
              </a:rPr>
              <a:t>2022</a:t>
            </a:r>
          </a:p>
          <a:p>
            <a:pPr algn="ctr"/>
            <a:r>
              <a:rPr lang="en-US" b="1" dirty="0" err="1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9289" y="2615742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132" y="172430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ED2B4-206A-3E6F-B3AC-FC0C5F2D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11" y="655732"/>
            <a:ext cx="6392167" cy="504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Máy thu thanh ( còn gọi là ra-đi-ô) dùng để nghe các chương trình phát thanh. Nội dung chương trình phát thanh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8" y="1907277"/>
            <a:ext cx="6340292" cy="3142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>
                <a:solidFill>
                  <a:srgbClr val="00B050"/>
                </a:solidFill>
                <a:latin typeface="Nunito Black" pitchFamily="2" charset="0"/>
              </a:rPr>
              <a:t>Quan sát tranh: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775234" y="1195746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Ông của Minh vừa nhận được một món quà.Em hãy quan sát tranh và cho biết món quà đó là gì?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775235" y="114568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Món quà của ông Minh là máy thu thanh.</a:t>
            </a: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89" y="1409687"/>
            <a:ext cx="4626364" cy="3110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30" y="1334326"/>
            <a:ext cx="4678373" cy="31860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4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Em hãy chia sẻ hiểu biết của em về máy thu thanh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043" y="3041650"/>
            <a:ext cx="4535817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5B7FDA0-B376-5CE1-345B-74F4E9E22C24}"/>
              </a:ext>
            </a:extLst>
          </p:cNvPr>
          <p:cNvSpPr/>
          <p:nvPr/>
        </p:nvSpPr>
        <p:spPr>
          <a:xfrm>
            <a:off x="1302908" y="1233298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Máy thu thanh đã có từ lâu. Khi ti vi, máy tính chưa ra đời, máy thu </a:t>
            </a:r>
            <a:r>
              <a:rPr lang="en-US" altLang="en-US" sz="2800" b="1">
                <a:solidFill>
                  <a:srgbClr val="7030A0"/>
                </a:solidFill>
                <a:latin typeface="Nunito Black" pitchFamily="2" charset="0"/>
              </a:rPr>
              <a:t>thanh là thiết bị được sử dụng rất phổ biến để nghe tin tức, giải trí.</a:t>
            </a:r>
            <a:endParaRPr lang="en-US" altLang="en-US" sz="4000" b="1">
              <a:solidFill>
                <a:srgbClr val="7030A0"/>
              </a:solidFill>
              <a:latin typeface="Nunito Black" pitchFamily="2" charset="0"/>
            </a:endParaRPr>
          </a:p>
        </p:txBody>
      </p:sp>
      <p:pic>
        <p:nvPicPr>
          <p:cNvPr id="8" name="Picture 4" descr="Thế nào là máy thu thanh AM và FM? | Lazi.vn - Cộng đồng Tri thức &amp; Giáo dục">
            <a:extLst>
              <a:ext uri="{FF2B5EF4-FFF2-40B4-BE49-F238E27FC236}">
                <a16:creationId xmlns="" xmlns:a16="http://schemas.microsoft.com/office/drawing/2014/main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67" y="3191094"/>
            <a:ext cx="3788531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áy Thu Vô Tuyến Đa Năng AM/FM Động Năng Lượng Mặt Trời Đài Phát Thanh Mạnh  Mẽ Quay Máy Phát Điện Sạc Xanh - AliExpress Consumer Electronics">
            <a:extLst>
              <a:ext uri="{FF2B5EF4-FFF2-40B4-BE49-F238E27FC236}">
                <a16:creationId xmlns="" xmlns:a16="http://schemas.microsoft.com/office/drawing/2014/main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1094"/>
            <a:ext cx="3156154" cy="31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. TÁC 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DỤNG CỦA MÁY THU THANH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0" y="2822254"/>
            <a:ext cx="3296110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89" y="2643313"/>
            <a:ext cx="3505689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878" y="2524233"/>
            <a:ext cx="3496163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="" xmlns:a16="http://schemas.microsoft.com/office/drawing/2014/main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Nunito Black" panose="020B0604020202020204" charset="0"/>
                </a:rPr>
                <a:t>Hoạt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động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nhóm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 </a:t>
            </a:r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Em hãy quan sát Hình 1 và cho biết Minh, Hoa, ông bà đang sử dụng máy thu thanh để làm gì?</a:t>
            </a:r>
            <a:endParaRPr lang="en-US" sz="28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BB6329-E000-8CD5-80A0-04531B43D287}"/>
              </a:ext>
            </a:extLst>
          </p:cNvPr>
          <p:cNvSpPr txBox="1"/>
          <p:nvPr/>
        </p:nvSpPr>
        <p:spPr>
          <a:xfrm>
            <a:off x="4989420" y="5663159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14" y="1263370"/>
            <a:ext cx="3706817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chemeClr val="accent6">
                  <a:lumMod val="75000"/>
                </a:schemeClr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Hoa sử dụng máy thu thanh  để nghe nhạc và nhảy theo nhạc.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01" y="1270163"/>
            <a:ext cx="3968933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Minh sử dụng máy thu thanh để học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13" y="1125104"/>
            <a:ext cx="3496163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Ông bà sử dụng máy thu thanh để nghe dự báo thời tiết.</a:t>
            </a:r>
            <a:endParaRPr lang="en-US" sz="28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242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11</cp:revision>
  <dcterms:created xsi:type="dcterms:W3CDTF">2022-07-16T14:12:11Z</dcterms:created>
  <dcterms:modified xsi:type="dcterms:W3CDTF">2023-06-06T17:24:54Z</dcterms:modified>
</cp:coreProperties>
</file>