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0" r:id="rId4"/>
    <p:sldId id="282" r:id="rId5"/>
    <p:sldId id="261" r:id="rId6"/>
    <p:sldId id="267" r:id="rId7"/>
    <p:sldId id="301" r:id="rId8"/>
    <p:sldId id="299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=""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</a:t>
            </a:r>
            <a:r>
              <a:rPr lang="en-US" sz="6000" b="1" dirty="0" smtClean="0">
                <a:solidFill>
                  <a:srgbClr val="FF6600"/>
                </a:solidFill>
                <a:latin typeface="Great Vibes" pitchFamily="2" charset="0"/>
              </a:rPr>
              <a:t>2022</a:t>
            </a:r>
          </a:p>
          <a:p>
            <a:pPr algn="ctr"/>
            <a:r>
              <a:rPr lang="en-US" b="1" dirty="0" err="1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99" y="799195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/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T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hực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hành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5C5985-AD7D-36AD-2490-8FE1C50883D2}"/>
              </a:ext>
            </a:extLst>
          </p:cNvPr>
          <p:cNvSpPr/>
          <p:nvPr/>
        </p:nvSpPr>
        <p:spPr>
          <a:xfrm>
            <a:off x="1899566" y="590752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4087AE-B120-483C-C863-0DE668C25031}"/>
              </a:ext>
            </a:extLst>
          </p:cNvPr>
          <p:cNvSpPr/>
          <p:nvPr/>
        </p:nvSpPr>
        <p:spPr>
          <a:xfrm>
            <a:off x="1217235" y="1215044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 hãy đọc thông tin trong hình 3 và cho biết tên chương trình phát thanh phù hợp với lứa tuổi học sinh.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9F4AAB5-BD59-7F3C-BA9B-E80C411F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31" y="1979406"/>
            <a:ext cx="3210297" cy="4580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EDB776-DCB6-B10D-48C9-31745885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24" y="1920583"/>
            <a:ext cx="3210297" cy="469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E4C795-4157-2873-465C-4D7529257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30" y="973940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7A3BA8-DD47-7006-09BE-CEADA87C511D}"/>
              </a:ext>
            </a:extLst>
          </p:cNvPr>
          <p:cNvSpPr/>
          <p:nvPr/>
        </p:nvSpPr>
        <p:spPr>
          <a:xfrm>
            <a:off x="1434171" y="113604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 Qua đọc thông tin trong hình 3 em thấy các chương trình phát thanh phù hợp với lứa tuổi học sinh là: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8B4B36-A38B-B0B2-54FA-F779C3D8754A}"/>
              </a:ext>
            </a:extLst>
          </p:cNvPr>
          <p:cNvSpPr/>
          <p:nvPr/>
        </p:nvSpPr>
        <p:spPr>
          <a:xfrm>
            <a:off x="1992873" y="553430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B6DF25-33A6-15AA-9803-7596F80C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0" b="89831" l="9252" r="93197">
                        <a14:foregroundMark x1="26122" y1="30932" x2="27347" y2="37712"/>
                        <a14:foregroundMark x1="27483" y1="44492" x2="29660" y2="68644"/>
                        <a14:foregroundMark x1="24762" y1="76059" x2="24898" y2="76059"/>
                        <a14:foregroundMark x1="24898" y1="76059" x2="25034" y2="88559"/>
                        <a14:foregroundMark x1="25850" y1="88771" x2="33605" y2="90254"/>
                        <a14:foregroundMark x1="13605" y1="47034" x2="13605" y2="63771"/>
                        <a14:foregroundMark x1="13741" y1="31568" x2="15374" y2="40254"/>
                        <a14:foregroundMark x1="86939" y1="49576" x2="89252" y2="72246"/>
                        <a14:foregroundMark x1="79864" y1="24788" x2="86122" y2="38983"/>
                        <a14:foregroundMark x1="87619" y1="17797" x2="88299" y2="33475"/>
                        <a14:foregroundMark x1="93741" y1="27119" x2="89932" y2="43644"/>
                        <a14:foregroundMark x1="89932" y1="43644" x2="88844" y2="45551"/>
                        <a14:foregroundMark x1="85986" y1="18220" x2="85714" y2="29025"/>
                        <a14:foregroundMark x1="24898" y1="17585" x2="36054" y2="26059"/>
                        <a14:foregroundMark x1="23401" y1="22246" x2="34150" y2="22246"/>
                        <a14:foregroundMark x1="22721" y1="17797" x2="22721" y2="7627"/>
                        <a14:foregroundMark x1="25170" y1="12288" x2="25034" y2="7415"/>
                        <a14:foregroundMark x1="22177" y1="7203" x2="24082" y2="8051"/>
                        <a14:foregroundMark x1="21905" y1="6780" x2="26395" y2="9958"/>
                        <a14:foregroundMark x1="21497" y1="10381" x2="24218" y2="23093"/>
                        <a14:foregroundMark x1="24218" y1="23093" x2="24354" y2="23305"/>
                        <a14:foregroundMark x1="22449" y1="22246" x2="23537" y2="26907"/>
                        <a14:foregroundMark x1="38095" y1="23941" x2="38503" y2="23941"/>
                        <a14:foregroundMark x1="76735" y1="74788" x2="76599" y2="83898"/>
                        <a14:foregroundMark x1="13197" y1="45551" x2="13605" y2="59958"/>
                        <a14:foregroundMark x1="14694" y1="29025" x2="13333" y2="42373"/>
                        <a14:foregroundMark x1="10612" y1="31992" x2="14966" y2="45339"/>
                        <a14:foregroundMark x1="10340" y1="29873" x2="16871" y2="28390"/>
                        <a14:foregroundMark x1="9252" y1="45975" x2="12109" y2="65678"/>
                        <a14:foregroundMark x1="13061" y1="46186" x2="14422" y2="62712"/>
                        <a14:foregroundMark x1="78639" y1="32415" x2="79184" y2="42585"/>
                        <a14:foregroundMark x1="66803" y1="30720" x2="67347" y2="33475"/>
                        <a14:foregroundMark x1="65578" y1="31992" x2="68163" y2="38559"/>
                        <a14:foregroundMark x1="85578" y1="23305" x2="89660" y2="27966"/>
                        <a14:foregroundMark x1="82585" y1="32203" x2="84762" y2="41314"/>
                        <a14:foregroundMark x1="91837" y1="24153" x2="93197" y2="28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528" y="2619825"/>
            <a:ext cx="3889702" cy="2497876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="" xmlns:a16="http://schemas.microsoft.com/office/drawing/2014/main" id="{30241140-CD94-1B2E-8109-F32E4305B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81862">
            <a:off x="2962077" y="3173189"/>
            <a:ext cx="1538549" cy="856305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697860" y="2298849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Ca nhạc thiếu nhi</a:t>
            </a:r>
            <a:endParaRPr lang="en-US" sz="2800"/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="" xmlns:a16="http://schemas.microsoft.com/office/drawing/2014/main" id="{A377B761-B680-5F73-56CB-D75EB11D9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77374">
            <a:off x="7446130" y="3188949"/>
            <a:ext cx="1241994" cy="691252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8166D5FD-A1F5-E6A3-67BE-A5BCD299D89E}"/>
              </a:ext>
            </a:extLst>
          </p:cNvPr>
          <p:cNvSpPr/>
          <p:nvPr/>
        </p:nvSpPr>
        <p:spPr>
          <a:xfrm>
            <a:off x="8054669" y="1980201"/>
            <a:ext cx="3787415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Đọc truyện dài kì</a:t>
            </a:r>
            <a:endParaRPr lang="en-US" sz="2800"/>
          </a:p>
        </p:txBody>
      </p:sp>
      <p:sp>
        <p:nvSpPr>
          <p:cNvPr id="15" name="Thought Bubble: Cloud 14">
            <a:extLst>
              <a:ext uri="{FF2B5EF4-FFF2-40B4-BE49-F238E27FC236}">
                <a16:creationId xmlns="" xmlns:a16="http://schemas.microsoft.com/office/drawing/2014/main" id="{959C48B7-1968-FAF4-5CCB-12619F9F528F}"/>
              </a:ext>
            </a:extLst>
          </p:cNvPr>
          <p:cNvSpPr/>
          <p:nvPr/>
        </p:nvSpPr>
        <p:spPr>
          <a:xfrm>
            <a:off x="609122" y="4280318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Thiếu nhi</a:t>
            </a:r>
            <a:endParaRPr lang="en-US" sz="2800"/>
          </a:p>
        </p:txBody>
      </p:sp>
      <p:pic>
        <p:nvPicPr>
          <p:cNvPr id="16" name="Graphic 15" descr="Back with solid fill">
            <a:extLst>
              <a:ext uri="{FF2B5EF4-FFF2-40B4-BE49-F238E27FC236}">
                <a16:creationId xmlns="" xmlns:a16="http://schemas.microsoft.com/office/drawing/2014/main" id="{7A4B16BB-D8CC-FE36-8A9B-B8A94559E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55223">
            <a:off x="3268439" y="4536941"/>
            <a:ext cx="1538549" cy="856305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="" xmlns:a16="http://schemas.microsoft.com/office/drawing/2014/main" id="{DFECCD5F-CB0C-3058-D5A5-F6B73A2B61EC}"/>
              </a:ext>
            </a:extLst>
          </p:cNvPr>
          <p:cNvSpPr/>
          <p:nvPr/>
        </p:nvSpPr>
        <p:spPr>
          <a:xfrm>
            <a:off x="8571721" y="4206061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Giáo dục từ xa</a:t>
            </a:r>
            <a:endParaRPr lang="en-US" sz="2800"/>
          </a:p>
        </p:txBody>
      </p:sp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A3380689-8902-2EAE-05C1-5D56D34775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10102">
            <a:off x="7671497" y="4012644"/>
            <a:ext cx="1241994" cy="691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DB8CDC-27D0-5D4A-43AB-4CEA59C6E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16" b="90826" l="5114" r="93750">
                        <a14:foregroundMark x1="5114" y1="35321" x2="5114" y2="35321"/>
                        <a14:foregroundMark x1="93750" y1="62385" x2="93750" y2="62385"/>
                        <a14:foregroundMark x1="41477" y1="90826" x2="41477" y2="90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87" y="374136"/>
            <a:ext cx="1286017" cy="15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48913E-50A3-8048-27C5-F1774914157D}"/>
              </a:ext>
            </a:extLst>
          </p:cNvPr>
          <p:cNvSpPr/>
          <p:nvPr/>
        </p:nvSpPr>
        <p:spPr>
          <a:xfrm>
            <a:off x="1992873" y="553430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14B474-24FB-3F2A-AD96-3DA8FDE186D6}"/>
              </a:ext>
            </a:extLst>
          </p:cNvPr>
          <p:cNvSpPr/>
          <p:nvPr/>
        </p:nvSpPr>
        <p:spPr>
          <a:xfrm>
            <a:off x="688525" y="1214740"/>
            <a:ext cx="10609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 chia sẻ </a:t>
            </a:r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với bạn tên và nội dung chương trình phát thanh có trong Hình 3 mà em biết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2CD157-6571-DAFE-19F2-861DD31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21" y="2054051"/>
            <a:ext cx="3210297" cy="4580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A51301-B44D-F23D-0F84-6C0132FE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65" y="2052626"/>
            <a:ext cx="3210297" cy="4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8FEF7C-13BA-0C1F-4B85-27450D1ED2C4}"/>
              </a:ext>
            </a:extLst>
          </p:cNvPr>
          <p:cNvSpPr txBox="1"/>
          <p:nvPr/>
        </p:nvSpPr>
        <p:spPr>
          <a:xfrm>
            <a:off x="1735373" y="669653"/>
            <a:ext cx="9897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Nunito Black" pitchFamily="2" charset="0"/>
              </a:rPr>
              <a:t>  </a:t>
            </a:r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Trong các chương trình có trong Hình 3, chương trình mà em biết là: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937E71-F53E-75B0-6B55-6131ADED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1821" l="9953" r="89810">
                        <a14:foregroundMark x1="12796" y1="89710" x2="81517" y2="91821"/>
                        <a14:foregroundMark x1="81517" y1="91821" x2="85782" y2="9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1" y="1623760"/>
            <a:ext cx="4020111" cy="36104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3C9E4DA6-BE92-4AC3-BF67-7B65DC4264C6}"/>
              </a:ext>
            </a:extLst>
          </p:cNvPr>
          <p:cNvSpPr/>
          <p:nvPr/>
        </p:nvSpPr>
        <p:spPr>
          <a:xfrm>
            <a:off x="4817376" y="1313684"/>
            <a:ext cx="3483786" cy="52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Thời sự sáng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A874FF5-16AB-9C60-2DA2-53B78B50E6B8}"/>
              </a:ext>
            </a:extLst>
          </p:cNvPr>
          <p:cNvSpPr/>
          <p:nvPr/>
        </p:nvSpPr>
        <p:spPr>
          <a:xfrm>
            <a:off x="4817375" y="2018775"/>
            <a:ext cx="3483786" cy="383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Quảng cáo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7C0FCB8-4B06-34AF-C0B1-3A21B0F83175}"/>
              </a:ext>
            </a:extLst>
          </p:cNvPr>
          <p:cNvSpPr/>
          <p:nvPr/>
        </p:nvSpPr>
        <p:spPr>
          <a:xfrm>
            <a:off x="4817375" y="2561975"/>
            <a:ext cx="3483786" cy="383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360</a:t>
            </a:r>
            <a:r>
              <a:rPr lang="en-US" sz="2800" baseline="30000">
                <a:solidFill>
                  <a:srgbClr val="002060"/>
                </a:solidFill>
                <a:latin typeface="Nunito Black" pitchFamily="2" charset="0"/>
              </a:rPr>
              <a:t>0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sức khỏe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6A23B64-D60C-44C8-546B-D571C2488110}"/>
              </a:ext>
            </a:extLst>
          </p:cNvPr>
          <p:cNvSpPr/>
          <p:nvPr/>
        </p:nvSpPr>
        <p:spPr>
          <a:xfrm>
            <a:off x="4764064" y="3088793"/>
            <a:ext cx="3521195" cy="421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Kết nối công nghệ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704C6E7-3895-87E1-6BB1-751D27CD48AC}"/>
              </a:ext>
            </a:extLst>
          </p:cNvPr>
          <p:cNvSpPr/>
          <p:nvPr/>
        </p:nvSpPr>
        <p:spPr>
          <a:xfrm>
            <a:off x="4817374" y="3654006"/>
            <a:ext cx="3483784" cy="421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Ca  nhạc thiếu nhi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59AB8227-70DE-E541-8B62-AEE49CA79BDB}"/>
              </a:ext>
            </a:extLst>
          </p:cNvPr>
          <p:cNvSpPr/>
          <p:nvPr/>
        </p:nvSpPr>
        <p:spPr>
          <a:xfrm>
            <a:off x="4817375" y="4152397"/>
            <a:ext cx="3467884" cy="4215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Đọc truyện dài kì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1E46AB2-8CDD-1375-2CCD-429F63966C30}"/>
              </a:ext>
            </a:extLst>
          </p:cNvPr>
          <p:cNvSpPr/>
          <p:nvPr/>
        </p:nvSpPr>
        <p:spPr>
          <a:xfrm>
            <a:off x="4904839" y="4669579"/>
            <a:ext cx="3380420" cy="5059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Thiếu nhi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70A9549-0042-C01D-AEEF-E13A2DD23798}"/>
              </a:ext>
            </a:extLst>
          </p:cNvPr>
          <p:cNvSpPr/>
          <p:nvPr/>
        </p:nvSpPr>
        <p:spPr>
          <a:xfrm>
            <a:off x="4817373" y="5240818"/>
            <a:ext cx="3483785" cy="505997"/>
          </a:xfrm>
          <a:prstGeom prst="round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Giáo dục từ xa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5DEA2F-A2C2-26C3-47B1-CE46C170EE16}"/>
              </a:ext>
            </a:extLst>
          </p:cNvPr>
          <p:cNvSpPr/>
          <p:nvPr/>
        </p:nvSpPr>
        <p:spPr>
          <a:xfrm>
            <a:off x="1908897" y="198746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4D208D3-3D75-FF70-86EF-BF281E39CDE9}"/>
              </a:ext>
            </a:extLst>
          </p:cNvPr>
          <p:cNvSpPr/>
          <p:nvPr/>
        </p:nvSpPr>
        <p:spPr>
          <a:xfrm>
            <a:off x="1416299" y="1388913"/>
            <a:ext cx="10627360" cy="1981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Đài phát thanh thường phát nhiều kênh phát thanh khác nhau. Mỗi kênh phát thanh gồm nhiều chương trình phát thanh với nội dung đa dạng , phù hợp với nhiều lứa tuổi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2D8E90-CE17-CBDF-A81D-F4B635CC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49" y="582475"/>
            <a:ext cx="1457528" cy="2019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92DF6E-241A-F699-3FDB-6984E74B5F5D}"/>
              </a:ext>
            </a:extLst>
          </p:cNvPr>
          <p:cNvSpPr/>
          <p:nvPr/>
        </p:nvSpPr>
        <p:spPr>
          <a:xfrm>
            <a:off x="1734024" y="351642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8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49D407-BFE2-C929-93D2-340D1D34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62" y="2165451"/>
            <a:ext cx="7240010" cy="36676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C37B48-6912-02D0-8C57-02BEF8CA44DB}"/>
              </a:ext>
            </a:extLst>
          </p:cNvPr>
          <p:cNvSpPr txBox="1"/>
          <p:nvPr/>
        </p:nvSpPr>
        <p:spPr>
          <a:xfrm>
            <a:off x="1338812" y="824762"/>
            <a:ext cx="10032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Hãy chia sẻ với bạn tên và nội dung chương trình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 phát thanh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có trong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Hình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3 mà em thích</a:t>
            </a:r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AECF5D-E403-12F5-71E4-9F917E784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3427" l="9043" r="90957">
                        <a14:foregroundMark x1="92021" y1="62911" x2="92021" y2="62911"/>
                        <a14:foregroundMark x1="60638" y1="89202" x2="60638" y2="89202"/>
                        <a14:foregroundMark x1="45213" y1="92958" x2="50000" y2="92958"/>
                        <a14:foregroundMark x1="43617" y1="93427" x2="43617" y2="93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570" y="581942"/>
            <a:ext cx="1129085" cy="1279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B1BFCB-D40F-E84D-EC61-4C14F2003C16}"/>
              </a:ext>
            </a:extLst>
          </p:cNvPr>
          <p:cNvSpPr/>
          <p:nvPr/>
        </p:nvSpPr>
        <p:spPr>
          <a:xfrm>
            <a:off x="1678040" y="20734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=""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251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     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10</cp:revision>
  <dcterms:created xsi:type="dcterms:W3CDTF">2022-07-16T14:12:11Z</dcterms:created>
  <dcterms:modified xsi:type="dcterms:W3CDTF">2023-06-06T17:41:16Z</dcterms:modified>
</cp:coreProperties>
</file>