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300" r:id="rId5"/>
    <p:sldId id="264" r:id="rId6"/>
    <p:sldId id="265" r:id="rId7"/>
    <p:sldId id="306" r:id="rId8"/>
    <p:sldId id="295" r:id="rId9"/>
    <p:sldId id="269" r:id="rId10"/>
    <p:sldId id="303" r:id="rId11"/>
    <p:sldId id="305" r:id="rId12"/>
    <p:sldId id="307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=""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</a:t>
            </a:r>
            <a:r>
              <a:rPr lang="en-US" sz="6000" b="1" dirty="0" smtClean="0">
                <a:solidFill>
                  <a:srgbClr val="FF6600"/>
                </a:solidFill>
                <a:latin typeface="Great Vibes" pitchFamily="2" charset="0"/>
              </a:rPr>
              <a:t>2022</a:t>
            </a:r>
          </a:p>
          <a:p>
            <a:pPr algn="ctr"/>
            <a:r>
              <a:rPr lang="en-US" b="1" dirty="0" err="1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 smtClean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4: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thu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thanh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BE70E2-9128-47E2-807F-3C1D62FE31BF}"/>
              </a:ext>
            </a:extLst>
          </p:cNvPr>
          <p:cNvSpPr txBox="1"/>
          <p:nvPr/>
        </p:nvSpPr>
        <p:spPr>
          <a:xfrm>
            <a:off x="793931" y="2847917"/>
            <a:ext cx="105790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Nội dung chương trình Vì an ninh Tổ Quốc là: </a:t>
            </a:r>
            <a:endParaRPr lang="en-US" sz="28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just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Chương trình nói về công việc của các chiến sĩ công an </a:t>
            </a:r>
            <a:endParaRPr lang="en-US" sz="28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just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trong công tác phòng chống các loại tội phạm</a:t>
            </a:r>
            <a:r>
              <a:rPr lang="vi-VN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90C0F1-BD6C-4C54-7859-3D717216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4" y="1256781"/>
            <a:ext cx="1820757" cy="318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6A273E-6D91-CB75-F6E7-0566EB84EDED}"/>
              </a:ext>
            </a:extLst>
          </p:cNvPr>
          <p:cNvSpPr txBox="1"/>
          <p:nvPr/>
        </p:nvSpPr>
        <p:spPr>
          <a:xfrm>
            <a:off x="985621" y="1793595"/>
            <a:ext cx="9068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- Tên chương trình phát thanh mà bà em thường nghe là: Vì an ninh Tổ Quốc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9C860E-8993-1FAB-6F58-55F7CDB913F3}"/>
              </a:ext>
            </a:extLst>
          </p:cNvPr>
          <p:cNvSpPr txBox="1"/>
          <p:nvPr/>
        </p:nvSpPr>
        <p:spPr>
          <a:xfrm>
            <a:off x="1340459" y="540346"/>
            <a:ext cx="10032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</a:t>
            </a:r>
            <a:r>
              <a:rPr lang="vi-VN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Em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hãy kể tên và nội dung chương trình phát thanh mà người thân em thường nghe.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3C22162-88D8-8827-6B98-FF373F32D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423" y="86504"/>
            <a:ext cx="1313666" cy="1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01BAA3-2A57-654C-27F5-99822F3568C9}"/>
              </a:ext>
            </a:extLst>
          </p:cNvPr>
          <p:cNvSpPr txBox="1"/>
          <p:nvPr/>
        </p:nvSpPr>
        <p:spPr>
          <a:xfrm>
            <a:off x="729538" y="1579573"/>
            <a:ext cx="88498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- Một số chương trình phát thanh dành cho thiếu nhi:</a:t>
            </a:r>
          </a:p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+ Ca nhạc thiếu nhi</a:t>
            </a:r>
          </a:p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+ Đọc truyện dài kì</a:t>
            </a:r>
          </a:p>
          <a:p>
            <a:pPr algn="just"/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+ Thiếu nhi</a:t>
            </a:r>
            <a:endParaRPr lang="vi-VN" b="0" i="0">
              <a:solidFill>
                <a:srgbClr val="C00000"/>
              </a:solidFill>
              <a:effectLst/>
              <a:latin typeface="Nunito Black" pitchFamily="2" charset="0"/>
            </a:endParaRPr>
          </a:p>
        </p:txBody>
      </p:sp>
      <p:pic>
        <p:nvPicPr>
          <p:cNvPr id="3074" name="Picture 2" descr="Happy Childrens Day PNG Image and PSD File For Free Download - Lovepik |  400384910">
            <a:extLst>
              <a:ext uri="{FF2B5EF4-FFF2-40B4-BE49-F238E27FC236}">
                <a16:creationId xmlns="" xmlns:a16="http://schemas.microsoft.com/office/drawing/2014/main" id="{CDE39372-AE77-D80F-081A-5DED0383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4957" l="9941" r="89961">
                        <a14:foregroundMark x1="13386" y1="18444" x2="35335" y2="75360"/>
                        <a14:foregroundMark x1="22539" y1="60951" x2="40748" y2="51729"/>
                        <a14:foregroundMark x1="22539" y1="79827" x2="39469" y2="77522"/>
                        <a14:foregroundMark x1="20079" y1="94957" x2="20079" y2="94957"/>
                        <a14:foregroundMark x1="71358" y1="84150" x2="71358" y2="84150"/>
                        <a14:foregroundMark x1="70669" y1="74496" x2="70669" y2="74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99" y="1187270"/>
            <a:ext cx="2814059" cy="19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Childrens Day PNG Image and PSD File For Free Download - Lovepik |  400386145">
            <a:extLst>
              <a:ext uri="{FF2B5EF4-FFF2-40B4-BE49-F238E27FC236}">
                <a16:creationId xmlns="" xmlns:a16="http://schemas.microsoft.com/office/drawing/2014/main" id="{EC2433DF-BEC8-60AF-A73F-53005823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84" b="94850" l="9259" r="89815">
                        <a14:foregroundMark x1="50000" y1="10300" x2="43519" y2="8584"/>
                        <a14:foregroundMark x1="73611" y1="94850" x2="73611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13" y="3571900"/>
            <a:ext cx="2274074" cy="24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ọc sách hiệu quả với trẻ sơ sinh và trẻ nhỏ | Vinmec">
            <a:extLst>
              <a:ext uri="{FF2B5EF4-FFF2-40B4-BE49-F238E27FC236}">
                <a16:creationId xmlns="" xmlns:a16="http://schemas.microsoft.com/office/drawing/2014/main" id="{4499B049-17EE-B61E-66EF-647D0988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41" y="3277926"/>
            <a:ext cx="4014511" cy="24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D347B6-7FB8-0488-5811-FA73E0DF4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5" y="84221"/>
            <a:ext cx="1313666" cy="1403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CDDA13-F141-2441-5D79-919AC9B0DA79}"/>
              </a:ext>
            </a:extLst>
          </p:cNvPr>
          <p:cNvSpPr txBox="1"/>
          <p:nvPr/>
        </p:nvSpPr>
        <p:spPr>
          <a:xfrm>
            <a:off x="1386371" y="93467"/>
            <a:ext cx="92120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chemeClr val="accent6">
                    <a:lumMod val="75000"/>
                  </a:schemeClr>
                </a:solidFill>
                <a:effectLst/>
                <a:latin typeface="Nunito Black" pitchFamily="2" charset="0"/>
              </a:rPr>
              <a:t>- Tìm hiểu một số chương trình phát thanh dành cho thiếu nhi và thực hiện chọn kênh phát thanh đó trên máy thu thanh.</a:t>
            </a:r>
          </a:p>
        </p:txBody>
      </p:sp>
    </p:spTree>
    <p:extLst>
      <p:ext uri="{BB962C8B-B14F-4D97-AF65-F5344CB8AC3E}">
        <p14:creationId xmlns:p14="http://schemas.microsoft.com/office/powerpoint/2010/main" val="19785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D952D5-D452-A736-C988-68538C81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Củng cố          dặn dò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=""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57809F-5F0A-9E6B-F5A2-1F4E2A99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70" y="268296"/>
            <a:ext cx="1164204" cy="1602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9A596A4-6CBE-6E3B-CA07-0D5C086792BF}"/>
              </a:ext>
            </a:extLst>
          </p:cNvPr>
          <p:cNvSpPr/>
          <p:nvPr/>
        </p:nvSpPr>
        <p:spPr>
          <a:xfrm>
            <a:off x="1291355" y="654126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Em hãy quan sát Hình 4 và cho biết các bước cần thực hiện khi sử dụng máy thu thanh.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8A26F9-1561-6544-E20E-C99AB077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355" y="1702241"/>
            <a:ext cx="4244268" cy="40226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B85CFF-D84E-08C4-570D-CC64921E1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394" y="1702240"/>
            <a:ext cx="4791831" cy="40226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FE56BF9-52CC-166E-AD22-03984FCBE4FB}"/>
              </a:ext>
            </a:extLst>
          </p:cNvPr>
          <p:cNvSpPr/>
          <p:nvPr/>
        </p:nvSpPr>
        <p:spPr>
          <a:xfrm>
            <a:off x="1674821" y="1717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CCA4C2C-EC1C-154D-0D3E-45AFB1778E8F}"/>
              </a:ext>
            </a:extLst>
          </p:cNvPr>
          <p:cNvSpPr/>
          <p:nvPr/>
        </p:nvSpPr>
        <p:spPr>
          <a:xfrm>
            <a:off x="1499406" y="872941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Em hãy quan sát Hình 4 và cho biết các bước cần thực hiện khi sử dụng máy thu thanh.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2BEACF-3893-E965-FB1B-E87A492D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52" y="487111"/>
            <a:ext cx="1164204" cy="1602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2380FB-CFB8-1511-79D5-DF98E79F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206" y="1815093"/>
            <a:ext cx="8053801" cy="4162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617F1D-74FA-DD23-4836-F905FE043063}"/>
              </a:ext>
            </a:extLst>
          </p:cNvPr>
          <p:cNvSpPr/>
          <p:nvPr/>
        </p:nvSpPr>
        <p:spPr>
          <a:xfrm>
            <a:off x="1742206" y="2155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0E0E1A-73BA-7506-3C2D-3AA0E59C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69" y="1859923"/>
            <a:ext cx="4829849" cy="40201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A28865-EECC-D2B3-8E71-BA38FA500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33" y="319077"/>
            <a:ext cx="1164204" cy="16026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487176-E7FB-25DE-E1DE-21CF2D07BB05}"/>
              </a:ext>
            </a:extLst>
          </p:cNvPr>
          <p:cNvSpPr/>
          <p:nvPr/>
        </p:nvSpPr>
        <p:spPr>
          <a:xfrm>
            <a:off x="1427402" y="977966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Em hãy quan sát Hình 4 và cho biết các bước cần thực hiện khi sử dụng máy thu thanh.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6DFBF0-D65F-BFD2-A3D2-460F0EEF539C}"/>
              </a:ext>
            </a:extLst>
          </p:cNvPr>
          <p:cNvSpPr/>
          <p:nvPr/>
        </p:nvSpPr>
        <p:spPr>
          <a:xfrm>
            <a:off x="1742206" y="2155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0F8FB2A-4EEA-73D5-CA53-D06BEEBCCF80}"/>
              </a:ext>
            </a:extLst>
          </p:cNvPr>
          <p:cNvSpPr/>
          <p:nvPr/>
        </p:nvSpPr>
        <p:spPr>
          <a:xfrm>
            <a:off x="1869679" y="1759569"/>
            <a:ext cx="9905762" cy="2254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Khi âm thanh phát ra từ máy phát thanh bị ù, nghe không rõ, cần lựa chọn vị trí đặt máy thu thanh hoặc điều chỉnh ăng-ten để thu được tín hiệu tốt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380561-9C03-879F-C6B1-5AA5CF9D05B0}"/>
              </a:ext>
            </a:extLst>
          </p:cNvPr>
          <p:cNvSpPr/>
          <p:nvPr/>
        </p:nvSpPr>
        <p:spPr>
          <a:xfrm>
            <a:off x="1984802" y="467493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F9A5A9-4280-05F1-F567-15520C43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7" y="1099065"/>
            <a:ext cx="1457528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1A2042-EA8D-A3F0-48A6-A8104660C3C8}"/>
              </a:ext>
            </a:extLst>
          </p:cNvPr>
          <p:cNvSpPr txBox="1"/>
          <p:nvPr/>
        </p:nvSpPr>
        <p:spPr>
          <a:xfrm>
            <a:off x="1401749" y="1277640"/>
            <a:ext cx="9388502" cy="391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Các bước cần thực hiện khi sử dụng máy thu thanh là: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chemeClr val="accent2">
                    <a:lumMod val="75000"/>
                  </a:schemeClr>
                </a:solidFill>
                <a:effectLst/>
                <a:latin typeface="Nunito Black" pitchFamily="2" charset="0"/>
              </a:rPr>
              <a:t>- Bước 1: Bật công tắc nguồn.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- Bước 2: Điều chỉnh âm thanh to/ nhỏ bằng cách xoay núm điều chỉnh âm lượng.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B050"/>
                </a:solidFill>
                <a:effectLst/>
                <a:latin typeface="Nunito Black" pitchFamily="2" charset="0"/>
              </a:rPr>
              <a:t>- Bước 3: Chọn kênh phát thanh</a:t>
            </a:r>
          </a:p>
          <a:p>
            <a:pPr algn="just">
              <a:lnSpc>
                <a:spcPct val="150000"/>
              </a:lnSpc>
            </a:pPr>
            <a:r>
              <a:rPr lang="vi-VN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- Bước 4: </a:t>
            </a:r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Tắt</a:t>
            </a:r>
            <a:r>
              <a:rPr lang="vi-VN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 nguồn khi không sử dụng.</a:t>
            </a:r>
            <a:endParaRPr lang="vi-VN" b="0" i="0">
              <a:solidFill>
                <a:srgbClr val="0070C0"/>
              </a:solidFill>
              <a:effectLst/>
              <a:latin typeface="Nunito Black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2358E8B-2D0D-4299-6333-5EDFCF22AE2E}"/>
              </a:ext>
            </a:extLst>
          </p:cNvPr>
          <p:cNvSpPr/>
          <p:nvPr/>
        </p:nvSpPr>
        <p:spPr>
          <a:xfrm>
            <a:off x="1988696" y="673533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Nunito Black" pitchFamily="2" charset="0"/>
              </a:rPr>
              <a:t>4. SỬ DỤNG MÁY THU THANH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16B27A-70F7-5F7B-802D-1205615FD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008" y="782320"/>
            <a:ext cx="1016741" cy="13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Vận dụng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A8874A-8E30-8841-FB52-14082BCE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36" y="1882815"/>
            <a:ext cx="10654748" cy="3404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3DA6B6-E1AE-9B43-D29F-56B24EBD7CA3}"/>
              </a:ext>
            </a:extLst>
          </p:cNvPr>
          <p:cNvSpPr/>
          <p:nvPr/>
        </p:nvSpPr>
        <p:spPr>
          <a:xfrm>
            <a:off x="8037444" y="2933102"/>
            <a:ext cx="3474719" cy="524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Ca nhạc theo yêu cầu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62E702-F0A2-E816-0B13-91B39A3DCC95}"/>
              </a:ext>
            </a:extLst>
          </p:cNvPr>
          <p:cNvSpPr/>
          <p:nvPr/>
        </p:nvSpPr>
        <p:spPr>
          <a:xfrm>
            <a:off x="7992387" y="3585110"/>
            <a:ext cx="3474719" cy="524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Thời sự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5507A2-6968-5DDF-C0AD-FDDDEF876F6C}"/>
              </a:ext>
            </a:extLst>
          </p:cNvPr>
          <p:cNvSpPr/>
          <p:nvPr/>
        </p:nvSpPr>
        <p:spPr>
          <a:xfrm>
            <a:off x="7992387" y="4237118"/>
            <a:ext cx="3474719" cy="5247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Giao thông đường phố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6ED202-068E-095E-E9AA-AAD7D3741399}"/>
              </a:ext>
            </a:extLst>
          </p:cNvPr>
          <p:cNvSpPr txBox="1"/>
          <p:nvPr/>
        </p:nvSpPr>
        <p:spPr>
          <a:xfrm>
            <a:off x="979336" y="497820"/>
            <a:ext cx="100325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Em cùng bạn thực hành chọn kênh phát thanh dưới đây theo các bước đã nêu ở Hình 4, nói về nội dung chương trình đang phát.</a:t>
            </a:r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282684-D51C-384F-9F43-20AC487B2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3427" l="9043" r="90957">
                        <a14:foregroundMark x1="92021" y1="62911" x2="92021" y2="62911"/>
                        <a14:foregroundMark x1="60638" y1="89202" x2="60638" y2="89202"/>
                        <a14:foregroundMark x1="45213" y1="92958" x2="50000" y2="92958"/>
                        <a14:foregroundMark x1="43617" y1="93427" x2="43617" y2="934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9" y="0"/>
            <a:ext cx="1129085" cy="12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03E4E3-503F-5A3A-B88A-A5756908DA47}"/>
              </a:ext>
            </a:extLst>
          </p:cNvPr>
          <p:cNvSpPr txBox="1"/>
          <p:nvPr/>
        </p:nvSpPr>
        <p:spPr>
          <a:xfrm>
            <a:off x="1410776" y="1665095"/>
            <a:ext cx="106467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solidFill>
                  <a:schemeClr val="tx2">
                    <a:lumMod val="75000"/>
                  </a:schemeClr>
                </a:solidFill>
                <a:effectLst/>
                <a:latin typeface="Nunito Black" pitchFamily="2" charset="0"/>
              </a:rPr>
              <a:t>Em hãy:</a:t>
            </a:r>
          </a:p>
          <a:p>
            <a:pPr algn="just"/>
            <a:r>
              <a:rPr lang="vi-VN" sz="2800" b="0" i="0">
                <a:solidFill>
                  <a:schemeClr val="tx2">
                    <a:lumMod val="75000"/>
                  </a:schemeClr>
                </a:solidFill>
                <a:effectLst/>
                <a:latin typeface="Nunito Black" pitchFamily="2" charset="0"/>
              </a:rPr>
              <a:t>- Kể tên và nội dung chương trình phát thanh mà người thân em thường nghe.</a:t>
            </a:r>
          </a:p>
          <a:p>
            <a:pPr algn="just"/>
            <a:r>
              <a:rPr lang="vi-VN" sz="2800" b="0" i="0">
                <a:solidFill>
                  <a:schemeClr val="tx2">
                    <a:lumMod val="75000"/>
                  </a:schemeClr>
                </a:solidFill>
                <a:effectLst/>
                <a:latin typeface="Nunito Black" pitchFamily="2" charset="0"/>
              </a:rPr>
              <a:t>- Tìm hiểu một số chương trình phát thanh dành cho thiếu nhi và thực hiện chọn kênh phát thanh đó trên máy thu thanh.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23C62B-5137-36A7-0608-67E3DFFDE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9" r="93590">
                        <a14:foregroundMark x1="74359" y1="29600" x2="89316" y2="38400"/>
                        <a14:foregroundMark x1="77350" y1="22800" x2="93590" y2="34400"/>
                        <a14:foregroundMark x1="83333" y1="18400" x2="90598" y2="27200"/>
                        <a14:foregroundMark x1="71795" y1="20800" x2="79060" y2="32800"/>
                        <a14:foregroundMark x1="76923" y1="33200" x2="78205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10" y="963351"/>
            <a:ext cx="1313666" cy="1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437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  <vt:lpstr>PowerPoint Presentation</vt:lpstr>
      <vt:lpstr>  Củng cố         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11</cp:revision>
  <dcterms:created xsi:type="dcterms:W3CDTF">2022-07-16T14:12:11Z</dcterms:created>
  <dcterms:modified xsi:type="dcterms:W3CDTF">2023-06-06T17:44:06Z</dcterms:modified>
</cp:coreProperties>
</file>