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75" r:id="rId2"/>
  </p:sldMasterIdLst>
  <p:notesMasterIdLst>
    <p:notesMasterId r:id="rId9"/>
  </p:notesMasterIdLst>
  <p:sldIdLst>
    <p:sldId id="488" r:id="rId3"/>
    <p:sldId id="505" r:id="rId4"/>
    <p:sldId id="523" r:id="rId5"/>
    <p:sldId id="522" r:id="rId6"/>
    <p:sldId id="515" r:id="rId7"/>
    <p:sldId id="4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828" y="-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02/06/2023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666131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8" y="217617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02/06/2023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02/06/2023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02/06/2023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02/06/2023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02/06/2023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02/06/2023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02/06/2023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02/06/2023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02/06/2023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02/06/2023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02/06/2023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6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5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  <p:sldLayoutId id="2147483696" r:id="rId13"/>
    <p:sldLayoutId id="2147483663" r:id="rId14"/>
    <p:sldLayoutId id="2147483666" r:id="rId15"/>
    <p:sldLayoutId id="2147483667" r:id="rId16"/>
    <p:sldLayoutId id="214748369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02/06/2023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12" name="图片 63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4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4" name="图片 65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66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67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7" name="图片 68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8" name="图片 69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9" name="图片 70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20" name="图片 71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E:\nhac%20tre\nh&#7841;c%20thi&#7871;u%20nhi\Hoang%20Yen%20-%20Thao%20Vy%20-%20Truc%20Huynh%20-%20Co%20La%20Tat%20Ca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640" y="-47535"/>
            <a:ext cx="12230640" cy="6905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507137-DDAB-B1B0-6432-2F1C700FA853}"/>
              </a:ext>
            </a:extLst>
          </p:cNvPr>
          <p:cNvSpPr txBox="1"/>
          <p:nvPr/>
        </p:nvSpPr>
        <p:spPr>
          <a:xfrm>
            <a:off x="243376" y="308889"/>
            <a:ext cx="1138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UTM Avo" panose="02040603050506020204" pitchFamily="18" charset="0"/>
              </a:rPr>
              <a:t>TRƯỜNG </a:t>
            </a:r>
            <a:r>
              <a:rPr lang="en-US" sz="4000" smtClean="0">
                <a:latin typeface="UTM Avo" panose="02040603050506020204" pitchFamily="18" charset="0"/>
              </a:rPr>
              <a:t>TIỂU </a:t>
            </a:r>
            <a:r>
              <a:rPr lang="en-US" sz="4000" smtClean="0">
                <a:latin typeface="UTM Avo" panose="02040603050506020204" pitchFamily="18" charset="0"/>
              </a:rPr>
              <a:t>HỌC NGỌC LÂM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85153" y="4346199"/>
            <a:ext cx="7784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3A1</a:t>
            </a:r>
            <a:endParaRPr lang="en-US" sz="2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</a:t>
            </a:r>
            <a:r>
              <a:rPr lang="vi-V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2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</a:t>
            </a:r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Vũ Thị Doan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:lc="http://schemas.openxmlformats.org/drawingml/2006/lockedCanvas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D1A59C5F-5E2A-465C-A839-19558C4E4B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08" y="-173533"/>
            <a:ext cx="2380615" cy="2380615"/>
          </a:xfrm>
          <a:prstGeom prst="rect">
            <a:avLst/>
          </a:prstGeom>
          <a:noFill/>
          <a:ex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507137-DDAB-B1B0-6432-2F1C700FA853}"/>
              </a:ext>
            </a:extLst>
          </p:cNvPr>
          <p:cNvSpPr txBox="1"/>
          <p:nvPr/>
        </p:nvSpPr>
        <p:spPr>
          <a:xfrm>
            <a:off x="566672" y="2697347"/>
            <a:ext cx="11388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KÍNH CHÀO QUÍ THẦY CÔ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VÀ CÁC EM HỌC SINH THÂN MẾN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=""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1" y="-394493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76609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….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2023</a:t>
            </a:r>
            <a:endParaRPr lang="en-US" sz="4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0243" y="1210640"/>
            <a:ext cx="505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21">
            <a:extLst>
              <a:ext uri="{FF2B5EF4-FFF2-40B4-BE49-F238E27FC236}">
                <a16:creationId xmlns="" xmlns:a16="http://schemas.microsoft.com/office/drawing/2014/main" id="{61140438-D033-A23B-1ED5-5EDD3B9CA589}"/>
              </a:ext>
            </a:extLst>
          </p:cNvPr>
          <p:cNvSpPr txBox="1"/>
          <p:nvPr/>
        </p:nvSpPr>
        <p:spPr>
          <a:xfrm>
            <a:off x="842212" y="2102141"/>
            <a:ext cx="1057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Bai 30 </a:t>
            </a:r>
            <a:r>
              <a:rPr lang="fr-FR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Ô</a:t>
            </a:r>
            <a:r>
              <a:rPr lang="fr-FR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</a:t>
            </a:r>
            <a:r>
              <a:rPr lang="fr-FR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fr-FR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tập</a:t>
            </a:r>
            <a:r>
              <a:rPr lang="fr-FR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fr-FR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chủ</a:t>
            </a:r>
            <a:r>
              <a:rPr lang="fr-FR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fr-FR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đề</a:t>
            </a:r>
            <a:r>
              <a:rPr lang="fr-FR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fr-FR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Trái</a:t>
            </a:r>
            <a:r>
              <a:rPr lang="fr-FR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fr-FR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Đất</a:t>
            </a:r>
            <a:r>
              <a:rPr lang="fr-FR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fr-FR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và</a:t>
            </a:r>
            <a:r>
              <a:rPr lang="fr-FR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fr-FR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bầu</a:t>
            </a:r>
            <a:r>
              <a:rPr lang="fr-FR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fr-FR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trời</a:t>
            </a:r>
            <a:endParaRPr lang="fr-FR" altLang="zh-CN" sz="4800" b="1" dirty="0" smtClean="0">
              <a:ln w="12700">
                <a:noFill/>
              </a:ln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kumimoji="0" lang="fr-FR" altLang="zh-CN" sz="4800" b="1" i="0" u="none" strike="noStrike" kern="1200" cap="none" spc="0" normalizeH="0" baseline="0" noProof="0" dirty="0" smtClean="0">
                <a:ln w="1270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kumimoji="0" lang="fr-FR" altLang="zh-CN" sz="4800" b="1" i="0" u="none" strike="noStrike" kern="1200" cap="none" spc="0" normalizeH="0" baseline="0" noProof="0" dirty="0" err="1" smtClean="0">
                <a:ln w="1270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Tiết</a:t>
            </a:r>
            <a:r>
              <a:rPr kumimoji="0" lang="fr-FR" altLang="zh-CN" sz="4800" b="1" i="0" u="none" strike="noStrike" kern="1200" cap="none" spc="0" normalizeH="0" baseline="0" noProof="0" dirty="0" smtClean="0">
                <a:ln w="1270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2)</a:t>
            </a:r>
            <a:endParaRPr kumimoji="0" lang="zh-CN" altLang="en-US" sz="4800" b="1" i="0" u="none" strike="noStrike" kern="1200" cap="none" spc="0" normalizeH="0" baseline="0" noProof="0" dirty="0">
              <a:ln w="12700"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1. </a:t>
            </a:r>
            <a:r>
              <a:rPr lang="en-US" sz="2400" b="1" dirty="0" err="1" smtClean="0"/>
              <a:t>Buổi</a:t>
            </a:r>
            <a:r>
              <a:rPr lang="en-US" sz="2400" b="1" dirty="0" smtClean="0"/>
              <a:t> </a:t>
            </a:r>
            <a:r>
              <a:rPr lang="en-US" sz="2400" b="1" dirty="0" err="1"/>
              <a:t>chiều</a:t>
            </a:r>
            <a:r>
              <a:rPr lang="en-US" sz="2400" b="1" dirty="0"/>
              <a:t>,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đang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. </a:t>
            </a:r>
            <a:r>
              <a:rPr lang="en-US" sz="2400" b="1" dirty="0" err="1"/>
              <a:t>Mỗi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đang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phương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? </a:t>
            </a:r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sao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?</a:t>
            </a:r>
            <a:endParaRPr lang="en-US" sz="2400" dirty="0"/>
          </a:p>
        </p:txBody>
      </p:sp>
      <p:pic>
        <p:nvPicPr>
          <p:cNvPr id="5" name="Picture 4" descr="CamScanner 12-31-2020 09.43_4.jpg">
            <a:extLst>
              <a:ext uri="{FF2B5EF4-FFF2-40B4-BE49-F238E27FC236}">
                <a16:creationId xmlns="" xmlns:a16="http://schemas.microsoft.com/office/drawing/2014/main" id="{6AAC1FEA-5FCC-FDD6-F8C0-5629728FAC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63" y="1026535"/>
            <a:ext cx="9054474" cy="397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032266"/>
            <a:ext cx="5912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2 </a:t>
            </a:r>
            <a:r>
              <a:rPr lang="en-US" sz="3200" b="1" dirty="0" err="1">
                <a:solidFill>
                  <a:srgbClr val="FF0000"/>
                </a:solidFill>
              </a:rPr>
              <a:t>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hướng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Đông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007" y="4983576"/>
            <a:ext cx="5602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3 </a:t>
            </a:r>
            <a:r>
              <a:rPr lang="en-US" sz="3200" b="1" dirty="0" err="1">
                <a:solidFill>
                  <a:srgbClr val="FF0000"/>
                </a:solidFill>
              </a:rPr>
              <a:t>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hướng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Tây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1273" y="561704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 ở </a:t>
            </a:r>
            <a:r>
              <a:rPr lang="en-US" sz="3200" b="1" dirty="0" err="1"/>
              <a:t>hướng</a:t>
            </a:r>
            <a:r>
              <a:rPr lang="en-US" sz="3200" b="1" dirty="0"/>
              <a:t> </a:t>
            </a:r>
            <a:r>
              <a:rPr lang="en-US" sz="3200" b="1" dirty="0" err="1"/>
              <a:t>Đông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lặn</a:t>
            </a:r>
            <a:r>
              <a:rPr lang="en-US" sz="3200" b="1" dirty="0"/>
              <a:t> ở </a:t>
            </a:r>
            <a:r>
              <a:rPr lang="en-US" sz="3200" b="1" dirty="0" err="1"/>
              <a:t>hướng</a:t>
            </a:r>
            <a:r>
              <a:rPr lang="en-US" sz="3200" b="1" dirty="0"/>
              <a:t> </a:t>
            </a:r>
            <a:r>
              <a:rPr lang="en-US" sz="3200" b="1" dirty="0" err="1"/>
              <a:t>Tây</a:t>
            </a:r>
            <a:r>
              <a:rPr lang="en-US" sz="3200" b="1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78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Viết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bức</a:t>
            </a:r>
            <a:r>
              <a:rPr lang="en-US" sz="2400" b="1" dirty="0"/>
              <a:t> </a:t>
            </a:r>
            <a:r>
              <a:rPr lang="en-US" sz="2400" b="1" dirty="0" err="1"/>
              <a:t>thư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ở </a:t>
            </a:r>
            <a:r>
              <a:rPr lang="en-US" sz="2400" b="1" dirty="0" err="1"/>
              <a:t>nơi</a:t>
            </a:r>
            <a:r>
              <a:rPr lang="en-US" sz="2400" b="1" dirty="0"/>
              <a:t> </a:t>
            </a:r>
            <a:r>
              <a:rPr lang="en-US" sz="2400" b="1" dirty="0" err="1"/>
              <a:t>xa</a:t>
            </a:r>
            <a:r>
              <a:rPr lang="en-US" sz="2400" b="1" dirty="0"/>
              <a:t>, </a:t>
            </a:r>
            <a:r>
              <a:rPr lang="en-US" sz="2400" b="1" dirty="0" err="1"/>
              <a:t>kể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nơi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sống</a:t>
            </a:r>
            <a:r>
              <a:rPr lang="en-US" sz="2400" b="1" dirty="0"/>
              <a:t> </a:t>
            </a:r>
            <a:r>
              <a:rPr lang="en-US" sz="2400" b="1" dirty="0" err="1"/>
              <a:t>theo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gợi</a:t>
            </a:r>
            <a:r>
              <a:rPr lang="en-US" sz="2400" b="1" dirty="0"/>
              <a:t> ý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  <a:endParaRPr lang="en-US" sz="2400" dirty="0"/>
          </a:p>
        </p:txBody>
      </p:sp>
      <p:pic>
        <p:nvPicPr>
          <p:cNvPr id="5" name="Picture 4" descr="CamScanner 12-31-2020 09.43_4.jpg">
            <a:extLst>
              <a:ext uri="{FF2B5EF4-FFF2-40B4-BE49-F238E27FC236}">
                <a16:creationId xmlns="" xmlns:a16="http://schemas.microsoft.com/office/drawing/2014/main" id="{6AAC1FEA-5FCC-FDD6-F8C0-5629728FAC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80" y="875819"/>
            <a:ext cx="10550299" cy="21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378" y="3152274"/>
            <a:ext cx="117015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 err="1" smtClean="0">
                <a:solidFill>
                  <a:srgbClr val="FF0000"/>
                </a:solidFill>
              </a:rPr>
              <a:t>Ví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dụ</a:t>
            </a:r>
            <a:r>
              <a:rPr lang="en-US" sz="3200" b="1" u="sng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sống</a:t>
            </a:r>
            <a:r>
              <a:rPr lang="en-US" sz="3200" b="1" dirty="0">
                <a:solidFill>
                  <a:srgbClr val="FF0000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nông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thôn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Nơi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đây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quê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lành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Những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thẳng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cò</a:t>
            </a:r>
            <a:r>
              <a:rPr lang="en-US" sz="3200" b="1" dirty="0">
                <a:solidFill>
                  <a:srgbClr val="FF0000"/>
                </a:solidFill>
              </a:rPr>
              <a:t> bay. </a:t>
            </a:r>
            <a:r>
              <a:rPr lang="en-US" sz="3200" b="1" dirty="0" err="1">
                <a:solidFill>
                  <a:srgbClr val="FF0000"/>
                </a:solidFill>
              </a:rPr>
              <a:t>Những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chìm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yên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Xa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những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dãy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núi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cao</a:t>
            </a:r>
            <a:r>
              <a:rPr lang="en-US" sz="3200" b="1" dirty="0">
                <a:solidFill>
                  <a:srgbClr val="FF0000"/>
                </a:solidFill>
              </a:rPr>
              <a:t> san </a:t>
            </a:r>
            <a:r>
              <a:rPr lang="en-US" sz="3200" b="1" dirty="0" err="1">
                <a:solidFill>
                  <a:srgbClr val="FF0000"/>
                </a:solidFill>
              </a:rPr>
              <a:t>sát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những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ngọn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thoải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nấp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lùm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cây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sông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uốn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lượn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chảy</a:t>
            </a:r>
            <a:r>
              <a:rPr lang="en-US" sz="3200" b="1" dirty="0">
                <a:solidFill>
                  <a:srgbClr val="FF0000"/>
                </a:solidFill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</a:rPr>
              <a:t>cánh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Những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trăng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óng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tấm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lụa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yêu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quê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426"/>
            <a:ext cx="12191999" cy="65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1" y="4030581"/>
            <a:ext cx="2378088" cy="131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9966827" y="3196431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6096000" y="1247775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223879" y="3429002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400800" y="55149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63" y="1615827"/>
            <a:ext cx="25527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9" y="69834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" y="4616119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26" y="698346"/>
            <a:ext cx="2526309" cy="139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63" y="124777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032000" y="20981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8636000" y="17933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597232" y="54387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022600" y="5348288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584379" y="516681"/>
            <a:ext cx="881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dirty="0" smtClean="0">
                <a:solidFill>
                  <a:schemeClr val="bg1"/>
                </a:solidFill>
                <a:latin typeface="HP-087" panose="020B0803050302020204" pitchFamily="34" charset="0"/>
              </a:rPr>
              <a:t>CỦNG CỐ - DẶN DÒ- NHẬN XÉT</a:t>
            </a:r>
            <a:endParaRPr lang="en-US" sz="4000" dirty="0">
              <a:solidFill>
                <a:schemeClr val="bg1"/>
              </a:solidFill>
              <a:latin typeface="HP-087" panose="020B0803050302020204" pitchFamily="34" charset="0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454400" y="3958475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3361489" y="1224568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6096000" y="2418390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315200" y="4030623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975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238</Words>
  <Application>Microsoft Office PowerPoint</Application>
  <PresentationFormat>Custom</PresentationFormat>
  <Paragraphs>18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第一PPT，www.1ppt.com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109</cp:revision>
  <dcterms:created xsi:type="dcterms:W3CDTF">2022-11-13T08:22:48Z</dcterms:created>
  <dcterms:modified xsi:type="dcterms:W3CDTF">2023-06-02T14:13:54Z</dcterms:modified>
</cp:coreProperties>
</file>