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06/06/2023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microsoft.com/office/2007/relationships/hdphoto" Target="../media/hdphoto3.wdp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microsoft.com/office/2007/relationships/hdphoto" Target="../media/hdphoto1.wdp"/><Relationship Id="rId25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0.svg"/><Relationship Id="rId24" Type="http://schemas.openxmlformats.org/officeDocument/2006/relationships/image" Target="../media/image11.png"/><Relationship Id="rId15" Type="http://schemas.openxmlformats.org/officeDocument/2006/relationships/image" Target="../media/image14.svg"/><Relationship Id="rId23" Type="http://schemas.microsoft.com/office/2007/relationships/hdphoto" Target="../media/hdphoto4.wdp"/><Relationship Id="rId10" Type="http://schemas.openxmlformats.org/officeDocument/2006/relationships/image" Target="../media/image4.png"/><Relationship Id="rId19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microsoft.com/office/2007/relationships/hdphoto" Target="../media/hdphoto1.wdp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microsoft.com/office/2007/relationships/hdphoto" Target="../media/hdphoto9.wdp"/><Relationship Id="rId10" Type="http://schemas.openxmlformats.org/officeDocument/2006/relationships/image" Target="../media/image4.png"/><Relationship Id="rId19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6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microsoft.com/office/2007/relationships/hdphoto" Target="../media/hdphoto2.wdp"/><Relationship Id="rId3" Type="http://schemas.openxmlformats.org/officeDocument/2006/relationships/image" Target="../media/image26.png"/><Relationship Id="rId21" Type="http://schemas.openxmlformats.org/officeDocument/2006/relationships/image" Target="../media/image41.png"/><Relationship Id="rId17" Type="http://schemas.openxmlformats.org/officeDocument/2006/relationships/image" Target="../media/image8.png"/><Relationship Id="rId2" Type="http://schemas.openxmlformats.org/officeDocument/2006/relationships/image" Target="../media/image17.png"/><Relationship Id="rId16" Type="http://schemas.microsoft.com/office/2007/relationships/hdphoto" Target="../media/hdphoto1.wdp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9" Type="http://schemas.openxmlformats.org/officeDocument/2006/relationships/image" Target="../media/image39.png"/><Relationship Id="rId14" Type="http://schemas.openxmlformats.org/officeDocument/2006/relationships/image" Target="../media/image27.pn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microsoft.com/office/2007/relationships/hdphoto" Target="../media/hdphoto2.wdp"/><Relationship Id="rId3" Type="http://schemas.openxmlformats.org/officeDocument/2006/relationships/image" Target="../media/image26.png"/><Relationship Id="rId21" Type="http://schemas.openxmlformats.org/officeDocument/2006/relationships/image" Target="../media/image45.png"/><Relationship Id="rId17" Type="http://schemas.openxmlformats.org/officeDocument/2006/relationships/image" Target="../media/image8.png"/><Relationship Id="rId2" Type="http://schemas.openxmlformats.org/officeDocument/2006/relationships/image" Target="../media/image17.png"/><Relationship Id="rId16" Type="http://schemas.microsoft.com/office/2007/relationships/hdphoto" Target="../media/hdphoto1.wdp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9" Type="http://schemas.openxmlformats.org/officeDocument/2006/relationships/image" Target="../media/image43.jpeg"/><Relationship Id="rId14" Type="http://schemas.openxmlformats.org/officeDocument/2006/relationships/image" Target="../media/image27.png"/><Relationship Id="rId2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microsoft.com/office/2007/relationships/hdphoto" Target="../media/hdphoto1.wdp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19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6.png"/><Relationship Id="rId2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0.sv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microsoft.com/office/2007/relationships/hdphoto" Target="../media/hdphoto2.wdp"/><Relationship Id="rId3" Type="http://schemas.openxmlformats.org/officeDocument/2006/relationships/image" Target="../media/image30.png"/><Relationship Id="rId21" Type="http://schemas.openxmlformats.org/officeDocument/2006/relationships/image" Target="../media/image33.png"/><Relationship Id="rId17" Type="http://schemas.openxmlformats.org/officeDocument/2006/relationships/image" Target="../media/image8.png"/><Relationship Id="rId2" Type="http://schemas.openxmlformats.org/officeDocument/2006/relationships/image" Target="../media/image29.png"/><Relationship Id="rId16" Type="http://schemas.microsoft.com/office/2007/relationships/hdphoto" Target="../media/hdphoto1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24" Type="http://schemas.openxmlformats.org/officeDocument/2006/relationships/image" Target="../media/image36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35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 smtClean="0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 smtClean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 smtClean="0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10711" y="2259053"/>
            <a:ext cx="5608555" cy="887623"/>
            <a:chOff x="3611335" y="2109975"/>
            <a:chExt cx="5608555" cy="887623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611335" y="2176860"/>
              <a:ext cx="5608555" cy="82073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 smtClean="0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 smtClean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 smtClean="0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OpenSans"/>
              </a:rPr>
              <a:t>    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 smtClean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1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 smtClean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Lồng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Thân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Đế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Dây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Các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nút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điều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Tuốc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 smtClean="0">
                  <a:latin typeface="Nunito Black" pitchFamily="2" charset="0"/>
                </a:rPr>
                <a:t>Hộp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động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cơ</a:t>
              </a:r>
              <a:r>
                <a:rPr lang="en-US" sz="2000" dirty="0" smtClean="0">
                  <a:latin typeface="Nunito Black" pitchFamily="2" charset="0"/>
                </a:rPr>
                <a:t> </a:t>
              </a:r>
              <a:r>
                <a:rPr lang="en-US" sz="2000" dirty="0" err="1" smtClean="0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 smtClean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 smtClean="0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 smtClean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 smtClean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 smtClean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 smtClean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 smtClean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 smtClean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  <a:endPara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 smtClean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xmlns="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xmlns="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xmlns="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xmlns="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 smtClean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OpenSans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 smtClean="0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 smtClean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62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62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B1ECBAC9-8FF8-4D44-BD49-6B81C38167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30F234A-713C-4B90-B43E-8F10C8B67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2C8816B-132C-4433-807D-BE8737D460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D9E8922-1B3D-4020-A05C-C539C0C550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8064EBB-920B-4259-AC3A-6F286FAF21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FE43375-339B-4A67-BEC7-44D202CA1F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2329D9A-3D48-4B69-939D-2A480F1478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D5CC4CB-7B78-480A-A0AE-A8A35C08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9DECC1B-0AAB-435F-81AE-4C770DACC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C580C66-5435-4F00-873E-679D3D5049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B4AFD177-1A38-4FAE-87D4-840AE22C8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 smtClean="0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 smtClean="0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 smtClean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 smtClean="0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619</Words>
  <Application>Microsoft Office PowerPoint</Application>
  <PresentationFormat>Custom</PresentationFormat>
  <Paragraphs>105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58</cp:revision>
  <dcterms:created xsi:type="dcterms:W3CDTF">2022-07-17T22:20:46Z</dcterms:created>
  <dcterms:modified xsi:type="dcterms:W3CDTF">2023-06-06T16:58:21Z</dcterms:modified>
</cp:coreProperties>
</file>