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441" r:id="rId2"/>
    <p:sldId id="442" r:id="rId3"/>
    <p:sldId id="443" r:id="rId4"/>
    <p:sldId id="444" r:id="rId5"/>
    <p:sldId id="445" r:id="rId6"/>
    <p:sldId id="448" r:id="rId7"/>
    <p:sldId id="446" r:id="rId8"/>
    <p:sldId id="447" r:id="rId9"/>
    <p:sldId id="449" r:id="rId10"/>
    <p:sldId id="450" r:id="rId11"/>
    <p:sldId id="451" r:id="rId12"/>
    <p:sldId id="452"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0000CC"/>
    <a:srgbClr val="FFEEBC"/>
    <a:srgbClr val="FEEEBD"/>
    <a:srgbClr val="FF0066"/>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p:scale>
          <a:sx n="60" d="100"/>
          <a:sy n="60" d="100"/>
        </p:scale>
        <p:origin x="-68" y="-3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t>2</a:t>
            </a:fld>
            <a:endParaRPr lang="en-US"/>
          </a:p>
        </p:txBody>
      </p:sp>
    </p:spTree>
    <p:extLst>
      <p:ext uri="{BB962C8B-B14F-4D97-AF65-F5344CB8AC3E}">
        <p14:creationId xmlns:p14="http://schemas.microsoft.com/office/powerpoint/2010/main" val="2026973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25" y="1143000"/>
            <a:ext cx="549275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6</a:t>
            </a:fld>
            <a:endParaRPr lang="zh-CN" altLang="en-US"/>
          </a:p>
        </p:txBody>
      </p:sp>
    </p:spTree>
    <p:extLst>
      <p:ext uri="{BB962C8B-B14F-4D97-AF65-F5344CB8AC3E}">
        <p14:creationId xmlns:p14="http://schemas.microsoft.com/office/powerpoint/2010/main" val="1380030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5155893"/>
            <a:ext cx="16276638" cy="3988107"/>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45252" tIns="72626" rIns="145252" bIns="72626" rtlCol="0" anchor="ctr"/>
          <a:lstStyle/>
          <a:p>
            <a:pPr algn="ctr"/>
            <a:endParaRPr lang="en-US"/>
          </a:p>
        </p:txBody>
      </p:sp>
      <p:sp>
        <p:nvSpPr>
          <p:cNvPr id="12" name="Rectangle 11"/>
          <p:cNvSpPr/>
          <p:nvPr/>
        </p:nvSpPr>
        <p:spPr>
          <a:xfrm>
            <a:off x="0" y="0"/>
            <a:ext cx="16276638" cy="5155893"/>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45252" tIns="72626" rIns="145252" bIns="72626" rtlCol="0" anchor="ctr"/>
          <a:lstStyle/>
          <a:p>
            <a:pPr algn="ctr"/>
            <a:endParaRPr lang="en-US" dirty="0"/>
          </a:p>
        </p:txBody>
      </p:sp>
      <p:sp>
        <p:nvSpPr>
          <p:cNvPr id="13" name="Rectangle 12"/>
          <p:cNvSpPr/>
          <p:nvPr/>
        </p:nvSpPr>
        <p:spPr>
          <a:xfrm>
            <a:off x="0" y="3536415"/>
            <a:ext cx="16276638" cy="3048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45252" tIns="72626" rIns="145252" bIns="72626" rtlCol="0" anchor="ctr"/>
          <a:lstStyle/>
          <a:p>
            <a:pPr algn="ctr"/>
            <a:endParaRPr lang="en-US"/>
          </a:p>
        </p:txBody>
      </p:sp>
      <p:sp>
        <p:nvSpPr>
          <p:cNvPr id="14" name="Oval 13"/>
          <p:cNvSpPr/>
          <p:nvPr/>
        </p:nvSpPr>
        <p:spPr>
          <a:xfrm>
            <a:off x="0" y="2133600"/>
            <a:ext cx="16276638" cy="68072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45252" tIns="72626" rIns="145252" bIns="72626" rtlCol="0" anchor="ctr"/>
          <a:lstStyle/>
          <a:p>
            <a:pPr algn="ctr"/>
            <a:endParaRPr lang="en-US"/>
          </a:p>
        </p:txBody>
      </p:sp>
      <p:sp>
        <p:nvSpPr>
          <p:cNvPr id="3" name="Subtitle 2"/>
          <p:cNvSpPr>
            <a:spLocks noGrp="1"/>
          </p:cNvSpPr>
          <p:nvPr>
            <p:ph type="subTitle" idx="1"/>
          </p:nvPr>
        </p:nvSpPr>
        <p:spPr>
          <a:xfrm>
            <a:off x="2623406" y="6736727"/>
            <a:ext cx="10034074" cy="1176159"/>
          </a:xfrm>
        </p:spPr>
        <p:txBody>
          <a:bodyPr>
            <a:normAutofit/>
          </a:bodyPr>
          <a:lstStyle>
            <a:lvl1pPr marL="0" indent="0" algn="l">
              <a:buNone/>
              <a:defRPr sz="3500">
                <a:solidFill>
                  <a:schemeClr val="tx2"/>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EB01423-D198-4896-B996-AF6CD71AA325}" type="slidenum">
              <a:rPr lang="en-US" altLang="en-US" smtClean="0"/>
              <a:pPr>
                <a:defRPr/>
              </a:pPr>
              <a:t>‹#›</a:t>
            </a:fld>
            <a:endParaRPr lang="en-US" altLang="en-US"/>
          </a:p>
        </p:txBody>
      </p:sp>
      <p:sp>
        <p:nvSpPr>
          <p:cNvPr id="2" name="Title 1"/>
          <p:cNvSpPr>
            <a:spLocks noGrp="1"/>
          </p:cNvSpPr>
          <p:nvPr>
            <p:ph type="ctrTitle"/>
          </p:nvPr>
        </p:nvSpPr>
        <p:spPr>
          <a:xfrm>
            <a:off x="1455324" y="4176388"/>
            <a:ext cx="12772374" cy="2390889"/>
          </a:xfrm>
          <a:effectLst/>
        </p:spPr>
        <p:txBody>
          <a:bodyPr>
            <a:noAutofit/>
          </a:bodyPr>
          <a:lstStyle>
            <a:lvl1pPr marL="1016767" indent="-726262" algn="l">
              <a:defRPr sz="86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390966" y="975359"/>
            <a:ext cx="11393647" cy="46329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D28DD1-89CB-4A9B-8160-1008CEEB8C29}" type="slidenum">
              <a:rPr lang="en-US" altLang="en-US" smtClean="0"/>
              <a:pPr>
                <a:defRPr/>
              </a:pPr>
              <a:t>‹#›</a:t>
            </a:fld>
            <a:endParaRPr lang="en-US"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53729" y="502023"/>
            <a:ext cx="3662244" cy="6984452"/>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5917038" y="975360"/>
            <a:ext cx="8596299" cy="65263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74A9502-423E-4957-ACD4-EFEAFA456813}" type="slidenum">
              <a:rPr lang="en-US" altLang="en-US" smtClean="0"/>
              <a:pPr>
                <a:defRPr/>
              </a:pPr>
              <a:t>‹#›</a:t>
            </a:fld>
            <a:endParaRPr lang="en-US"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13832" y="8475141"/>
            <a:ext cx="3797882" cy="486833"/>
          </a:xfrm>
          <a:prstGeom prst="rect">
            <a:avLst/>
          </a:prstGeom>
        </p:spPr>
        <p:txBody>
          <a:bodyPr/>
          <a:lstStyle/>
          <a:p>
            <a:fld id="{44E5CC29-D4C1-43AF-92DE-EAC9F1236EA8}" type="datetime1">
              <a:rPr lang="zh-CN" altLang="en-US" smtClean="0"/>
              <a:t>2023/6/2</a:t>
            </a:fld>
            <a:endParaRPr lang="zh-CN" altLang="en-US"/>
          </a:p>
        </p:txBody>
      </p:sp>
      <p:sp>
        <p:nvSpPr>
          <p:cNvPr id="5" name="页脚占位符 4"/>
          <p:cNvSpPr>
            <a:spLocks noGrp="1"/>
          </p:cNvSpPr>
          <p:nvPr>
            <p:ph type="ftr" sz="quarter" idx="11"/>
          </p:nvPr>
        </p:nvSpPr>
        <p:spPr>
          <a:xfrm>
            <a:off x="5561185" y="8475141"/>
            <a:ext cx="5154269" cy="48683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1983621" y="415045"/>
            <a:ext cx="3797882" cy="486833"/>
          </a:xfrm>
          <a:prstGeom prst="rect">
            <a:avLst/>
          </a:prstGeom>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0094856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13832" y="8475141"/>
            <a:ext cx="3797882" cy="486833"/>
          </a:xfrm>
          <a:prstGeom prst="rect">
            <a:avLst/>
          </a:prstGeom>
        </p:spPr>
        <p:txBody>
          <a:bodyPr/>
          <a:lstStyle/>
          <a:p>
            <a:fld id="{44E5CC29-D4C1-43AF-92DE-EAC9F1236EA8}" type="datetime1">
              <a:rPr lang="zh-CN" altLang="en-US" smtClean="0"/>
              <a:t>2023/6/2</a:t>
            </a:fld>
            <a:endParaRPr lang="zh-CN" altLang="en-US"/>
          </a:p>
        </p:txBody>
      </p:sp>
      <p:sp>
        <p:nvSpPr>
          <p:cNvPr id="5" name="页脚占位符 4"/>
          <p:cNvSpPr>
            <a:spLocks noGrp="1"/>
          </p:cNvSpPr>
          <p:nvPr>
            <p:ph type="ftr" sz="quarter" idx="11"/>
          </p:nvPr>
        </p:nvSpPr>
        <p:spPr>
          <a:xfrm>
            <a:off x="5561185" y="8475141"/>
            <a:ext cx="5154269" cy="48683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1983621" y="415045"/>
            <a:ext cx="3797882" cy="486833"/>
          </a:xfrm>
          <a:prstGeom prst="rect">
            <a:avLst/>
          </a:prstGeom>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9177554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00BA3F-51CF-473C-BBC7-9F80CB3FD932}" type="slidenum">
              <a:rPr lang="en-US" altLang="en-US" smtClean="0"/>
              <a:pPr>
                <a:defRPr/>
              </a:pPr>
              <a:t>‹#›</a:t>
            </a:fld>
            <a:endParaRPr lang="en-US" alt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2034580" y="975360"/>
            <a:ext cx="11393647" cy="46329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5155893"/>
            <a:ext cx="16276638" cy="3988107"/>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45252" tIns="72626" rIns="145252" bIns="72626" rtlCol="0" anchor="ctr"/>
          <a:lstStyle/>
          <a:p>
            <a:pPr algn="ctr"/>
            <a:endParaRPr lang="en-US"/>
          </a:p>
        </p:txBody>
      </p:sp>
      <p:sp>
        <p:nvSpPr>
          <p:cNvPr id="8" name="Rectangle 7"/>
          <p:cNvSpPr/>
          <p:nvPr/>
        </p:nvSpPr>
        <p:spPr>
          <a:xfrm>
            <a:off x="0" y="0"/>
            <a:ext cx="16276638" cy="5155893"/>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45252" tIns="72626" rIns="145252" bIns="72626" rtlCol="0" anchor="ctr"/>
          <a:lstStyle/>
          <a:p>
            <a:pPr algn="ctr"/>
            <a:endParaRPr lang="en-US" dirty="0"/>
          </a:p>
        </p:txBody>
      </p:sp>
      <p:sp>
        <p:nvSpPr>
          <p:cNvPr id="9" name="Rectangle 8"/>
          <p:cNvSpPr/>
          <p:nvPr/>
        </p:nvSpPr>
        <p:spPr>
          <a:xfrm>
            <a:off x="0" y="3536415"/>
            <a:ext cx="16276638" cy="3048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45252" tIns="72626" rIns="145252" bIns="72626" rtlCol="0" anchor="ctr"/>
          <a:lstStyle/>
          <a:p>
            <a:pPr algn="ctr"/>
            <a:endParaRPr lang="en-US"/>
          </a:p>
        </p:txBody>
      </p:sp>
      <p:sp>
        <p:nvSpPr>
          <p:cNvPr id="10" name="Oval 9"/>
          <p:cNvSpPr/>
          <p:nvPr/>
        </p:nvSpPr>
        <p:spPr>
          <a:xfrm>
            <a:off x="0" y="2133600"/>
            <a:ext cx="16276638" cy="68072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45252" tIns="72626" rIns="145252" bIns="72626" rtlCol="0" anchor="ctr"/>
          <a:lstStyle/>
          <a:p>
            <a:pPr algn="ctr"/>
            <a:endParaRPr lang="en-US"/>
          </a:p>
        </p:txBody>
      </p:sp>
      <p:sp>
        <p:nvSpPr>
          <p:cNvPr id="2" name="Title 1"/>
          <p:cNvSpPr>
            <a:spLocks noGrp="1"/>
          </p:cNvSpPr>
          <p:nvPr>
            <p:ph type="title"/>
          </p:nvPr>
        </p:nvSpPr>
        <p:spPr>
          <a:xfrm>
            <a:off x="3619158" y="2896864"/>
            <a:ext cx="10620873" cy="3231128"/>
          </a:xfrm>
          <a:effectLst/>
        </p:spPr>
        <p:txBody>
          <a:bodyPr anchor="b"/>
          <a:lstStyle>
            <a:lvl1pPr algn="r">
              <a:defRPr sz="73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3600010" y="6143348"/>
            <a:ext cx="10627687" cy="1113947"/>
          </a:xfrm>
        </p:spPr>
        <p:txBody>
          <a:bodyPr anchor="t"/>
          <a:lstStyle>
            <a:lvl1pPr marL="0" indent="0" algn="r">
              <a:buNone/>
              <a:defRPr sz="3200">
                <a:solidFill>
                  <a:schemeClr val="tx2"/>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E9DFC9-E0D6-4E70-95EC-EE956DA6257B}" type="slidenum">
              <a:rPr lang="en-US" altLang="en-US" smtClean="0"/>
              <a:pPr>
                <a:defRPr/>
              </a:pPr>
              <a:t>‹#›</a:t>
            </a:fld>
            <a:endParaRPr lang="en-US"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EEE0E17-1536-48C6-87E3-A861F0C00F04}" type="slidenum">
              <a:rPr lang="en-US" altLang="en-US" smtClean="0"/>
              <a:pPr>
                <a:defRPr/>
              </a:pPr>
              <a:t>‹#›</a:t>
            </a:fld>
            <a:endParaRPr lang="en-US" alt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2034578" y="975359"/>
            <a:ext cx="5957250" cy="46329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8268532" y="975360"/>
            <a:ext cx="5957250" cy="46329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34580" y="975360"/>
            <a:ext cx="5957250" cy="853016"/>
          </a:xfrm>
        </p:spPr>
        <p:txBody>
          <a:bodyPr anchor="b">
            <a:noAutofit/>
          </a:bodyPr>
          <a:lstStyle>
            <a:lvl1pPr marL="0" indent="0" algn="ctr">
              <a:buNone/>
              <a:defRPr lang="en-US" sz="38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2058516" y="1867103"/>
            <a:ext cx="5957250" cy="3657600"/>
          </a:xfrm>
        </p:spPr>
        <p:txBody>
          <a:bodyPr>
            <a:normAutofit/>
          </a:bodyPr>
          <a:lstStyle>
            <a:lvl1pPr>
              <a:defRPr sz="2900"/>
            </a:lvl1pPr>
            <a:lvl2pPr>
              <a:defRPr sz="2900"/>
            </a:lvl2pPr>
            <a:lvl3pPr>
              <a:defRPr sz="25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8272359" y="975360"/>
            <a:ext cx="5957250" cy="853016"/>
          </a:xfrm>
        </p:spPr>
        <p:txBody>
          <a:bodyPr anchor="b">
            <a:noAutofit/>
          </a:bodyPr>
          <a:lstStyle>
            <a:lvl1pPr marL="0" indent="0" algn="ctr">
              <a:buNone/>
              <a:defRPr lang="en-US" sz="38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marL="0" lvl="0" indent="0" algn="ctr" defTabSz="1452524" rtl="0" eaLnBrk="1" latinLnBrk="0" hangingPunct="1">
              <a:spcBef>
                <a:spcPct val="20000"/>
              </a:spcBef>
              <a:spcAft>
                <a:spcPts val="477"/>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8268306" y="1865376"/>
            <a:ext cx="5957250" cy="3657600"/>
          </a:xfrm>
        </p:spPr>
        <p:txBody>
          <a:bodyPr>
            <a:normAutofit/>
          </a:bodyPr>
          <a:lstStyle>
            <a:lvl1pPr>
              <a:defRPr sz="2900"/>
            </a:lvl1pPr>
            <a:lvl2pPr>
              <a:defRPr sz="2900"/>
            </a:lvl2pPr>
            <a:lvl3pPr>
              <a:defRPr sz="25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830A47B-B3AA-4408-B89E-78641CC5715A}" type="slidenum">
              <a:rPr lang="en-US" altLang="en-US" smtClean="0"/>
              <a:pPr>
                <a:defRPr/>
              </a:pPr>
              <a:t>‹#›</a:t>
            </a:fld>
            <a:endParaRPr lang="en-US" alt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8D8FA65-B14B-4883-88C7-F7A3A55E9A2F}" type="slidenum">
              <a:rPr lang="en-US" altLang="en-US" smtClean="0"/>
              <a:pPr>
                <a:defRPr/>
              </a:pPr>
              <a:t>‹#›</a:t>
            </a:fld>
            <a:endParaRPr lang="en-US"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38BE4F5-A3A4-4A0F-A638-D990D725B4CA}" type="slidenum">
              <a:rPr lang="en-US" altLang="en-US" smtClean="0"/>
              <a:pPr>
                <a:defRPr/>
              </a:pPr>
              <a:t>‹#›</a:t>
            </a:fld>
            <a:endParaRPr lang="en-US"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3619" y="2946401"/>
            <a:ext cx="6472358" cy="1677991"/>
          </a:xfrm>
          <a:effectLst/>
        </p:spPr>
        <p:txBody>
          <a:bodyPr anchor="b">
            <a:noAutofit/>
          </a:bodyPr>
          <a:lstStyle>
            <a:lvl1pPr marL="363131" indent="-363131" algn="l">
              <a:defRPr sz="44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8176617" y="975360"/>
            <a:ext cx="7150551" cy="6526307"/>
          </a:xfrm>
        </p:spPr>
        <p:txBody>
          <a:bodyPr anchor="ctr"/>
          <a:lstStyle>
            <a:lvl1pPr>
              <a:defRPr sz="3500"/>
            </a:lvl1pPr>
            <a:lvl2pPr>
              <a:defRPr sz="3200"/>
            </a:lvl2pPr>
            <a:lvl3pPr>
              <a:defRPr sz="2900"/>
            </a:lvl3pPr>
            <a:lvl4pPr>
              <a:defRPr sz="2500"/>
            </a:lvl4pPr>
            <a:lvl5pPr>
              <a:defRPr sz="2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14899" y="4663736"/>
            <a:ext cx="6031933" cy="285269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C99C05A-73D7-488D-87AE-9FA1D515BA90}" type="slidenum">
              <a:rPr lang="en-US" altLang="en-US" smtClean="0"/>
              <a:pPr>
                <a:defRPr/>
              </a:pPr>
              <a:t>‹#›</a:t>
            </a:fld>
            <a:endParaRPr lang="en-US"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55893"/>
            <a:ext cx="16276638" cy="3988107"/>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45252" tIns="72626" rIns="145252" bIns="72626" rtlCol="0" anchor="ctr"/>
          <a:lstStyle/>
          <a:p>
            <a:pPr algn="ctr"/>
            <a:endParaRPr lang="en-US"/>
          </a:p>
        </p:txBody>
      </p:sp>
      <p:sp>
        <p:nvSpPr>
          <p:cNvPr id="9" name="Rectangle 8"/>
          <p:cNvSpPr/>
          <p:nvPr/>
        </p:nvSpPr>
        <p:spPr>
          <a:xfrm>
            <a:off x="0" y="0"/>
            <a:ext cx="16276638" cy="5155893"/>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45252" tIns="72626" rIns="145252" bIns="72626" rtlCol="0" anchor="ctr"/>
          <a:lstStyle/>
          <a:p>
            <a:pPr algn="ctr"/>
            <a:endParaRPr lang="en-US" dirty="0"/>
          </a:p>
        </p:txBody>
      </p:sp>
      <p:sp>
        <p:nvSpPr>
          <p:cNvPr id="10" name="Rectangle 9"/>
          <p:cNvSpPr/>
          <p:nvPr/>
        </p:nvSpPr>
        <p:spPr>
          <a:xfrm>
            <a:off x="0" y="3536415"/>
            <a:ext cx="16276638" cy="3048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45252" tIns="72626" rIns="145252" bIns="72626" rtlCol="0" anchor="ctr"/>
          <a:lstStyle/>
          <a:p>
            <a:pPr algn="ctr"/>
            <a:endParaRPr lang="en-US"/>
          </a:p>
        </p:txBody>
      </p:sp>
      <p:sp>
        <p:nvSpPr>
          <p:cNvPr id="11" name="Oval 10"/>
          <p:cNvSpPr/>
          <p:nvPr/>
        </p:nvSpPr>
        <p:spPr>
          <a:xfrm>
            <a:off x="0" y="2133600"/>
            <a:ext cx="16276638" cy="68072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45252" tIns="72626" rIns="145252" bIns="72626" rtlCol="0" anchor="ctr"/>
          <a:lstStyle/>
          <a:p>
            <a:pPr algn="ctr"/>
            <a:endParaRPr lang="en-US"/>
          </a:p>
        </p:txBody>
      </p:sp>
      <p:sp>
        <p:nvSpPr>
          <p:cNvPr id="3" name="Picture Placeholder 2"/>
          <p:cNvSpPr>
            <a:spLocks noGrp="1"/>
          </p:cNvSpPr>
          <p:nvPr>
            <p:ph type="pic" idx="1"/>
          </p:nvPr>
        </p:nvSpPr>
        <p:spPr>
          <a:xfrm>
            <a:off x="7965967" y="1524000"/>
            <a:ext cx="7324487" cy="4170408"/>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32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r>
              <a:rPr lang="en-US" smtClean="0"/>
              <a:t>Click icon to add picture</a:t>
            </a:r>
            <a:endParaRPr lang="en-US" dirty="0"/>
          </a:p>
        </p:txBody>
      </p:sp>
      <p:sp>
        <p:nvSpPr>
          <p:cNvPr id="4" name="Text Placeholder 3"/>
          <p:cNvSpPr>
            <a:spLocks noGrp="1"/>
          </p:cNvSpPr>
          <p:nvPr>
            <p:ph type="body" sz="half" idx="2"/>
          </p:nvPr>
        </p:nvSpPr>
        <p:spPr>
          <a:xfrm>
            <a:off x="1562670" y="1347315"/>
            <a:ext cx="6575651" cy="2884027"/>
          </a:xfrm>
        </p:spPr>
        <p:txBody>
          <a:bodyPr anchor="b"/>
          <a:lstStyle>
            <a:lvl1pPr marL="290505" indent="-290505">
              <a:buFont typeface="Georgia" pitchFamily="18" charset="0"/>
              <a:buChar char="*"/>
              <a:defRPr sz="25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2090DF4-68DF-4AAF-98F9-EB3836BAB8B4}" type="slidenum">
              <a:rPr lang="en-US" altLang="en-US" smtClean="0"/>
              <a:pPr>
                <a:defRPr/>
              </a:pPr>
              <a:t>‹#›</a:t>
            </a:fld>
            <a:endParaRPr lang="en-US" altLang="en-US"/>
          </a:p>
        </p:txBody>
      </p:sp>
      <p:sp>
        <p:nvSpPr>
          <p:cNvPr id="2" name="Title 1"/>
          <p:cNvSpPr>
            <a:spLocks noGrp="1"/>
          </p:cNvSpPr>
          <p:nvPr>
            <p:ph type="title"/>
          </p:nvPr>
        </p:nvSpPr>
        <p:spPr>
          <a:xfrm>
            <a:off x="1294562" y="5952561"/>
            <a:ext cx="11362920" cy="1524000"/>
          </a:xfrm>
        </p:spPr>
        <p:txBody>
          <a:bodyPr anchor="b">
            <a:noAutofit/>
          </a:bodyPr>
          <a:lstStyle>
            <a:lvl1pPr algn="l">
              <a:defRPr sz="73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6807200"/>
            <a:ext cx="16276638" cy="23368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45252" tIns="72626" rIns="145252" bIns="72626" rtlCol="0" anchor="ctr"/>
          <a:lstStyle/>
          <a:p>
            <a:pPr algn="ctr"/>
            <a:endParaRPr lang="en-US"/>
          </a:p>
        </p:txBody>
      </p:sp>
      <p:sp>
        <p:nvSpPr>
          <p:cNvPr id="8" name="Rectangle 7"/>
          <p:cNvSpPr/>
          <p:nvPr/>
        </p:nvSpPr>
        <p:spPr>
          <a:xfrm>
            <a:off x="0" y="0"/>
            <a:ext cx="16276638" cy="68072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45252" tIns="72626" rIns="145252" bIns="72626" rtlCol="0" anchor="ctr"/>
          <a:lstStyle/>
          <a:p>
            <a:pPr algn="ctr"/>
            <a:endParaRPr lang="en-US" dirty="0"/>
          </a:p>
        </p:txBody>
      </p:sp>
      <p:sp>
        <p:nvSpPr>
          <p:cNvPr id="9" name="Rectangle 8"/>
          <p:cNvSpPr/>
          <p:nvPr/>
        </p:nvSpPr>
        <p:spPr>
          <a:xfrm>
            <a:off x="0" y="5024405"/>
            <a:ext cx="16276638" cy="3048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45252" tIns="72626" rIns="145252" bIns="72626" rtlCol="0" anchor="ctr"/>
          <a:lstStyle/>
          <a:p>
            <a:pPr algn="ctr"/>
            <a:endParaRPr lang="en-US"/>
          </a:p>
        </p:txBody>
      </p:sp>
      <p:sp>
        <p:nvSpPr>
          <p:cNvPr id="10" name="Oval 9"/>
          <p:cNvSpPr/>
          <p:nvPr/>
        </p:nvSpPr>
        <p:spPr>
          <a:xfrm>
            <a:off x="0" y="2133600"/>
            <a:ext cx="16276638" cy="68072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45252" tIns="72626" rIns="145252" bIns="72626" rtlCol="0" anchor="ctr"/>
          <a:lstStyle/>
          <a:p>
            <a:pPr algn="ctr"/>
            <a:endParaRPr lang="en-US"/>
          </a:p>
        </p:txBody>
      </p:sp>
      <p:sp>
        <p:nvSpPr>
          <p:cNvPr id="2" name="Title Placeholder 1"/>
          <p:cNvSpPr>
            <a:spLocks noGrp="1"/>
          </p:cNvSpPr>
          <p:nvPr>
            <p:ph type="title"/>
          </p:nvPr>
        </p:nvSpPr>
        <p:spPr>
          <a:xfrm>
            <a:off x="3192118" y="5829557"/>
            <a:ext cx="11592496" cy="1524000"/>
          </a:xfrm>
          <a:prstGeom prst="rect">
            <a:avLst/>
          </a:prstGeom>
          <a:effectLst/>
        </p:spPr>
        <p:txBody>
          <a:bodyPr vert="horz" lIns="145252" tIns="72626" rIns="145252" bIns="72626"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034580" y="976347"/>
            <a:ext cx="11393647" cy="4632960"/>
          </a:xfrm>
          <a:prstGeom prst="rect">
            <a:avLst/>
          </a:prstGeom>
        </p:spPr>
        <p:txBody>
          <a:bodyPr vert="horz" lIns="145252" tIns="72626" rIns="145252" bIns="726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86731" y="8229601"/>
            <a:ext cx="4476075" cy="486833"/>
          </a:xfrm>
          <a:prstGeom prst="rect">
            <a:avLst/>
          </a:prstGeom>
        </p:spPr>
        <p:txBody>
          <a:bodyPr vert="horz" lIns="145252" tIns="72626" rIns="145252" bIns="72626" rtlCol="0" anchor="ctr"/>
          <a:lstStyle>
            <a:lvl1pPr algn="r">
              <a:defRPr sz="1700" b="1">
                <a:solidFill>
                  <a:schemeClr val="tx1">
                    <a:lumMod val="50000"/>
                    <a:lumOff val="50000"/>
                  </a:schemeClr>
                </a:solidFill>
              </a:defRPr>
            </a:lvl1pPr>
          </a:lstStyle>
          <a:p>
            <a:pPr>
              <a:defRPr/>
            </a:pPr>
            <a:endParaRPr lang="en-US"/>
          </a:p>
        </p:txBody>
      </p:sp>
      <p:sp>
        <p:nvSpPr>
          <p:cNvPr id="5" name="Footer Placeholder 4"/>
          <p:cNvSpPr>
            <a:spLocks noGrp="1"/>
          </p:cNvSpPr>
          <p:nvPr>
            <p:ph type="ftr" sz="quarter" idx="3"/>
          </p:nvPr>
        </p:nvSpPr>
        <p:spPr>
          <a:xfrm>
            <a:off x="813831" y="8229601"/>
            <a:ext cx="5968102" cy="486833"/>
          </a:xfrm>
          <a:prstGeom prst="rect">
            <a:avLst/>
          </a:prstGeom>
        </p:spPr>
        <p:txBody>
          <a:bodyPr vert="horz" lIns="145252" tIns="72626" rIns="145252" bIns="72626" rtlCol="0" anchor="ctr"/>
          <a:lstStyle>
            <a:lvl1pPr algn="l">
              <a:defRPr sz="1700" b="1">
                <a:solidFill>
                  <a:schemeClr val="tx1">
                    <a:lumMod val="50000"/>
                    <a:lumOff val="50000"/>
                  </a:schemeClr>
                </a:solidFill>
              </a:defRPr>
            </a:lvl1pPr>
          </a:lstStyle>
          <a:p>
            <a:pPr>
              <a:defRPr/>
            </a:pPr>
            <a:endParaRPr lang="en-US"/>
          </a:p>
        </p:txBody>
      </p:sp>
      <p:sp>
        <p:nvSpPr>
          <p:cNvPr id="6" name="Slide Number Placeholder 5"/>
          <p:cNvSpPr>
            <a:spLocks noGrp="1"/>
          </p:cNvSpPr>
          <p:nvPr>
            <p:ph type="sldNum" sz="quarter" idx="4"/>
          </p:nvPr>
        </p:nvSpPr>
        <p:spPr>
          <a:xfrm>
            <a:off x="6781932" y="8229601"/>
            <a:ext cx="3255328" cy="486833"/>
          </a:xfrm>
          <a:prstGeom prst="rect">
            <a:avLst/>
          </a:prstGeom>
        </p:spPr>
        <p:txBody>
          <a:bodyPr vert="horz" lIns="145252" tIns="72626" rIns="145252" bIns="72626" rtlCol="0" anchor="ctr"/>
          <a:lstStyle>
            <a:lvl1pPr algn="ctr">
              <a:defRPr sz="1900" b="1">
                <a:solidFill>
                  <a:schemeClr val="tx1">
                    <a:lumMod val="50000"/>
                    <a:lumOff val="50000"/>
                  </a:schemeClr>
                </a:solidFill>
              </a:defRPr>
            </a:lvl1pPr>
          </a:lstStyle>
          <a:p>
            <a:pPr>
              <a:defRPr/>
            </a:pPr>
            <a:fld id="{F4264759-E7CE-4A8C-955C-20DA2A50E45F}"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txStyles>
    <p:titleStyle>
      <a:lvl1pPr marL="508384" indent="-508384" algn="r" defTabSz="1452524" rtl="0" eaLnBrk="1" latinLnBrk="0" hangingPunct="1">
        <a:spcBef>
          <a:spcPct val="0"/>
        </a:spcBef>
        <a:buClr>
          <a:schemeClr val="accent6">
            <a:lumMod val="75000"/>
          </a:schemeClr>
        </a:buClr>
        <a:buSzPct val="128000"/>
        <a:buFont typeface="Georgia" pitchFamily="18" charset="0"/>
        <a:buChar char="*"/>
        <a:defRPr sz="73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3131" indent="-290505" algn="l" defTabSz="1452524" rtl="0" eaLnBrk="1" latinLnBrk="0" hangingPunct="1">
        <a:spcBef>
          <a:spcPct val="20000"/>
        </a:spcBef>
        <a:spcAft>
          <a:spcPts val="477"/>
        </a:spcAft>
        <a:buClr>
          <a:schemeClr val="accent6">
            <a:lumMod val="75000"/>
          </a:schemeClr>
        </a:buClr>
        <a:buSzPct val="130000"/>
        <a:buFont typeface="Georgia" pitchFamily="18" charset="0"/>
        <a:buChar char="*"/>
        <a:defRPr sz="3500" kern="1200">
          <a:solidFill>
            <a:schemeClr val="tx1">
              <a:lumMod val="75000"/>
              <a:lumOff val="25000"/>
            </a:schemeClr>
          </a:solidFill>
          <a:latin typeface="+mn-lt"/>
          <a:ea typeface="+mn-ea"/>
          <a:cs typeface="+mn-cs"/>
        </a:defRPr>
      </a:lvl1pPr>
      <a:lvl2pPr marL="871515" indent="-290505" algn="l" defTabSz="1452524" rtl="0" eaLnBrk="1" latinLnBrk="0" hangingPunct="1">
        <a:spcBef>
          <a:spcPct val="20000"/>
        </a:spcBef>
        <a:spcAft>
          <a:spcPts val="477"/>
        </a:spcAft>
        <a:buClr>
          <a:schemeClr val="accent6">
            <a:lumMod val="75000"/>
          </a:schemeClr>
        </a:buClr>
        <a:buSzPct val="130000"/>
        <a:buFont typeface="Georgia" pitchFamily="18" charset="0"/>
        <a:buChar char="*"/>
        <a:defRPr sz="3200" kern="1200">
          <a:solidFill>
            <a:schemeClr val="tx1">
              <a:lumMod val="75000"/>
              <a:lumOff val="25000"/>
            </a:schemeClr>
          </a:solidFill>
          <a:latin typeface="+mn-lt"/>
          <a:ea typeface="+mn-ea"/>
          <a:cs typeface="+mn-cs"/>
        </a:defRPr>
      </a:lvl2pPr>
      <a:lvl3pPr marL="1307272" indent="-290505" algn="l" defTabSz="1452524" rtl="0" eaLnBrk="1" latinLnBrk="0" hangingPunct="1">
        <a:spcBef>
          <a:spcPct val="20000"/>
        </a:spcBef>
        <a:spcAft>
          <a:spcPts val="477"/>
        </a:spcAft>
        <a:buClr>
          <a:schemeClr val="accent6">
            <a:lumMod val="75000"/>
          </a:schemeClr>
        </a:buClr>
        <a:buSzPct val="130000"/>
        <a:buFont typeface="Georgia" pitchFamily="18" charset="0"/>
        <a:buChar char="*"/>
        <a:defRPr sz="2900" kern="1200">
          <a:solidFill>
            <a:schemeClr val="tx1">
              <a:lumMod val="75000"/>
              <a:lumOff val="25000"/>
            </a:schemeClr>
          </a:solidFill>
          <a:latin typeface="+mn-lt"/>
          <a:ea typeface="+mn-ea"/>
          <a:cs typeface="+mn-cs"/>
        </a:defRPr>
      </a:lvl3pPr>
      <a:lvl4pPr marL="1743029" indent="-290505" algn="l" defTabSz="1452524" rtl="0" eaLnBrk="1" latinLnBrk="0" hangingPunct="1">
        <a:spcBef>
          <a:spcPct val="20000"/>
        </a:spcBef>
        <a:spcAft>
          <a:spcPts val="477"/>
        </a:spcAft>
        <a:buClr>
          <a:schemeClr val="accent6">
            <a:lumMod val="75000"/>
          </a:schemeClr>
        </a:buClr>
        <a:buSzPct val="130000"/>
        <a:buFont typeface="Georgia" pitchFamily="18" charset="0"/>
        <a:buChar char="*"/>
        <a:defRPr sz="2500" kern="1200">
          <a:solidFill>
            <a:schemeClr val="tx1">
              <a:lumMod val="75000"/>
              <a:lumOff val="25000"/>
            </a:schemeClr>
          </a:solidFill>
          <a:latin typeface="+mn-lt"/>
          <a:ea typeface="+mn-ea"/>
          <a:cs typeface="+mn-cs"/>
        </a:defRPr>
      </a:lvl4pPr>
      <a:lvl5pPr marL="2207837" indent="-290505" algn="l" defTabSz="1452524" rtl="0" eaLnBrk="1" latinLnBrk="0" hangingPunct="1">
        <a:spcBef>
          <a:spcPct val="20000"/>
        </a:spcBef>
        <a:spcAft>
          <a:spcPts val="477"/>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5pPr>
      <a:lvl6pPr marL="2643594" indent="-290505" algn="l" defTabSz="1452524" rtl="0" eaLnBrk="1" latinLnBrk="0" hangingPunct="1">
        <a:spcBef>
          <a:spcPct val="20000"/>
        </a:spcBef>
        <a:spcAft>
          <a:spcPts val="477"/>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6pPr>
      <a:lvl7pPr marL="3122927" indent="-290505" algn="l" defTabSz="1452524" rtl="0" eaLnBrk="1" latinLnBrk="0" hangingPunct="1">
        <a:spcBef>
          <a:spcPct val="20000"/>
        </a:spcBef>
        <a:spcAft>
          <a:spcPts val="477"/>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7pPr>
      <a:lvl8pPr marL="3631311" indent="-290505" algn="l" defTabSz="1452524" rtl="0" eaLnBrk="1" latinLnBrk="0" hangingPunct="1">
        <a:spcBef>
          <a:spcPct val="20000"/>
        </a:spcBef>
        <a:spcAft>
          <a:spcPts val="477"/>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8pPr>
      <a:lvl9pPr marL="4110644" indent="-290505" algn="l" defTabSz="1452524" rtl="0" eaLnBrk="1" latinLnBrk="0" hangingPunct="1">
        <a:spcBef>
          <a:spcPct val="20000"/>
        </a:spcBef>
        <a:spcAft>
          <a:spcPts val="477"/>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audio" Target="file:///E:\nhac%20tre\nh&#7841;c%20thi&#7871;u%20nhi\Hoang%20Yen%20-%20Thao%20Vy%20-%20Truc%20Huynh%20-%20Co%20La%20Tat%20Ca.mp3" TargetMode="External"/><Relationship Id="rId5" Type="http://schemas.openxmlformats.org/officeDocument/2006/relationships/image" Target="../media/image21.png"/><Relationship Id="rId4" Type="http://schemas.openxmlformats.org/officeDocument/2006/relationships/image" Target="../media/image20.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3.jpe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8.png"/><Relationship Id="rId17" Type="http://schemas.microsoft.com/office/2007/relationships/hdphoto" Target="../media/hdphoto2.wdp"/><Relationship Id="rId2" Type="http://schemas.openxmlformats.org/officeDocument/2006/relationships/audio" Target="../media/media1.mp3"/><Relationship Id="rId16" Type="http://schemas.openxmlformats.org/officeDocument/2006/relationships/image" Target="../media/image5.png"/><Relationship Id="rId1" Type="http://schemas.microsoft.com/office/2007/relationships/media" Target="../media/media1.mp3"/><Relationship Id="rId6" Type="http://schemas.microsoft.com/office/2007/relationships/media" Target="../media/media3.mp3"/><Relationship Id="rId11" Type="http://schemas.openxmlformats.org/officeDocument/2006/relationships/image" Target="../media/image7.png"/><Relationship Id="rId5" Type="http://schemas.openxmlformats.org/officeDocument/2006/relationships/audio" Target="NULL" TargetMode="External"/><Relationship Id="rId15" Type="http://schemas.microsoft.com/office/2007/relationships/hdphoto" Target="../media/hdphoto3.wdp"/><Relationship Id="rId10" Type="http://schemas.openxmlformats.org/officeDocument/2006/relationships/image" Target="../media/image6.png"/><Relationship Id="rId4" Type="http://schemas.openxmlformats.org/officeDocument/2006/relationships/audio" Target="../media/media2.mp3"/><Relationship Id="rId9" Type="http://schemas.openxmlformats.org/officeDocument/2006/relationships/slideLayout" Target="../slideLayouts/slideLayout2.xml"/><Relationship Id="rId1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5.png"/><Relationship Id="rId3" Type="http://schemas.microsoft.com/office/2007/relationships/media" Target="../media/media2.mp3"/><Relationship Id="rId7" Type="http://schemas.microsoft.com/office/2007/relationships/media" Target="../media/media4.mp3"/><Relationship Id="rId12" Type="http://schemas.microsoft.com/office/2007/relationships/hdphoto" Target="../media/hdphoto4.wdp"/><Relationship Id="rId2" Type="http://schemas.openxmlformats.org/officeDocument/2006/relationships/audio" Target="../media/media1.mp3"/><Relationship Id="rId16" Type="http://schemas.openxmlformats.org/officeDocument/2006/relationships/image" Target="../media/image8.png"/><Relationship Id="rId1" Type="http://schemas.microsoft.com/office/2007/relationships/media" Target="../media/media1.mp3"/><Relationship Id="rId6" Type="http://schemas.microsoft.com/office/2007/relationships/media" Target="../media/media3.mp3"/><Relationship Id="rId11" Type="http://schemas.openxmlformats.org/officeDocument/2006/relationships/image" Target="../media/image11.png"/><Relationship Id="rId5" Type="http://schemas.openxmlformats.org/officeDocument/2006/relationships/audio" Target="NULL" TargetMode="External"/><Relationship Id="rId1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audio" Target="../media/media2.mp3"/><Relationship Id="rId9" Type="http://schemas.openxmlformats.org/officeDocument/2006/relationships/slideLayout" Target="../slideLayouts/slideLayout2.xml"/><Relationship Id="rId1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3.jpe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8.png"/><Relationship Id="rId17" Type="http://schemas.microsoft.com/office/2007/relationships/hdphoto" Target="../media/hdphoto2.wdp"/><Relationship Id="rId2" Type="http://schemas.openxmlformats.org/officeDocument/2006/relationships/audio" Target="../media/media1.mp3"/><Relationship Id="rId16" Type="http://schemas.openxmlformats.org/officeDocument/2006/relationships/image" Target="../media/image5.png"/><Relationship Id="rId1" Type="http://schemas.microsoft.com/office/2007/relationships/media" Target="../media/media1.mp3"/><Relationship Id="rId6" Type="http://schemas.microsoft.com/office/2007/relationships/media" Target="../media/media3.mp3"/><Relationship Id="rId11" Type="http://schemas.openxmlformats.org/officeDocument/2006/relationships/image" Target="../media/image7.png"/><Relationship Id="rId5" Type="http://schemas.openxmlformats.org/officeDocument/2006/relationships/audio" Target="NULL" TargetMode="External"/><Relationship Id="rId15" Type="http://schemas.microsoft.com/office/2007/relationships/hdphoto" Target="../media/hdphoto3.wdp"/><Relationship Id="rId10" Type="http://schemas.openxmlformats.org/officeDocument/2006/relationships/image" Target="../media/image6.png"/><Relationship Id="rId4" Type="http://schemas.openxmlformats.org/officeDocument/2006/relationships/audio" Target="../media/media2.mp3"/><Relationship Id="rId9" Type="http://schemas.openxmlformats.org/officeDocument/2006/relationships/slideLayout" Target="../slideLayouts/slideLayout2.xml"/><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4929FA2-34ED-41D2-9611-E582EDC4518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4700"/>
                    </a14:imgEffect>
                  </a14:imgLayer>
                </a14:imgProps>
              </a:ext>
            </a:extLst>
          </a:blip>
          <a:stretch>
            <a:fillRect/>
          </a:stretch>
        </p:blipFill>
        <p:spPr>
          <a:xfrm>
            <a:off x="-51585" y="-63379"/>
            <a:ext cx="16328223" cy="9207380"/>
          </a:xfrm>
          <a:prstGeom prst="rect">
            <a:avLst/>
          </a:prstGeom>
        </p:spPr>
      </p:pic>
      <p:sp>
        <p:nvSpPr>
          <p:cNvPr id="6" name="TextBox 5">
            <a:extLst>
              <a:ext uri="{FF2B5EF4-FFF2-40B4-BE49-F238E27FC236}">
                <a16:creationId xmlns="" xmlns:a16="http://schemas.microsoft.com/office/drawing/2014/main" id="{C0507137-DDAB-B1B0-6432-2F1C700FA853}"/>
              </a:ext>
            </a:extLst>
          </p:cNvPr>
          <p:cNvSpPr txBox="1"/>
          <p:nvPr/>
        </p:nvSpPr>
        <p:spPr>
          <a:xfrm>
            <a:off x="324914" y="411852"/>
            <a:ext cx="15204523" cy="943848"/>
          </a:xfrm>
          <a:prstGeom prst="rect">
            <a:avLst/>
          </a:prstGeom>
          <a:noFill/>
        </p:spPr>
        <p:txBody>
          <a:bodyPr wrap="square" lIns="122018" tIns="61009" rIns="122018" bIns="61009" rtlCol="0">
            <a:spAutoFit/>
          </a:bodyPr>
          <a:lstStyle/>
          <a:p>
            <a:pPr algn="ctr"/>
            <a:r>
              <a:rPr lang="en-US" sz="5300" dirty="0">
                <a:latin typeface="UTM Avo" panose="02040603050506020204" pitchFamily="18" charset="0"/>
              </a:rPr>
              <a:t>TRƯỜNG </a:t>
            </a:r>
            <a:r>
              <a:rPr lang="en-US" sz="5300">
                <a:latin typeface="UTM Avo" panose="02040603050506020204" pitchFamily="18" charset="0"/>
              </a:rPr>
              <a:t>TIỂU </a:t>
            </a:r>
            <a:r>
              <a:rPr lang="en-US" sz="5300" smtClean="0">
                <a:latin typeface="UTM Avo" panose="02040603050506020204" pitchFamily="18" charset="0"/>
              </a:rPr>
              <a:t>HỌC NGỌC LÂM</a:t>
            </a:r>
            <a:endParaRPr lang="en-US" sz="5300" dirty="0"/>
          </a:p>
        </p:txBody>
      </p:sp>
      <p:sp>
        <p:nvSpPr>
          <p:cNvPr id="7" name="TextBox 6"/>
          <p:cNvSpPr txBox="1"/>
          <p:nvPr/>
        </p:nvSpPr>
        <p:spPr>
          <a:xfrm>
            <a:off x="2249724" y="5794933"/>
            <a:ext cx="10392007" cy="1369705"/>
          </a:xfrm>
          <a:prstGeom prst="rect">
            <a:avLst/>
          </a:prstGeom>
          <a:noFill/>
        </p:spPr>
        <p:txBody>
          <a:bodyPr wrap="square" lIns="122018" tIns="61009" rIns="122018" bIns="61009" rtlCol="0">
            <a:spAutoFit/>
          </a:bodyPr>
          <a:lstStyle/>
          <a:p>
            <a:r>
              <a:rPr lang="en-US" sz="2700" b="1" smtClean="0">
                <a:solidFill>
                  <a:srgbClr val="FF0000"/>
                </a:solidFill>
                <a:latin typeface="Times New Roman" panose="02020603050405020304" pitchFamily="18" charset="0"/>
                <a:cs typeface="Times New Roman" panose="02020603050405020304" pitchFamily="18" charset="0"/>
              </a:rPr>
              <a:t>Lớp</a:t>
            </a:r>
            <a:r>
              <a:rPr lang="en-US" sz="2700" b="1" smtClean="0">
                <a:solidFill>
                  <a:srgbClr val="FF0000"/>
                </a:solidFill>
                <a:latin typeface="Times New Roman" panose="02020603050405020304" pitchFamily="18" charset="0"/>
                <a:cs typeface="Times New Roman" panose="02020603050405020304" pitchFamily="18" charset="0"/>
              </a:rPr>
              <a:t>: 3A1</a:t>
            </a:r>
            <a:endParaRPr lang="en-US" sz="2700" b="1" dirty="0">
              <a:solidFill>
                <a:srgbClr val="FF0000"/>
              </a:solidFill>
              <a:latin typeface="Times New Roman" panose="02020603050405020304" pitchFamily="18" charset="0"/>
              <a:cs typeface="Times New Roman" panose="02020603050405020304" pitchFamily="18" charset="0"/>
            </a:endParaRPr>
          </a:p>
          <a:p>
            <a:r>
              <a:rPr lang="en-US" sz="2700" b="1" dirty="0" err="1">
                <a:solidFill>
                  <a:srgbClr val="FF0000"/>
                </a:solidFill>
                <a:latin typeface="Times New Roman" panose="02020603050405020304" pitchFamily="18" charset="0"/>
                <a:cs typeface="Times New Roman" panose="02020603050405020304" pitchFamily="18" charset="0"/>
              </a:rPr>
              <a:t>Năm</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học</a:t>
            </a:r>
            <a:r>
              <a:rPr lang="en-US" sz="2700" b="1" dirty="0">
                <a:solidFill>
                  <a:srgbClr val="FF0000"/>
                </a:solidFill>
                <a:latin typeface="Times New Roman" panose="02020603050405020304" pitchFamily="18" charset="0"/>
                <a:cs typeface="Times New Roman" panose="02020603050405020304" pitchFamily="18" charset="0"/>
              </a:rPr>
              <a:t> 2022- 2023</a:t>
            </a:r>
          </a:p>
          <a:p>
            <a:r>
              <a:rPr lang="en-US" sz="2700" b="1" dirty="0">
                <a:solidFill>
                  <a:srgbClr val="FF0000"/>
                </a:solidFill>
                <a:latin typeface="Times New Roman" panose="02020603050405020304" pitchFamily="18" charset="0"/>
                <a:cs typeface="Times New Roman" panose="02020603050405020304" pitchFamily="18" charset="0"/>
              </a:rPr>
              <a:t>GVCN</a:t>
            </a:r>
            <a:r>
              <a:rPr lang="en-US" sz="2700" b="1">
                <a:solidFill>
                  <a:srgbClr val="FF0000"/>
                </a:solidFill>
                <a:latin typeface="Times New Roman" panose="02020603050405020304" pitchFamily="18" charset="0"/>
                <a:cs typeface="Times New Roman" panose="02020603050405020304" pitchFamily="18" charset="0"/>
              </a:rPr>
              <a:t>: </a:t>
            </a:r>
            <a:r>
              <a:rPr lang="en-US" sz="2700" b="1" smtClean="0">
                <a:solidFill>
                  <a:srgbClr val="FF0000"/>
                </a:solidFill>
                <a:latin typeface="Times New Roman" panose="02020603050405020304" pitchFamily="18" charset="0"/>
                <a:cs typeface="Times New Roman" panose="02020603050405020304" pitchFamily="18" charset="0"/>
              </a:rPr>
              <a:t>Vũ Thị Doan</a:t>
            </a:r>
            <a:endParaRPr lang="en-US" sz="2700" b="1" dirty="0">
              <a:solidFill>
                <a:srgbClr val="FF0000"/>
              </a:solidFill>
              <a:latin typeface="Times New Roman" panose="02020603050405020304" pitchFamily="18" charset="0"/>
              <a:cs typeface="Times New Roman" panose="02020603050405020304" pitchFamily="18" charset="0"/>
            </a:endParaRPr>
          </a:p>
        </p:txBody>
      </p:sp>
      <p:pic>
        <p:nvPicPr>
          <p:cNvPr id="8" name="Picture 7" descr="Bộ SGK Lớp 6 - Kết nối tri thức với cuộc sống - Công ty Cổ phần Đầu tư và  Phát triển Giáo dục Phương Nam">
            <a:extLst>
              <a:ext uri="{FF2B5EF4-FFF2-40B4-BE49-F238E27FC236}">
                <a16:creationId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a16="http://schemas.microsoft.com/office/drawing/2014/main" xmlns:lc="http://schemas.openxmlformats.org/drawingml/2006/lockedCanvas" id="{D1A59C5F-5E2A-465C-A839-19558C4E4B2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 y="2311686"/>
            <a:ext cx="3178183" cy="3174153"/>
          </a:xfrm>
          <a:prstGeom prst="rect">
            <a:avLst/>
          </a:prstGeom>
          <a:noFill/>
          <a:extLst/>
        </p:spPr>
      </p:pic>
      <p:sp>
        <p:nvSpPr>
          <p:cNvPr id="9" name="TextBox 8">
            <a:extLst>
              <a:ext uri="{FF2B5EF4-FFF2-40B4-BE49-F238E27FC236}">
                <a16:creationId xmlns="" xmlns:a16="http://schemas.microsoft.com/office/drawing/2014/main" id="{C0507137-DDAB-B1B0-6432-2F1C700FA853}"/>
              </a:ext>
            </a:extLst>
          </p:cNvPr>
          <p:cNvSpPr txBox="1"/>
          <p:nvPr/>
        </p:nvSpPr>
        <p:spPr>
          <a:xfrm>
            <a:off x="756522" y="3596464"/>
            <a:ext cx="15204523" cy="1764585"/>
          </a:xfrm>
          <a:prstGeom prst="rect">
            <a:avLst/>
          </a:prstGeom>
          <a:noFill/>
        </p:spPr>
        <p:txBody>
          <a:bodyPr wrap="square" lIns="122018" tIns="61009" rIns="122018" bIns="61009" rtlCol="0">
            <a:spAutoFit/>
          </a:bodyPr>
          <a:lstStyle/>
          <a:p>
            <a:pPr algn="ctr"/>
            <a:r>
              <a:rPr lang="en-US" sz="5300" b="1" dirty="0">
                <a:solidFill>
                  <a:srgbClr val="FF0000"/>
                </a:solidFill>
                <a:latin typeface="UTM Avo" panose="02040603050506020204" pitchFamily="18" charset="0"/>
              </a:rPr>
              <a:t>KÍNH CHÀO QUÍ THẦY CÔ</a:t>
            </a:r>
          </a:p>
          <a:p>
            <a:pPr algn="ctr"/>
            <a:r>
              <a:rPr lang="en-US" sz="5300" b="1" dirty="0">
                <a:solidFill>
                  <a:srgbClr val="FF0000"/>
                </a:solidFill>
                <a:latin typeface="UTM Avo" panose="02040603050506020204" pitchFamily="18" charset="0"/>
              </a:rPr>
              <a:t>VÀ CÁC EM HỌC SINH THÂN MẾN</a:t>
            </a:r>
            <a:endParaRPr lang="en-US" sz="5300" b="1" dirty="0">
              <a:solidFill>
                <a:srgbClr val="FF0000"/>
              </a:solidFill>
            </a:endParaRPr>
          </a:p>
        </p:txBody>
      </p:sp>
    </p:spTree>
    <p:extLst>
      <p:ext uri="{BB962C8B-B14F-4D97-AF65-F5344CB8AC3E}">
        <p14:creationId xmlns:p14="http://schemas.microsoft.com/office/powerpoint/2010/main" val="13343208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mScanner 12-31-2020 09.43_2.jpg">
            <a:extLst>
              <a:ext uri="{FF2B5EF4-FFF2-40B4-BE49-F238E27FC236}">
                <a16:creationId xmlns:a16="http://schemas.microsoft.com/office/drawing/2014/main" xmlns="" id="{DC310960-CAB0-A155-C019-C43875C78F13}"/>
              </a:ext>
            </a:extLst>
          </p:cNvPr>
          <p:cNvPicPr>
            <a:picLocks noChangeAspect="1"/>
          </p:cNvPicPr>
          <p:nvPr/>
        </p:nvPicPr>
        <p:blipFill rotWithShape="1">
          <a:blip r:embed="rId2"/>
          <a:srcRect l="15868" t="5279" r="8138" b="20186"/>
          <a:stretch/>
        </p:blipFill>
        <p:spPr>
          <a:xfrm>
            <a:off x="-78977" y="24201"/>
            <a:ext cx="1511696" cy="1460261"/>
          </a:xfrm>
          <a:prstGeom prst="rect">
            <a:avLst/>
          </a:prstGeom>
        </p:spPr>
      </p:pic>
      <p:sp>
        <p:nvSpPr>
          <p:cNvPr id="5" name="Rectangle 4"/>
          <p:cNvSpPr/>
          <p:nvPr/>
        </p:nvSpPr>
        <p:spPr>
          <a:xfrm>
            <a:off x="1661319" y="215722"/>
            <a:ext cx="14401800" cy="1077218"/>
          </a:xfrm>
          <a:prstGeom prst="rect">
            <a:avLst/>
          </a:prstGeom>
        </p:spPr>
        <p:txBody>
          <a:bodyPr wrap="square">
            <a:spAutoFit/>
          </a:bodyPr>
          <a:lstStyle/>
          <a:p>
            <a:r>
              <a:rPr lang="en-US" sz="3200" dirty="0" err="1" smtClean="0">
                <a:solidFill>
                  <a:srgbClr val="0000CC"/>
                </a:solidFill>
                <a:latin typeface="Times New Roman" panose="02020603050405020304" pitchFamily="18" charset="0"/>
                <a:cs typeface="Times New Roman" panose="02020603050405020304" pitchFamily="18" charset="0"/>
              </a:rPr>
              <a:t>Câu</a:t>
            </a:r>
            <a:r>
              <a:rPr lang="en-US" sz="3200" dirty="0" smtClean="0">
                <a:solidFill>
                  <a:srgbClr val="0000CC"/>
                </a:solidFill>
                <a:latin typeface="Times New Roman" panose="02020603050405020304" pitchFamily="18" charset="0"/>
                <a:cs typeface="Times New Roman" panose="02020603050405020304" pitchFamily="18" charset="0"/>
              </a:rPr>
              <a:t> 3: </a:t>
            </a:r>
            <a:r>
              <a:rPr lang="en-US" sz="3200" dirty="0" err="1" smtClean="0">
                <a:solidFill>
                  <a:srgbClr val="0000CC"/>
                </a:solidFill>
                <a:latin typeface="Times New Roman" panose="02020603050405020304" pitchFamily="18" charset="0"/>
                <a:cs typeface="Times New Roman" panose="02020603050405020304" pitchFamily="18" charset="0"/>
              </a:rPr>
              <a:t>Quan</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sát</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từ</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hình</a:t>
            </a:r>
            <a:r>
              <a:rPr lang="en-US" sz="3200" dirty="0">
                <a:solidFill>
                  <a:srgbClr val="0000CC"/>
                </a:solidFill>
                <a:latin typeface="Times New Roman" panose="02020603050405020304" pitchFamily="18" charset="0"/>
                <a:cs typeface="Times New Roman" panose="02020603050405020304" pitchFamily="18" charset="0"/>
              </a:rPr>
              <a:t> 3 </a:t>
            </a:r>
            <a:r>
              <a:rPr lang="en-US" sz="3200" dirty="0" err="1">
                <a:solidFill>
                  <a:srgbClr val="0000CC"/>
                </a:solidFill>
                <a:latin typeface="Times New Roman" panose="02020603050405020304" pitchFamily="18" charset="0"/>
                <a:cs typeface="Times New Roman" panose="02020603050405020304" pitchFamily="18" charset="0"/>
              </a:rPr>
              <a:t>đến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hình</a:t>
            </a:r>
            <a:r>
              <a:rPr lang="en-US" sz="3200" dirty="0">
                <a:solidFill>
                  <a:srgbClr val="0000CC"/>
                </a:solidFill>
                <a:latin typeface="Times New Roman" panose="02020603050405020304" pitchFamily="18" charset="0"/>
                <a:cs typeface="Times New Roman" panose="02020603050405020304" pitchFamily="18" charset="0"/>
              </a:rPr>
              <a:t> 6, </a:t>
            </a:r>
            <a:r>
              <a:rPr lang="en-US" sz="3200" dirty="0" err="1">
                <a:solidFill>
                  <a:srgbClr val="0000CC"/>
                </a:solidFill>
                <a:latin typeface="Times New Roman" panose="02020603050405020304" pitchFamily="18" charset="0"/>
                <a:cs typeface="Times New Roman" panose="02020603050405020304" pitchFamily="18" charset="0"/>
              </a:rPr>
              <a:t>chỉ</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và</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nói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tên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các</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đới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khí</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hậu</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Từng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đới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khí</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hậu</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có</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đặc</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điểm</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gì</a:t>
            </a:r>
            <a:r>
              <a:rPr lang="en-US" sz="3200" dirty="0">
                <a:solidFill>
                  <a:srgbClr val="0000CC"/>
                </a:solidFill>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rotWithShape="1">
          <a:blip r:embed="rId3"/>
          <a:srcRect l="45418" t="19630" r="16249" b="5556"/>
          <a:stretch/>
        </p:blipFill>
        <p:spPr>
          <a:xfrm>
            <a:off x="7892563" y="990600"/>
            <a:ext cx="8170555" cy="7882221"/>
          </a:xfrm>
          <a:prstGeom prst="rect">
            <a:avLst/>
          </a:prstGeom>
        </p:spPr>
      </p:pic>
      <p:sp>
        <p:nvSpPr>
          <p:cNvPr id="7" name="Rectangle 6"/>
          <p:cNvSpPr/>
          <p:nvPr/>
        </p:nvSpPr>
        <p:spPr>
          <a:xfrm>
            <a:off x="685" y="1693894"/>
            <a:ext cx="8137525" cy="2062103"/>
          </a:xfrm>
          <a:prstGeom prst="rect">
            <a:avLst/>
          </a:prstGeom>
        </p:spPr>
        <p:txBody>
          <a:bodyPr>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 </a:t>
            </a:r>
            <a:r>
              <a:rPr lang="vi-VN" sz="3200" dirty="0" smtClean="0">
                <a:solidFill>
                  <a:srgbClr val="FF0000"/>
                </a:solidFill>
                <a:latin typeface="Times New Roman" panose="02020603050405020304" pitchFamily="18" charset="0"/>
                <a:cs typeface="Times New Roman" panose="02020603050405020304" pitchFamily="18" charset="0"/>
              </a:rPr>
              <a:t>Đới </a:t>
            </a:r>
            <a:r>
              <a:rPr lang="vi-VN" sz="3200" dirty="0">
                <a:solidFill>
                  <a:srgbClr val="FF0000"/>
                </a:solidFill>
                <a:latin typeface="Times New Roman" panose="02020603050405020304" pitchFamily="18" charset="0"/>
                <a:cs typeface="Times New Roman" panose="02020603050405020304" pitchFamily="18" charset="0"/>
              </a:rPr>
              <a:t>lạnh: đây là nơi lạnh quanh năm, ít có con người sinh sống. Chủ yếu là băng, nhiệt độ âm. Không có thực vật sinh sống, động vật chủ yếu là gấu bắc cực, chim cánh cụt,…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0" y="3819167"/>
            <a:ext cx="8137525" cy="1569660"/>
          </a:xfrm>
          <a:prstGeom prst="rect">
            <a:avLst/>
          </a:prstGeom>
        </p:spPr>
        <p:txBody>
          <a:bodyPr>
            <a:spAutoFit/>
          </a:bodyPr>
          <a:lstStyle/>
          <a:p>
            <a:r>
              <a:rPr lang="vi-VN" sz="3200" dirty="0">
                <a:solidFill>
                  <a:srgbClr val="0000CC"/>
                </a:solidFill>
                <a:latin typeface="Roboto"/>
              </a:rPr>
              <a:t>+ </a:t>
            </a:r>
            <a:r>
              <a:rPr lang="vi-VN" sz="3200" dirty="0">
                <a:solidFill>
                  <a:srgbClr val="0000CC"/>
                </a:solidFill>
                <a:latin typeface="Times New Roman" panose="02020603050405020304" pitchFamily="18" charset="0"/>
                <a:cs typeface="Times New Roman" panose="02020603050405020304" pitchFamily="18" charset="0"/>
              </a:rPr>
              <a:t>Đới ôn hòa: là nơi thời tiết thay đổi thất thường. Có 4 mùa: xuân, hạ, thu, đông. Nhiệt độ trung bình.</a:t>
            </a:r>
            <a:endParaRPr lang="en-US" sz="3200" dirty="0">
              <a:solidFill>
                <a:srgbClr val="0000CC"/>
              </a:solidFill>
              <a:latin typeface="Times New Roman" panose="02020603050405020304" pitchFamily="18" charset="0"/>
              <a:cs typeface="Times New Roman" panose="02020603050405020304" pitchFamily="18" charset="0"/>
            </a:endParaRPr>
          </a:p>
        </p:txBody>
      </p:sp>
      <p:sp>
        <p:nvSpPr>
          <p:cNvPr id="9" name="Rectangle 8"/>
          <p:cNvSpPr/>
          <p:nvPr/>
        </p:nvSpPr>
        <p:spPr>
          <a:xfrm>
            <a:off x="14507" y="5562600"/>
            <a:ext cx="6306442" cy="584775"/>
          </a:xfrm>
          <a:prstGeom prst="rect">
            <a:avLst/>
          </a:prstGeom>
        </p:spPr>
        <p:txBody>
          <a:bodyPr wrap="square">
            <a:spAutoFit/>
          </a:bodyPr>
          <a:lstStyle/>
          <a:p>
            <a:r>
              <a:rPr lang="vi-VN" sz="3200" dirty="0">
                <a:solidFill>
                  <a:srgbClr val="00B050"/>
                </a:solidFill>
                <a:latin typeface="Roboto"/>
              </a:rPr>
              <a:t>+ </a:t>
            </a:r>
            <a:r>
              <a:rPr lang="vi-VN" sz="3200" dirty="0">
                <a:solidFill>
                  <a:srgbClr val="00B050"/>
                </a:solidFill>
                <a:latin typeface="Times New Roman" panose="02020603050405020304" pitchFamily="18" charset="0"/>
                <a:cs typeface="Times New Roman" panose="02020603050405020304" pitchFamily="18" charset="0"/>
              </a:rPr>
              <a:t>Đới nóng: là nơi nóng quanh năm.</a:t>
            </a:r>
            <a:endParaRPr lang="en-US" sz="32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46205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8919" y="13234"/>
            <a:ext cx="14597931" cy="3170099"/>
          </a:xfrm>
          <a:prstGeom prst="rect">
            <a:avLst/>
          </a:prstGeom>
          <a:noFill/>
        </p:spPr>
        <p:txBody>
          <a:bodyPr wrap="square" rtlCol="0">
            <a:spAutoFit/>
          </a:bodyPr>
          <a:lstStyle/>
          <a:p>
            <a:pPr algn="just"/>
            <a:r>
              <a:rPr lang="en-US" sz="4000" b="1" dirty="0" err="1" smtClean="0">
                <a:solidFill>
                  <a:srgbClr val="0000CC"/>
                </a:solidFill>
                <a:latin typeface="Times New Roman" panose="02020603050405020304" pitchFamily="18" charset="0"/>
                <a:cs typeface="Times New Roman" panose="02020603050405020304" pitchFamily="18" charset="0"/>
              </a:rPr>
              <a:t>Thực</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hành</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quả</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địa</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cầu</a:t>
            </a:r>
            <a:r>
              <a:rPr lang="en-US" sz="4000" b="1" dirty="0" smtClean="0">
                <a:solidFill>
                  <a:srgbClr val="0000CC"/>
                </a:solidFill>
                <a:latin typeface="Times New Roman" panose="02020603050405020304" pitchFamily="18" charset="0"/>
                <a:cs typeface="Times New Roman" panose="02020603050405020304" pitchFamily="18" charset="0"/>
              </a:rPr>
              <a:t>:</a:t>
            </a:r>
          </a:p>
          <a:p>
            <a:pPr marL="571500" indent="-571500" algn="just">
              <a:buFont typeface="Arial" pitchFamily="34" charset="0"/>
              <a:buChar char="•"/>
            </a:pPr>
            <a:r>
              <a:rPr lang="en-US" sz="4000" b="1" dirty="0" err="1" smtClean="0">
                <a:solidFill>
                  <a:srgbClr val="0000CC"/>
                </a:solidFill>
                <a:latin typeface="Times New Roman" panose="02020603050405020304" pitchFamily="18" charset="0"/>
                <a:cs typeface="Times New Roman" panose="02020603050405020304" pitchFamily="18" charset="0"/>
              </a:rPr>
              <a:t>Chỉ</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a:t>
            </a:r>
            <a:r>
              <a:rPr lang="en-US" sz="4000" b="1" dirty="0" err="1" smtClean="0">
                <a:solidFill>
                  <a:srgbClr val="0000CC"/>
                </a:solidFill>
                <a:latin typeface="Times New Roman" panose="02020603050405020304" pitchFamily="18" charset="0"/>
                <a:cs typeface="Times New Roman" panose="02020603050405020304" pitchFamily="18" charset="0"/>
              </a:rPr>
              <a:t>ực</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Bắc</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cực</a:t>
            </a:r>
            <a:r>
              <a:rPr lang="en-US" sz="4000" b="1" dirty="0" smtClean="0">
                <a:solidFill>
                  <a:srgbClr val="0000CC"/>
                </a:solidFill>
                <a:latin typeface="Times New Roman" panose="02020603050405020304" pitchFamily="18" charset="0"/>
                <a:cs typeface="Times New Roman" panose="02020603050405020304" pitchFamily="18" charset="0"/>
              </a:rPr>
              <a:t> Nam, </a:t>
            </a:r>
            <a:r>
              <a:rPr lang="en-US" sz="4000" b="1" dirty="0" err="1" smtClean="0">
                <a:solidFill>
                  <a:srgbClr val="0000CC"/>
                </a:solidFill>
                <a:latin typeface="Times New Roman" panose="02020603050405020304" pitchFamily="18" charset="0"/>
                <a:cs typeface="Times New Roman" panose="02020603050405020304" pitchFamily="18" charset="0"/>
              </a:rPr>
              <a:t>đường</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Xích</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Đạo</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bán</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cầu</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Bắc</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bán</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cầu</a:t>
            </a:r>
            <a:r>
              <a:rPr lang="en-US" sz="4000" b="1" dirty="0" smtClean="0">
                <a:solidFill>
                  <a:srgbClr val="0000CC"/>
                </a:solidFill>
                <a:latin typeface="Times New Roman" panose="02020603050405020304" pitchFamily="18" charset="0"/>
                <a:cs typeface="Times New Roman" panose="02020603050405020304" pitchFamily="18" charset="0"/>
              </a:rPr>
              <a:t> Nam </a:t>
            </a:r>
            <a:r>
              <a:rPr lang="en-US" sz="4000" b="1" dirty="0" err="1" smtClean="0">
                <a:solidFill>
                  <a:srgbClr val="0000CC"/>
                </a:solidFill>
                <a:latin typeface="Times New Roman" panose="02020603050405020304" pitchFamily="18" charset="0"/>
                <a:cs typeface="Times New Roman" panose="02020603050405020304" pitchFamily="18" charset="0"/>
              </a:rPr>
              <a:t>và</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các</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đới</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khí</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hậu</a:t>
            </a:r>
            <a:r>
              <a:rPr lang="en-US" sz="4000" b="1" dirty="0" smtClean="0">
                <a:solidFill>
                  <a:srgbClr val="0000CC"/>
                </a:solidFill>
                <a:latin typeface="Times New Roman" panose="02020603050405020304" pitchFamily="18" charset="0"/>
                <a:cs typeface="Times New Roman" panose="02020603050405020304" pitchFamily="18" charset="0"/>
              </a:rPr>
              <a:t>.</a:t>
            </a:r>
          </a:p>
          <a:p>
            <a:pPr marL="571500" indent="-571500" algn="just">
              <a:buFont typeface="Arial" pitchFamily="34" charset="0"/>
              <a:buChar char="•"/>
            </a:pPr>
            <a:r>
              <a:rPr lang="en-US" sz="4000" b="1" dirty="0" err="1" smtClean="0">
                <a:solidFill>
                  <a:srgbClr val="0000CC"/>
                </a:solidFill>
                <a:latin typeface="Times New Roman" panose="02020603050405020304" pitchFamily="18" charset="0"/>
                <a:cs typeface="Times New Roman" panose="02020603050405020304" pitchFamily="18" charset="0"/>
              </a:rPr>
              <a:t>Chỉ</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vị</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trí</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của</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Việt</a:t>
            </a:r>
            <a:r>
              <a:rPr lang="en-US" sz="4000" b="1" dirty="0" smtClean="0">
                <a:solidFill>
                  <a:srgbClr val="0000CC"/>
                </a:solidFill>
                <a:latin typeface="Times New Roman" panose="02020603050405020304" pitchFamily="18" charset="0"/>
                <a:cs typeface="Times New Roman" panose="02020603050405020304" pitchFamily="18" charset="0"/>
              </a:rPr>
              <a:t> Nam </a:t>
            </a:r>
            <a:r>
              <a:rPr lang="en-US" sz="4000" b="1" dirty="0" err="1" smtClean="0">
                <a:solidFill>
                  <a:srgbClr val="0000CC"/>
                </a:solidFill>
                <a:latin typeface="Times New Roman" panose="02020603050405020304" pitchFamily="18" charset="0"/>
                <a:cs typeface="Times New Roman" panose="02020603050405020304" pitchFamily="18" charset="0"/>
              </a:rPr>
              <a:t>và</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cho</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biết</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nước</a:t>
            </a:r>
            <a:r>
              <a:rPr lang="en-US" sz="4000" b="1" dirty="0" smtClean="0">
                <a:solidFill>
                  <a:srgbClr val="0000CC"/>
                </a:solidFill>
                <a:latin typeface="Times New Roman" panose="02020603050405020304" pitchFamily="18" charset="0"/>
                <a:cs typeface="Times New Roman" panose="02020603050405020304" pitchFamily="18" charset="0"/>
              </a:rPr>
              <a:t> ta </a:t>
            </a:r>
            <a:r>
              <a:rPr lang="en-US" sz="4000" b="1" dirty="0" err="1" smtClean="0">
                <a:solidFill>
                  <a:srgbClr val="0000CC"/>
                </a:solidFill>
                <a:latin typeface="Times New Roman" panose="02020603050405020304" pitchFamily="18" charset="0"/>
                <a:cs typeface="Times New Roman" panose="02020603050405020304" pitchFamily="18" charset="0"/>
              </a:rPr>
              <a:t>nằm</a:t>
            </a:r>
            <a:r>
              <a:rPr lang="en-US" sz="4000" b="1" dirty="0" smtClean="0">
                <a:solidFill>
                  <a:srgbClr val="0000CC"/>
                </a:solidFill>
                <a:latin typeface="Times New Roman" panose="02020603050405020304" pitchFamily="18" charset="0"/>
                <a:cs typeface="Times New Roman" panose="02020603050405020304" pitchFamily="18" charset="0"/>
              </a:rPr>
              <a:t> ở </a:t>
            </a:r>
            <a:r>
              <a:rPr lang="en-US" sz="4000" b="1" dirty="0" err="1" smtClean="0">
                <a:solidFill>
                  <a:srgbClr val="0000CC"/>
                </a:solidFill>
                <a:latin typeface="Times New Roman" panose="02020603050405020304" pitchFamily="18" charset="0"/>
                <a:cs typeface="Times New Roman" panose="02020603050405020304" pitchFamily="18" charset="0"/>
              </a:rPr>
              <a:t>đới</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khí</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hậu</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nào</a:t>
            </a:r>
            <a:r>
              <a:rPr lang="en-US" sz="4000" b="1" dirty="0">
                <a:solidFill>
                  <a:srgbClr val="0000CC"/>
                </a:solidFill>
                <a:latin typeface="Times New Roman" panose="02020603050405020304" pitchFamily="18" charset="0"/>
                <a:cs typeface="Times New Roman" panose="02020603050405020304" pitchFamily="18" charset="0"/>
              </a:rPr>
              <a:t>.</a:t>
            </a:r>
          </a:p>
        </p:txBody>
      </p:sp>
      <p:pic>
        <p:nvPicPr>
          <p:cNvPr id="5" name="Picture 4" descr="CamScanner 12-31-2020 09.43_3.jpg">
            <a:extLst>
              <a:ext uri="{FF2B5EF4-FFF2-40B4-BE49-F238E27FC236}">
                <a16:creationId xmlns:a16="http://schemas.microsoft.com/office/drawing/2014/main" xmlns="" id="{93145E25-0338-1470-4812-46A02F6726CB}"/>
              </a:ext>
            </a:extLst>
          </p:cNvPr>
          <p:cNvPicPr>
            <a:picLocks noChangeAspect="1"/>
          </p:cNvPicPr>
          <p:nvPr/>
        </p:nvPicPr>
        <p:blipFill rotWithShape="1">
          <a:blip r:embed="rId2" cstate="print"/>
          <a:srcRect l="183" t="2521" r="6184" b="13445"/>
          <a:stretch/>
        </p:blipFill>
        <p:spPr>
          <a:xfrm>
            <a:off x="0" y="0"/>
            <a:ext cx="1360668" cy="1371600"/>
          </a:xfrm>
          <a:prstGeom prst="rect">
            <a:avLst/>
          </a:prstGeom>
        </p:spPr>
      </p:pic>
      <p:sp>
        <p:nvSpPr>
          <p:cNvPr id="6" name="Rectangle 5"/>
          <p:cNvSpPr/>
          <p:nvPr/>
        </p:nvSpPr>
        <p:spPr>
          <a:xfrm>
            <a:off x="975519" y="3657600"/>
            <a:ext cx="7036670" cy="584775"/>
          </a:xfrm>
          <a:prstGeom prst="rect">
            <a:avLst/>
          </a:prstGeom>
        </p:spPr>
        <p:txBody>
          <a:bodyPr wrap="none">
            <a:spAutoFit/>
          </a:bodyPr>
          <a:lstStyle/>
          <a:p>
            <a:r>
              <a:rPr lang="en-US" sz="3200" b="1" dirty="0" err="1">
                <a:solidFill>
                  <a:srgbClr val="FF7C80"/>
                </a:solidFill>
                <a:latin typeface="Times New Roman" panose="02020603050405020304" pitchFamily="18" charset="0"/>
                <a:cs typeface="Times New Roman" panose="02020603050405020304" pitchFamily="18" charset="0"/>
              </a:rPr>
              <a:t>Việt</a:t>
            </a:r>
            <a:r>
              <a:rPr lang="en-US" sz="3200" b="1" dirty="0">
                <a:solidFill>
                  <a:srgbClr val="FF7C80"/>
                </a:solidFill>
                <a:latin typeface="Times New Roman" panose="02020603050405020304" pitchFamily="18" charset="0"/>
                <a:cs typeface="Times New Roman" panose="02020603050405020304" pitchFamily="18" charset="0"/>
              </a:rPr>
              <a:t> Nam </a:t>
            </a:r>
            <a:r>
              <a:rPr lang="en-US" sz="3200" b="1" dirty="0" err="1">
                <a:solidFill>
                  <a:srgbClr val="FF7C80"/>
                </a:solidFill>
                <a:latin typeface="Times New Roman" panose="02020603050405020304" pitchFamily="18" charset="0"/>
                <a:cs typeface="Times New Roman" panose="02020603050405020304" pitchFamily="18" charset="0"/>
              </a:rPr>
              <a:t>nằm</a:t>
            </a:r>
            <a:r>
              <a:rPr lang="en-US" sz="3200" b="1" dirty="0">
                <a:solidFill>
                  <a:srgbClr val="FF7C80"/>
                </a:solidFill>
                <a:latin typeface="Times New Roman" panose="02020603050405020304" pitchFamily="18" charset="0"/>
                <a:cs typeface="Times New Roman" panose="02020603050405020304" pitchFamily="18" charset="0"/>
              </a:rPr>
              <a:t> ở </a:t>
            </a:r>
            <a:r>
              <a:rPr lang="en-US" sz="3200" b="1" dirty="0" err="1">
                <a:solidFill>
                  <a:srgbClr val="FF7C80"/>
                </a:solidFill>
                <a:latin typeface="Times New Roman" panose="02020603050405020304" pitchFamily="18" charset="0"/>
                <a:cs typeface="Times New Roman" panose="02020603050405020304" pitchFamily="18" charset="0"/>
              </a:rPr>
              <a:t>đới</a:t>
            </a:r>
            <a:r>
              <a:rPr lang="en-US" sz="3200" b="1" dirty="0">
                <a:solidFill>
                  <a:srgbClr val="FF7C80"/>
                </a:solidFill>
                <a:latin typeface="Times New Roman" panose="02020603050405020304" pitchFamily="18" charset="0"/>
                <a:cs typeface="Times New Roman" panose="02020603050405020304" pitchFamily="18" charset="0"/>
              </a:rPr>
              <a:t> </a:t>
            </a:r>
            <a:r>
              <a:rPr lang="en-US" sz="3200" b="1" dirty="0" err="1">
                <a:solidFill>
                  <a:srgbClr val="FF7C80"/>
                </a:solidFill>
                <a:latin typeface="Times New Roman" panose="02020603050405020304" pitchFamily="18" charset="0"/>
                <a:cs typeface="Times New Roman" panose="02020603050405020304" pitchFamily="18" charset="0"/>
              </a:rPr>
              <a:t>khí</a:t>
            </a:r>
            <a:r>
              <a:rPr lang="en-US" sz="3200" b="1" dirty="0">
                <a:solidFill>
                  <a:srgbClr val="FF7C80"/>
                </a:solidFill>
                <a:latin typeface="Times New Roman" panose="02020603050405020304" pitchFamily="18" charset="0"/>
                <a:cs typeface="Times New Roman" panose="02020603050405020304" pitchFamily="18" charset="0"/>
              </a:rPr>
              <a:t> </a:t>
            </a:r>
            <a:r>
              <a:rPr lang="en-US" sz="3200" b="1" dirty="0" err="1">
                <a:solidFill>
                  <a:srgbClr val="FF7C80"/>
                </a:solidFill>
                <a:latin typeface="Times New Roman" panose="02020603050405020304" pitchFamily="18" charset="0"/>
                <a:cs typeface="Times New Roman" panose="02020603050405020304" pitchFamily="18" charset="0"/>
              </a:rPr>
              <a:t>hậu</a:t>
            </a:r>
            <a:r>
              <a:rPr lang="en-US" sz="3200" b="1" dirty="0">
                <a:solidFill>
                  <a:srgbClr val="FF7C80"/>
                </a:solidFill>
                <a:latin typeface="Times New Roman" panose="02020603050405020304" pitchFamily="18" charset="0"/>
                <a:cs typeface="Times New Roman" panose="02020603050405020304" pitchFamily="18" charset="0"/>
              </a:rPr>
              <a:t>: </a:t>
            </a:r>
            <a:r>
              <a:rPr lang="en-US" sz="3200" b="1" dirty="0" err="1">
                <a:solidFill>
                  <a:srgbClr val="FF7C80"/>
                </a:solidFill>
                <a:latin typeface="Times New Roman" panose="02020603050405020304" pitchFamily="18" charset="0"/>
                <a:cs typeface="Times New Roman" panose="02020603050405020304" pitchFamily="18" charset="0"/>
              </a:rPr>
              <a:t>đới</a:t>
            </a:r>
            <a:r>
              <a:rPr lang="en-US" sz="3200" b="1" dirty="0">
                <a:solidFill>
                  <a:srgbClr val="FF7C80"/>
                </a:solidFill>
                <a:latin typeface="Times New Roman" panose="02020603050405020304" pitchFamily="18" charset="0"/>
                <a:cs typeface="Times New Roman" panose="02020603050405020304" pitchFamily="18" charset="0"/>
              </a:rPr>
              <a:t> </a:t>
            </a:r>
            <a:r>
              <a:rPr lang="en-US" sz="3200" b="1" dirty="0" err="1">
                <a:solidFill>
                  <a:srgbClr val="FF7C80"/>
                </a:solidFill>
                <a:latin typeface="Times New Roman" panose="02020603050405020304" pitchFamily="18" charset="0"/>
                <a:cs typeface="Times New Roman" panose="02020603050405020304" pitchFamily="18" charset="0"/>
              </a:rPr>
              <a:t>nóng</a:t>
            </a:r>
            <a:r>
              <a:rPr lang="en-US" sz="3200" b="1" dirty="0">
                <a:solidFill>
                  <a:srgbClr val="FF7C80"/>
                </a:solidFill>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rotWithShape="1">
          <a:blip r:embed="rId3"/>
          <a:srcRect l="52007" t="13053" r="5996" b="4726"/>
          <a:stretch/>
        </p:blipFill>
        <p:spPr>
          <a:xfrm>
            <a:off x="9509919" y="2743200"/>
            <a:ext cx="5869725" cy="5867400"/>
          </a:xfrm>
          <a:prstGeom prst="rect">
            <a:avLst/>
          </a:prstGeom>
        </p:spPr>
      </p:pic>
    </p:spTree>
    <p:extLst>
      <p:ext uri="{BB962C8B-B14F-4D97-AF65-F5344CB8AC3E}">
        <p14:creationId xmlns:p14="http://schemas.microsoft.com/office/powerpoint/2010/main" val="5214985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defRPr/>
            </a:pPr>
            <a:endParaRPr lang="vi-VN">
              <a:solidFill>
                <a:schemeClr val="tx2">
                  <a:satMod val="130000"/>
                </a:schemeClr>
              </a:solidFill>
            </a:endParaRPr>
          </a:p>
        </p:txBody>
      </p:sp>
      <p:sp>
        <p:nvSpPr>
          <p:cNvPr id="36867" name="Rectangle 3"/>
          <p:cNvSpPr>
            <a:spLocks noGrp="1" noChangeArrowheads="1"/>
          </p:cNvSpPr>
          <p:nvPr>
            <p:ph sz="quarter" idx="13"/>
          </p:nvPr>
        </p:nvSpPr>
        <p:spPr/>
        <p:txBody>
          <a:bodyPr/>
          <a:lstStyle/>
          <a:p>
            <a:pPr eaLnBrk="1" hangingPunct="1"/>
            <a:endParaRPr lang="vi-VN" altLang="en-US" smtClean="0"/>
          </a:p>
        </p:txBody>
      </p:sp>
      <p:pic>
        <p:nvPicPr>
          <p:cNvPr id="36868" name="Picture 4" descr="img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276638"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descr="animal_colombe_1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78862" y="5374112"/>
            <a:ext cx="3174810" cy="175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0" name="AutoShape 4"/>
          <p:cNvSpPr>
            <a:spLocks noChangeArrowheads="1"/>
          </p:cNvSpPr>
          <p:nvPr/>
        </p:nvSpPr>
        <p:spPr bwMode="auto">
          <a:xfrm>
            <a:off x="13305974" y="4261908"/>
            <a:ext cx="1220748" cy="812800"/>
          </a:xfrm>
          <a:prstGeom prst="irregularSeal1">
            <a:avLst/>
          </a:prstGeom>
          <a:gradFill rotWithShape="1">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2018" tIns="61009" rIns="122018" bIns="61009" anchor="ctr"/>
          <a:lstStyle/>
          <a:p>
            <a:pPr eaLnBrk="1" hangingPunct="1"/>
            <a:endParaRPr lang="vi-VN" altLang="en-US"/>
          </a:p>
        </p:txBody>
      </p:sp>
      <p:sp>
        <p:nvSpPr>
          <p:cNvPr id="137229" name="AutoShape 13"/>
          <p:cNvSpPr>
            <a:spLocks noChangeArrowheads="1"/>
          </p:cNvSpPr>
          <p:nvPr/>
        </p:nvSpPr>
        <p:spPr bwMode="auto">
          <a:xfrm>
            <a:off x="8138319" y="1663700"/>
            <a:ext cx="1220748" cy="812800"/>
          </a:xfrm>
          <a:prstGeom prst="irregularSeal1">
            <a:avLst/>
          </a:prstGeom>
          <a:gradFill rotWithShape="1">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2018" tIns="61009" rIns="122018" bIns="61009" anchor="ctr"/>
          <a:lstStyle/>
          <a:p>
            <a:pPr eaLnBrk="1" hangingPunct="1"/>
            <a:endParaRPr lang="vi-VN" altLang="en-US"/>
          </a:p>
        </p:txBody>
      </p:sp>
      <p:sp>
        <p:nvSpPr>
          <p:cNvPr id="137230" name="AutoShape 14"/>
          <p:cNvSpPr>
            <a:spLocks noChangeArrowheads="1"/>
          </p:cNvSpPr>
          <p:nvPr/>
        </p:nvSpPr>
        <p:spPr bwMode="auto">
          <a:xfrm>
            <a:off x="1633910" y="4572006"/>
            <a:ext cx="1220748" cy="1005417"/>
          </a:xfrm>
          <a:prstGeom prst="irregularSeal1">
            <a:avLst/>
          </a:prstGeom>
          <a:gradFill rotWithShape="1">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2018" tIns="61009" rIns="122018" bIns="61009" anchor="ctr"/>
          <a:lstStyle/>
          <a:p>
            <a:pPr eaLnBrk="1" hangingPunct="1"/>
            <a:endParaRPr lang="vi-VN" altLang="en-US"/>
          </a:p>
        </p:txBody>
      </p:sp>
      <p:sp>
        <p:nvSpPr>
          <p:cNvPr id="2" name="AutoShape 13"/>
          <p:cNvSpPr>
            <a:spLocks noChangeArrowheads="1"/>
          </p:cNvSpPr>
          <p:nvPr/>
        </p:nvSpPr>
        <p:spPr bwMode="auto">
          <a:xfrm>
            <a:off x="8545235" y="7353301"/>
            <a:ext cx="1220748" cy="812800"/>
          </a:xfrm>
          <a:prstGeom prst="irregularSeal1">
            <a:avLst/>
          </a:prstGeom>
          <a:gradFill rotWithShape="1">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2018" tIns="61009" rIns="122018" bIns="61009" anchor="ctr"/>
          <a:lstStyle/>
          <a:p>
            <a:pPr eaLnBrk="1" hangingPunct="1"/>
            <a:endParaRPr lang="vi-VN" altLang="en-US"/>
          </a:p>
        </p:txBody>
      </p:sp>
      <p:pic>
        <p:nvPicPr>
          <p:cNvPr id="77835" name="Hoang Yen - Thao Vy - Truc Huynh - Co La Tat Ca.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765983" y="3962400"/>
            <a:ext cx="54255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12" descr="animal_colombe_1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531097" y="2154439"/>
            <a:ext cx="3407921" cy="188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Picture 13" descr="animal_colombe_1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428371" y="931131"/>
            <a:ext cx="2271947"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9" name="Picture 15" descr="animal_colombe_1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9859" y="6154829"/>
            <a:ext cx="2271947"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0" name="Picture 16" descr="animal_colombe_1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390749" y="931131"/>
            <a:ext cx="3372688" cy="1866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2" name="Picture 18" descr="animal_colombe_1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67071" y="1663702"/>
            <a:ext cx="2271947"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13"/>
          <p:cNvSpPr>
            <a:spLocks noChangeArrowheads="1"/>
          </p:cNvSpPr>
          <p:nvPr/>
        </p:nvSpPr>
        <p:spPr bwMode="auto">
          <a:xfrm>
            <a:off x="2712773" y="2797577"/>
            <a:ext cx="1220748" cy="812800"/>
          </a:xfrm>
          <a:prstGeom prst="irregularSeal1">
            <a:avLst/>
          </a:prstGeom>
          <a:gradFill rotWithShape="1">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2018" tIns="61009" rIns="122018" bIns="61009" anchor="ctr"/>
          <a:lstStyle/>
          <a:p>
            <a:pPr eaLnBrk="1" hangingPunct="1"/>
            <a:endParaRPr lang="vi-VN" altLang="en-US"/>
          </a:p>
        </p:txBody>
      </p:sp>
      <p:sp>
        <p:nvSpPr>
          <p:cNvPr id="4" name="AutoShape 13"/>
          <p:cNvSpPr>
            <a:spLocks noChangeArrowheads="1"/>
          </p:cNvSpPr>
          <p:nvPr/>
        </p:nvSpPr>
        <p:spPr bwMode="auto">
          <a:xfrm>
            <a:off x="11529285" y="2391177"/>
            <a:ext cx="1220748" cy="812800"/>
          </a:xfrm>
          <a:prstGeom prst="irregularSeal1">
            <a:avLst/>
          </a:prstGeom>
          <a:gradFill rotWithShape="1">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2018" tIns="61009" rIns="122018" bIns="61009" anchor="ctr"/>
          <a:lstStyle/>
          <a:p>
            <a:pPr eaLnBrk="1" hangingPunct="1"/>
            <a:endParaRPr lang="vi-VN" altLang="en-US"/>
          </a:p>
        </p:txBody>
      </p:sp>
      <p:sp>
        <p:nvSpPr>
          <p:cNvPr id="5" name="AutoShape 13"/>
          <p:cNvSpPr>
            <a:spLocks noChangeArrowheads="1"/>
          </p:cNvSpPr>
          <p:nvPr/>
        </p:nvSpPr>
        <p:spPr bwMode="auto">
          <a:xfrm>
            <a:off x="11477529" y="7251701"/>
            <a:ext cx="1220748" cy="812800"/>
          </a:xfrm>
          <a:prstGeom prst="irregularSeal1">
            <a:avLst/>
          </a:prstGeom>
          <a:gradFill rotWithShape="1">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2018" tIns="61009" rIns="122018" bIns="61009" anchor="ctr"/>
          <a:lstStyle/>
          <a:p>
            <a:pPr eaLnBrk="1" hangingPunct="1"/>
            <a:endParaRPr lang="vi-VN" altLang="en-US"/>
          </a:p>
        </p:txBody>
      </p:sp>
      <p:sp>
        <p:nvSpPr>
          <p:cNvPr id="6" name="AutoShape 13"/>
          <p:cNvSpPr>
            <a:spLocks noChangeArrowheads="1"/>
          </p:cNvSpPr>
          <p:nvPr/>
        </p:nvSpPr>
        <p:spPr bwMode="auto">
          <a:xfrm>
            <a:off x="4035250" y="7131051"/>
            <a:ext cx="1220748" cy="812800"/>
          </a:xfrm>
          <a:prstGeom prst="irregularSeal1">
            <a:avLst/>
          </a:prstGeom>
          <a:gradFill rotWithShape="1">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2018" tIns="61009" rIns="122018" bIns="61009" anchor="ctr"/>
          <a:lstStyle/>
          <a:p>
            <a:pPr eaLnBrk="1" hangingPunct="1"/>
            <a:endParaRPr lang="vi-VN" altLang="en-US"/>
          </a:p>
        </p:txBody>
      </p:sp>
      <p:sp>
        <p:nvSpPr>
          <p:cNvPr id="24" name="TextBox 23">
            <a:extLst>
              <a:ext uri="{FF2B5EF4-FFF2-40B4-BE49-F238E27FC236}">
                <a16:creationId xmlns="" xmlns:a16="http://schemas.microsoft.com/office/drawing/2014/main" id="{CCEFAD26-3A77-451D-A001-71B9B70B7547}"/>
              </a:ext>
            </a:extLst>
          </p:cNvPr>
          <p:cNvSpPr txBox="1"/>
          <p:nvPr/>
        </p:nvSpPr>
        <p:spPr>
          <a:xfrm>
            <a:off x="780163" y="688909"/>
            <a:ext cx="11766176" cy="943848"/>
          </a:xfrm>
          <a:prstGeom prst="rect">
            <a:avLst/>
          </a:prstGeom>
          <a:noFill/>
        </p:spPr>
        <p:txBody>
          <a:bodyPr wrap="square" lIns="122018" tIns="61009" rIns="122018" bIns="61009" rtlCol="0">
            <a:spAutoFit/>
          </a:bodyPr>
          <a:lstStyle/>
          <a:p>
            <a:pPr defTabSz="1220145"/>
            <a:r>
              <a:rPr lang="en-US" sz="5300" dirty="0">
                <a:solidFill>
                  <a:schemeClr val="bg1"/>
                </a:solidFill>
                <a:latin typeface="HP-087" panose="020B0803050302020204" pitchFamily="34" charset="0"/>
              </a:rPr>
              <a:t>CỦNG CỐ - DẶN DÒ- NHẬN XÉT</a:t>
            </a:r>
          </a:p>
        </p:txBody>
      </p:sp>
      <p:sp>
        <p:nvSpPr>
          <p:cNvPr id="25" name="AutoShape 14"/>
          <p:cNvSpPr>
            <a:spLocks noChangeArrowheads="1"/>
          </p:cNvSpPr>
          <p:nvPr/>
        </p:nvSpPr>
        <p:spPr bwMode="auto">
          <a:xfrm>
            <a:off x="4611714" y="5277970"/>
            <a:ext cx="1220748" cy="1005417"/>
          </a:xfrm>
          <a:prstGeom prst="irregularSeal1">
            <a:avLst/>
          </a:prstGeom>
          <a:gradFill rotWithShape="1">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2018" tIns="61009" rIns="122018" bIns="61009" anchor="ctr"/>
          <a:lstStyle/>
          <a:p>
            <a:pPr eaLnBrk="1" hangingPunct="1"/>
            <a:endParaRPr lang="vi-VN" altLang="en-US"/>
          </a:p>
        </p:txBody>
      </p:sp>
      <p:sp>
        <p:nvSpPr>
          <p:cNvPr id="26" name="AutoShape 14"/>
          <p:cNvSpPr>
            <a:spLocks noChangeArrowheads="1"/>
          </p:cNvSpPr>
          <p:nvPr/>
        </p:nvSpPr>
        <p:spPr bwMode="auto">
          <a:xfrm>
            <a:off x="4487675" y="1632761"/>
            <a:ext cx="1220748" cy="1005417"/>
          </a:xfrm>
          <a:prstGeom prst="irregularSeal1">
            <a:avLst/>
          </a:prstGeom>
          <a:gradFill rotWithShape="1">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2018" tIns="61009" rIns="122018" bIns="61009" anchor="ctr"/>
          <a:lstStyle/>
          <a:p>
            <a:pPr eaLnBrk="1" hangingPunct="1"/>
            <a:endParaRPr lang="vi-VN" altLang="en-US"/>
          </a:p>
        </p:txBody>
      </p:sp>
      <p:sp>
        <p:nvSpPr>
          <p:cNvPr id="27" name="AutoShape 14"/>
          <p:cNvSpPr>
            <a:spLocks noChangeArrowheads="1"/>
          </p:cNvSpPr>
          <p:nvPr/>
        </p:nvSpPr>
        <p:spPr bwMode="auto">
          <a:xfrm>
            <a:off x="8138319" y="3224524"/>
            <a:ext cx="1220748" cy="1005417"/>
          </a:xfrm>
          <a:prstGeom prst="irregularSeal1">
            <a:avLst/>
          </a:prstGeom>
          <a:gradFill rotWithShape="1">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2018" tIns="61009" rIns="122018" bIns="61009" anchor="ctr"/>
          <a:lstStyle/>
          <a:p>
            <a:pPr eaLnBrk="1" hangingPunct="1"/>
            <a:endParaRPr lang="vi-VN" altLang="en-US"/>
          </a:p>
        </p:txBody>
      </p:sp>
      <p:sp>
        <p:nvSpPr>
          <p:cNvPr id="28" name="AutoShape 14"/>
          <p:cNvSpPr>
            <a:spLocks noChangeArrowheads="1"/>
          </p:cNvSpPr>
          <p:nvPr/>
        </p:nvSpPr>
        <p:spPr bwMode="auto">
          <a:xfrm>
            <a:off x="9765983" y="5374168"/>
            <a:ext cx="1220748" cy="1005417"/>
          </a:xfrm>
          <a:prstGeom prst="irregularSeal1">
            <a:avLst/>
          </a:prstGeom>
          <a:gradFill rotWithShape="1">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2018" tIns="61009" rIns="122018" bIns="61009" anchor="ctr"/>
          <a:lstStyle/>
          <a:p>
            <a:pPr eaLnBrk="1" hangingPunct="1"/>
            <a:endParaRPr lang="vi-VN" altLang="en-US"/>
          </a:p>
        </p:txBody>
      </p:sp>
    </p:spTree>
    <p:extLst>
      <p:ext uri="{BB962C8B-B14F-4D97-AF65-F5344CB8AC3E}">
        <p14:creationId xmlns:p14="http://schemas.microsoft.com/office/powerpoint/2010/main" val="31808310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68482" fill="hold"/>
                                        <p:tgtEl>
                                          <p:spTgt spid="77835"/>
                                        </p:tgtEl>
                                      </p:cBhvr>
                                    </p:cmd>
                                  </p:childTnLst>
                                </p:cTn>
                              </p:par>
                              <p:par>
                                <p:cTn id="7" presetID="23" presetClass="entr" presetSubtype="528" repeatCount="indefinite" fill="hold" grpId="0" nodeType="withEffect">
                                  <p:stCondLst>
                                    <p:cond delay="0"/>
                                  </p:stCondLst>
                                  <p:childTnLst>
                                    <p:set>
                                      <p:cBhvr>
                                        <p:cTn id="8" dur="1" fill="hold">
                                          <p:stCondLst>
                                            <p:cond delay="0"/>
                                          </p:stCondLst>
                                        </p:cTn>
                                        <p:tgtEl>
                                          <p:spTgt spid="137220"/>
                                        </p:tgtEl>
                                        <p:attrNameLst>
                                          <p:attrName>style.visibility</p:attrName>
                                        </p:attrNameLst>
                                      </p:cBhvr>
                                      <p:to>
                                        <p:strVal val="visible"/>
                                      </p:to>
                                    </p:set>
                                    <p:anim calcmode="lin" valueType="num">
                                      <p:cBhvr>
                                        <p:cTn id="9" dur="3000" fill="hold"/>
                                        <p:tgtEl>
                                          <p:spTgt spid="137220"/>
                                        </p:tgtEl>
                                        <p:attrNameLst>
                                          <p:attrName>ppt_w</p:attrName>
                                        </p:attrNameLst>
                                      </p:cBhvr>
                                      <p:tavLst>
                                        <p:tav tm="0">
                                          <p:val>
                                            <p:fltVal val="0"/>
                                          </p:val>
                                        </p:tav>
                                        <p:tav tm="100000">
                                          <p:val>
                                            <p:strVal val="#ppt_w"/>
                                          </p:val>
                                        </p:tav>
                                      </p:tavLst>
                                    </p:anim>
                                    <p:anim calcmode="lin" valueType="num">
                                      <p:cBhvr>
                                        <p:cTn id="10" dur="3000" fill="hold"/>
                                        <p:tgtEl>
                                          <p:spTgt spid="137220"/>
                                        </p:tgtEl>
                                        <p:attrNameLst>
                                          <p:attrName>ppt_h</p:attrName>
                                        </p:attrNameLst>
                                      </p:cBhvr>
                                      <p:tavLst>
                                        <p:tav tm="0">
                                          <p:val>
                                            <p:fltVal val="0"/>
                                          </p:val>
                                        </p:tav>
                                        <p:tav tm="100000">
                                          <p:val>
                                            <p:strVal val="#ppt_h"/>
                                          </p:val>
                                        </p:tav>
                                      </p:tavLst>
                                    </p:anim>
                                    <p:anim calcmode="lin" valueType="num">
                                      <p:cBhvr>
                                        <p:cTn id="11" dur="3000" fill="hold"/>
                                        <p:tgtEl>
                                          <p:spTgt spid="137220"/>
                                        </p:tgtEl>
                                        <p:attrNameLst>
                                          <p:attrName>ppt_x</p:attrName>
                                        </p:attrNameLst>
                                      </p:cBhvr>
                                      <p:tavLst>
                                        <p:tav tm="0">
                                          <p:val>
                                            <p:fltVal val="0.5"/>
                                          </p:val>
                                        </p:tav>
                                        <p:tav tm="100000">
                                          <p:val>
                                            <p:strVal val="#ppt_x"/>
                                          </p:val>
                                        </p:tav>
                                      </p:tavLst>
                                    </p:anim>
                                    <p:anim calcmode="lin" valueType="num">
                                      <p:cBhvr>
                                        <p:cTn id="12" dur="3000" fill="hold"/>
                                        <p:tgtEl>
                                          <p:spTgt spid="137220"/>
                                        </p:tgtEl>
                                        <p:attrNameLst>
                                          <p:attrName>ppt_y</p:attrName>
                                        </p:attrNameLst>
                                      </p:cBhvr>
                                      <p:tavLst>
                                        <p:tav tm="0">
                                          <p:val>
                                            <p:fltVal val="0.5"/>
                                          </p:val>
                                        </p:tav>
                                        <p:tav tm="100000">
                                          <p:val>
                                            <p:strVal val="#ppt_y"/>
                                          </p:val>
                                        </p:tav>
                                      </p:tavLst>
                                    </p:anim>
                                  </p:childTnLst>
                                </p:cTn>
                              </p:par>
                              <p:par>
                                <p:cTn id="13" presetID="23" presetClass="entr" presetSubtype="528" repeatCount="indefinite" fill="hold" grpId="0" nodeType="withEffect">
                                  <p:stCondLst>
                                    <p:cond delay="0"/>
                                  </p:stCondLst>
                                  <p:childTnLst>
                                    <p:set>
                                      <p:cBhvr>
                                        <p:cTn id="14" dur="1" fill="hold">
                                          <p:stCondLst>
                                            <p:cond delay="0"/>
                                          </p:stCondLst>
                                        </p:cTn>
                                        <p:tgtEl>
                                          <p:spTgt spid="137229"/>
                                        </p:tgtEl>
                                        <p:attrNameLst>
                                          <p:attrName>style.visibility</p:attrName>
                                        </p:attrNameLst>
                                      </p:cBhvr>
                                      <p:to>
                                        <p:strVal val="visible"/>
                                      </p:to>
                                    </p:set>
                                    <p:anim calcmode="lin" valueType="num">
                                      <p:cBhvr>
                                        <p:cTn id="15" dur="3000" fill="hold"/>
                                        <p:tgtEl>
                                          <p:spTgt spid="137229"/>
                                        </p:tgtEl>
                                        <p:attrNameLst>
                                          <p:attrName>ppt_w</p:attrName>
                                        </p:attrNameLst>
                                      </p:cBhvr>
                                      <p:tavLst>
                                        <p:tav tm="0">
                                          <p:val>
                                            <p:fltVal val="0"/>
                                          </p:val>
                                        </p:tav>
                                        <p:tav tm="100000">
                                          <p:val>
                                            <p:strVal val="#ppt_w"/>
                                          </p:val>
                                        </p:tav>
                                      </p:tavLst>
                                    </p:anim>
                                    <p:anim calcmode="lin" valueType="num">
                                      <p:cBhvr>
                                        <p:cTn id="16" dur="3000" fill="hold"/>
                                        <p:tgtEl>
                                          <p:spTgt spid="137229"/>
                                        </p:tgtEl>
                                        <p:attrNameLst>
                                          <p:attrName>ppt_h</p:attrName>
                                        </p:attrNameLst>
                                      </p:cBhvr>
                                      <p:tavLst>
                                        <p:tav tm="0">
                                          <p:val>
                                            <p:fltVal val="0"/>
                                          </p:val>
                                        </p:tav>
                                        <p:tav tm="100000">
                                          <p:val>
                                            <p:strVal val="#ppt_h"/>
                                          </p:val>
                                        </p:tav>
                                      </p:tavLst>
                                    </p:anim>
                                    <p:anim calcmode="lin" valueType="num">
                                      <p:cBhvr>
                                        <p:cTn id="17" dur="3000" fill="hold"/>
                                        <p:tgtEl>
                                          <p:spTgt spid="137229"/>
                                        </p:tgtEl>
                                        <p:attrNameLst>
                                          <p:attrName>ppt_x</p:attrName>
                                        </p:attrNameLst>
                                      </p:cBhvr>
                                      <p:tavLst>
                                        <p:tav tm="0">
                                          <p:val>
                                            <p:fltVal val="0.5"/>
                                          </p:val>
                                        </p:tav>
                                        <p:tav tm="100000">
                                          <p:val>
                                            <p:strVal val="#ppt_x"/>
                                          </p:val>
                                        </p:tav>
                                      </p:tavLst>
                                    </p:anim>
                                    <p:anim calcmode="lin" valueType="num">
                                      <p:cBhvr>
                                        <p:cTn id="18" dur="3000" fill="hold"/>
                                        <p:tgtEl>
                                          <p:spTgt spid="137229"/>
                                        </p:tgtEl>
                                        <p:attrNameLst>
                                          <p:attrName>ppt_y</p:attrName>
                                        </p:attrNameLst>
                                      </p:cBhvr>
                                      <p:tavLst>
                                        <p:tav tm="0">
                                          <p:val>
                                            <p:fltVal val="0.5"/>
                                          </p:val>
                                        </p:tav>
                                        <p:tav tm="100000">
                                          <p:val>
                                            <p:strVal val="#ppt_y"/>
                                          </p:val>
                                        </p:tav>
                                      </p:tavLst>
                                    </p:anim>
                                  </p:childTnLst>
                                </p:cTn>
                              </p:par>
                              <p:par>
                                <p:cTn id="19" presetID="23" presetClass="entr" presetSubtype="528" repeatCount="indefinite" fill="hold" grpId="0" nodeType="withEffect">
                                  <p:stCondLst>
                                    <p:cond delay="0"/>
                                  </p:stCondLst>
                                  <p:childTnLst>
                                    <p:set>
                                      <p:cBhvr>
                                        <p:cTn id="20" dur="1" fill="hold">
                                          <p:stCondLst>
                                            <p:cond delay="0"/>
                                          </p:stCondLst>
                                        </p:cTn>
                                        <p:tgtEl>
                                          <p:spTgt spid="137230"/>
                                        </p:tgtEl>
                                        <p:attrNameLst>
                                          <p:attrName>style.visibility</p:attrName>
                                        </p:attrNameLst>
                                      </p:cBhvr>
                                      <p:to>
                                        <p:strVal val="visible"/>
                                      </p:to>
                                    </p:set>
                                    <p:anim calcmode="lin" valueType="num">
                                      <p:cBhvr>
                                        <p:cTn id="21" dur="3000" fill="hold"/>
                                        <p:tgtEl>
                                          <p:spTgt spid="137230"/>
                                        </p:tgtEl>
                                        <p:attrNameLst>
                                          <p:attrName>ppt_w</p:attrName>
                                        </p:attrNameLst>
                                      </p:cBhvr>
                                      <p:tavLst>
                                        <p:tav tm="0">
                                          <p:val>
                                            <p:fltVal val="0"/>
                                          </p:val>
                                        </p:tav>
                                        <p:tav tm="100000">
                                          <p:val>
                                            <p:strVal val="#ppt_w"/>
                                          </p:val>
                                        </p:tav>
                                      </p:tavLst>
                                    </p:anim>
                                    <p:anim calcmode="lin" valueType="num">
                                      <p:cBhvr>
                                        <p:cTn id="22" dur="3000" fill="hold"/>
                                        <p:tgtEl>
                                          <p:spTgt spid="137230"/>
                                        </p:tgtEl>
                                        <p:attrNameLst>
                                          <p:attrName>ppt_h</p:attrName>
                                        </p:attrNameLst>
                                      </p:cBhvr>
                                      <p:tavLst>
                                        <p:tav tm="0">
                                          <p:val>
                                            <p:fltVal val="0"/>
                                          </p:val>
                                        </p:tav>
                                        <p:tav tm="100000">
                                          <p:val>
                                            <p:strVal val="#ppt_h"/>
                                          </p:val>
                                        </p:tav>
                                      </p:tavLst>
                                    </p:anim>
                                    <p:anim calcmode="lin" valueType="num">
                                      <p:cBhvr>
                                        <p:cTn id="23" dur="3000" fill="hold"/>
                                        <p:tgtEl>
                                          <p:spTgt spid="137230"/>
                                        </p:tgtEl>
                                        <p:attrNameLst>
                                          <p:attrName>ppt_x</p:attrName>
                                        </p:attrNameLst>
                                      </p:cBhvr>
                                      <p:tavLst>
                                        <p:tav tm="0">
                                          <p:val>
                                            <p:fltVal val="0.5"/>
                                          </p:val>
                                        </p:tav>
                                        <p:tav tm="100000">
                                          <p:val>
                                            <p:strVal val="#ppt_x"/>
                                          </p:val>
                                        </p:tav>
                                      </p:tavLst>
                                    </p:anim>
                                    <p:anim calcmode="lin" valueType="num">
                                      <p:cBhvr>
                                        <p:cTn id="24" dur="3000" fill="hold"/>
                                        <p:tgtEl>
                                          <p:spTgt spid="137230"/>
                                        </p:tgtEl>
                                        <p:attrNameLst>
                                          <p:attrName>ppt_y</p:attrName>
                                        </p:attrNameLst>
                                      </p:cBhvr>
                                      <p:tavLst>
                                        <p:tav tm="0">
                                          <p:val>
                                            <p:fltVal val="0.5"/>
                                          </p:val>
                                        </p:tav>
                                        <p:tav tm="100000">
                                          <p:val>
                                            <p:strVal val="#ppt_y"/>
                                          </p:val>
                                        </p:tav>
                                      </p:tavLst>
                                    </p:anim>
                                  </p:childTnLst>
                                </p:cTn>
                              </p:par>
                              <p:par>
                                <p:cTn id="25" presetID="23" presetClass="entr" presetSubtype="528" repeatCount="indefinite"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3000" fill="hold"/>
                                        <p:tgtEl>
                                          <p:spTgt spid="2"/>
                                        </p:tgtEl>
                                        <p:attrNameLst>
                                          <p:attrName>ppt_w</p:attrName>
                                        </p:attrNameLst>
                                      </p:cBhvr>
                                      <p:tavLst>
                                        <p:tav tm="0">
                                          <p:val>
                                            <p:fltVal val="0"/>
                                          </p:val>
                                        </p:tav>
                                        <p:tav tm="100000">
                                          <p:val>
                                            <p:strVal val="#ppt_w"/>
                                          </p:val>
                                        </p:tav>
                                      </p:tavLst>
                                    </p:anim>
                                    <p:anim calcmode="lin" valueType="num">
                                      <p:cBhvr>
                                        <p:cTn id="28" dur="3000" fill="hold"/>
                                        <p:tgtEl>
                                          <p:spTgt spid="2"/>
                                        </p:tgtEl>
                                        <p:attrNameLst>
                                          <p:attrName>ppt_h</p:attrName>
                                        </p:attrNameLst>
                                      </p:cBhvr>
                                      <p:tavLst>
                                        <p:tav tm="0">
                                          <p:val>
                                            <p:fltVal val="0"/>
                                          </p:val>
                                        </p:tav>
                                        <p:tav tm="100000">
                                          <p:val>
                                            <p:strVal val="#ppt_h"/>
                                          </p:val>
                                        </p:tav>
                                      </p:tavLst>
                                    </p:anim>
                                    <p:anim calcmode="lin" valueType="num">
                                      <p:cBhvr>
                                        <p:cTn id="29" dur="3000" fill="hold"/>
                                        <p:tgtEl>
                                          <p:spTgt spid="2"/>
                                        </p:tgtEl>
                                        <p:attrNameLst>
                                          <p:attrName>ppt_x</p:attrName>
                                        </p:attrNameLst>
                                      </p:cBhvr>
                                      <p:tavLst>
                                        <p:tav tm="0">
                                          <p:val>
                                            <p:fltVal val="0.5"/>
                                          </p:val>
                                        </p:tav>
                                        <p:tav tm="100000">
                                          <p:val>
                                            <p:strVal val="#ppt_x"/>
                                          </p:val>
                                        </p:tav>
                                      </p:tavLst>
                                    </p:anim>
                                    <p:anim calcmode="lin" valueType="num">
                                      <p:cBhvr>
                                        <p:cTn id="30" dur="3000" fill="hold"/>
                                        <p:tgtEl>
                                          <p:spTgt spid="2"/>
                                        </p:tgtEl>
                                        <p:attrNameLst>
                                          <p:attrName>ppt_y</p:attrName>
                                        </p:attrNameLst>
                                      </p:cBhvr>
                                      <p:tavLst>
                                        <p:tav tm="0">
                                          <p:val>
                                            <p:fltVal val="0.5"/>
                                          </p:val>
                                        </p:tav>
                                        <p:tav tm="100000">
                                          <p:val>
                                            <p:strVal val="#ppt_y"/>
                                          </p:val>
                                        </p:tav>
                                      </p:tavLst>
                                    </p:anim>
                                  </p:childTnLst>
                                </p:cTn>
                              </p:par>
                              <p:par>
                                <p:cTn id="31" presetID="23" presetClass="entr" presetSubtype="528" repeatCount="indefinite"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3000" fill="hold"/>
                                        <p:tgtEl>
                                          <p:spTgt spid="3"/>
                                        </p:tgtEl>
                                        <p:attrNameLst>
                                          <p:attrName>ppt_w</p:attrName>
                                        </p:attrNameLst>
                                      </p:cBhvr>
                                      <p:tavLst>
                                        <p:tav tm="0">
                                          <p:val>
                                            <p:fltVal val="0"/>
                                          </p:val>
                                        </p:tav>
                                        <p:tav tm="100000">
                                          <p:val>
                                            <p:strVal val="#ppt_w"/>
                                          </p:val>
                                        </p:tav>
                                      </p:tavLst>
                                    </p:anim>
                                    <p:anim calcmode="lin" valueType="num">
                                      <p:cBhvr>
                                        <p:cTn id="34" dur="3000" fill="hold"/>
                                        <p:tgtEl>
                                          <p:spTgt spid="3"/>
                                        </p:tgtEl>
                                        <p:attrNameLst>
                                          <p:attrName>ppt_h</p:attrName>
                                        </p:attrNameLst>
                                      </p:cBhvr>
                                      <p:tavLst>
                                        <p:tav tm="0">
                                          <p:val>
                                            <p:fltVal val="0"/>
                                          </p:val>
                                        </p:tav>
                                        <p:tav tm="100000">
                                          <p:val>
                                            <p:strVal val="#ppt_h"/>
                                          </p:val>
                                        </p:tav>
                                      </p:tavLst>
                                    </p:anim>
                                    <p:anim calcmode="lin" valueType="num">
                                      <p:cBhvr>
                                        <p:cTn id="35" dur="3000" fill="hold"/>
                                        <p:tgtEl>
                                          <p:spTgt spid="3"/>
                                        </p:tgtEl>
                                        <p:attrNameLst>
                                          <p:attrName>ppt_x</p:attrName>
                                        </p:attrNameLst>
                                      </p:cBhvr>
                                      <p:tavLst>
                                        <p:tav tm="0">
                                          <p:val>
                                            <p:fltVal val="0.5"/>
                                          </p:val>
                                        </p:tav>
                                        <p:tav tm="100000">
                                          <p:val>
                                            <p:strVal val="#ppt_x"/>
                                          </p:val>
                                        </p:tav>
                                      </p:tavLst>
                                    </p:anim>
                                    <p:anim calcmode="lin" valueType="num">
                                      <p:cBhvr>
                                        <p:cTn id="36" dur="3000" fill="hold"/>
                                        <p:tgtEl>
                                          <p:spTgt spid="3"/>
                                        </p:tgtEl>
                                        <p:attrNameLst>
                                          <p:attrName>ppt_y</p:attrName>
                                        </p:attrNameLst>
                                      </p:cBhvr>
                                      <p:tavLst>
                                        <p:tav tm="0">
                                          <p:val>
                                            <p:fltVal val="0.5"/>
                                          </p:val>
                                        </p:tav>
                                        <p:tav tm="100000">
                                          <p:val>
                                            <p:strVal val="#ppt_y"/>
                                          </p:val>
                                        </p:tav>
                                      </p:tavLst>
                                    </p:anim>
                                  </p:childTnLst>
                                </p:cTn>
                              </p:par>
                              <p:par>
                                <p:cTn id="37" presetID="23" presetClass="entr" presetSubtype="528" repeatCount="indefinite"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3000" fill="hold"/>
                                        <p:tgtEl>
                                          <p:spTgt spid="4"/>
                                        </p:tgtEl>
                                        <p:attrNameLst>
                                          <p:attrName>ppt_w</p:attrName>
                                        </p:attrNameLst>
                                      </p:cBhvr>
                                      <p:tavLst>
                                        <p:tav tm="0">
                                          <p:val>
                                            <p:fltVal val="0"/>
                                          </p:val>
                                        </p:tav>
                                        <p:tav tm="100000">
                                          <p:val>
                                            <p:strVal val="#ppt_w"/>
                                          </p:val>
                                        </p:tav>
                                      </p:tavLst>
                                    </p:anim>
                                    <p:anim calcmode="lin" valueType="num">
                                      <p:cBhvr>
                                        <p:cTn id="40" dur="3000" fill="hold"/>
                                        <p:tgtEl>
                                          <p:spTgt spid="4"/>
                                        </p:tgtEl>
                                        <p:attrNameLst>
                                          <p:attrName>ppt_h</p:attrName>
                                        </p:attrNameLst>
                                      </p:cBhvr>
                                      <p:tavLst>
                                        <p:tav tm="0">
                                          <p:val>
                                            <p:fltVal val="0"/>
                                          </p:val>
                                        </p:tav>
                                        <p:tav tm="100000">
                                          <p:val>
                                            <p:strVal val="#ppt_h"/>
                                          </p:val>
                                        </p:tav>
                                      </p:tavLst>
                                    </p:anim>
                                    <p:anim calcmode="lin" valueType="num">
                                      <p:cBhvr>
                                        <p:cTn id="41" dur="3000" fill="hold"/>
                                        <p:tgtEl>
                                          <p:spTgt spid="4"/>
                                        </p:tgtEl>
                                        <p:attrNameLst>
                                          <p:attrName>ppt_x</p:attrName>
                                        </p:attrNameLst>
                                      </p:cBhvr>
                                      <p:tavLst>
                                        <p:tav tm="0">
                                          <p:val>
                                            <p:fltVal val="0.5"/>
                                          </p:val>
                                        </p:tav>
                                        <p:tav tm="100000">
                                          <p:val>
                                            <p:strVal val="#ppt_x"/>
                                          </p:val>
                                        </p:tav>
                                      </p:tavLst>
                                    </p:anim>
                                    <p:anim calcmode="lin" valueType="num">
                                      <p:cBhvr>
                                        <p:cTn id="42" dur="3000" fill="hold"/>
                                        <p:tgtEl>
                                          <p:spTgt spid="4"/>
                                        </p:tgtEl>
                                        <p:attrNameLst>
                                          <p:attrName>ppt_y</p:attrName>
                                        </p:attrNameLst>
                                      </p:cBhvr>
                                      <p:tavLst>
                                        <p:tav tm="0">
                                          <p:val>
                                            <p:fltVal val="0.5"/>
                                          </p:val>
                                        </p:tav>
                                        <p:tav tm="100000">
                                          <p:val>
                                            <p:strVal val="#ppt_y"/>
                                          </p:val>
                                        </p:tav>
                                      </p:tavLst>
                                    </p:anim>
                                  </p:childTnLst>
                                </p:cTn>
                              </p:par>
                              <p:par>
                                <p:cTn id="43" presetID="23" presetClass="entr" presetSubtype="528" repeatCount="indefinite"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3000" fill="hold"/>
                                        <p:tgtEl>
                                          <p:spTgt spid="5"/>
                                        </p:tgtEl>
                                        <p:attrNameLst>
                                          <p:attrName>ppt_w</p:attrName>
                                        </p:attrNameLst>
                                      </p:cBhvr>
                                      <p:tavLst>
                                        <p:tav tm="0">
                                          <p:val>
                                            <p:fltVal val="0"/>
                                          </p:val>
                                        </p:tav>
                                        <p:tav tm="100000">
                                          <p:val>
                                            <p:strVal val="#ppt_w"/>
                                          </p:val>
                                        </p:tav>
                                      </p:tavLst>
                                    </p:anim>
                                    <p:anim calcmode="lin" valueType="num">
                                      <p:cBhvr>
                                        <p:cTn id="46" dur="3000" fill="hold"/>
                                        <p:tgtEl>
                                          <p:spTgt spid="5"/>
                                        </p:tgtEl>
                                        <p:attrNameLst>
                                          <p:attrName>ppt_h</p:attrName>
                                        </p:attrNameLst>
                                      </p:cBhvr>
                                      <p:tavLst>
                                        <p:tav tm="0">
                                          <p:val>
                                            <p:fltVal val="0"/>
                                          </p:val>
                                        </p:tav>
                                        <p:tav tm="100000">
                                          <p:val>
                                            <p:strVal val="#ppt_h"/>
                                          </p:val>
                                        </p:tav>
                                      </p:tavLst>
                                    </p:anim>
                                    <p:anim calcmode="lin" valueType="num">
                                      <p:cBhvr>
                                        <p:cTn id="47" dur="3000" fill="hold"/>
                                        <p:tgtEl>
                                          <p:spTgt spid="5"/>
                                        </p:tgtEl>
                                        <p:attrNameLst>
                                          <p:attrName>ppt_x</p:attrName>
                                        </p:attrNameLst>
                                      </p:cBhvr>
                                      <p:tavLst>
                                        <p:tav tm="0">
                                          <p:val>
                                            <p:fltVal val="0.5"/>
                                          </p:val>
                                        </p:tav>
                                        <p:tav tm="100000">
                                          <p:val>
                                            <p:strVal val="#ppt_x"/>
                                          </p:val>
                                        </p:tav>
                                      </p:tavLst>
                                    </p:anim>
                                    <p:anim calcmode="lin" valueType="num">
                                      <p:cBhvr>
                                        <p:cTn id="48" dur="3000" fill="hold"/>
                                        <p:tgtEl>
                                          <p:spTgt spid="5"/>
                                        </p:tgtEl>
                                        <p:attrNameLst>
                                          <p:attrName>ppt_y</p:attrName>
                                        </p:attrNameLst>
                                      </p:cBhvr>
                                      <p:tavLst>
                                        <p:tav tm="0">
                                          <p:val>
                                            <p:fltVal val="0.5"/>
                                          </p:val>
                                        </p:tav>
                                        <p:tav tm="100000">
                                          <p:val>
                                            <p:strVal val="#ppt_y"/>
                                          </p:val>
                                        </p:tav>
                                      </p:tavLst>
                                    </p:anim>
                                  </p:childTnLst>
                                </p:cTn>
                              </p:par>
                              <p:par>
                                <p:cTn id="49" presetID="23" presetClass="entr" presetSubtype="528" repeatCount="indefinite"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3000" fill="hold"/>
                                        <p:tgtEl>
                                          <p:spTgt spid="6"/>
                                        </p:tgtEl>
                                        <p:attrNameLst>
                                          <p:attrName>ppt_w</p:attrName>
                                        </p:attrNameLst>
                                      </p:cBhvr>
                                      <p:tavLst>
                                        <p:tav tm="0">
                                          <p:val>
                                            <p:fltVal val="0"/>
                                          </p:val>
                                        </p:tav>
                                        <p:tav tm="100000">
                                          <p:val>
                                            <p:strVal val="#ppt_w"/>
                                          </p:val>
                                        </p:tav>
                                      </p:tavLst>
                                    </p:anim>
                                    <p:anim calcmode="lin" valueType="num">
                                      <p:cBhvr>
                                        <p:cTn id="52" dur="3000" fill="hold"/>
                                        <p:tgtEl>
                                          <p:spTgt spid="6"/>
                                        </p:tgtEl>
                                        <p:attrNameLst>
                                          <p:attrName>ppt_h</p:attrName>
                                        </p:attrNameLst>
                                      </p:cBhvr>
                                      <p:tavLst>
                                        <p:tav tm="0">
                                          <p:val>
                                            <p:fltVal val="0"/>
                                          </p:val>
                                        </p:tav>
                                        <p:tav tm="100000">
                                          <p:val>
                                            <p:strVal val="#ppt_h"/>
                                          </p:val>
                                        </p:tav>
                                      </p:tavLst>
                                    </p:anim>
                                    <p:anim calcmode="lin" valueType="num">
                                      <p:cBhvr>
                                        <p:cTn id="53" dur="3000" fill="hold"/>
                                        <p:tgtEl>
                                          <p:spTgt spid="6"/>
                                        </p:tgtEl>
                                        <p:attrNameLst>
                                          <p:attrName>ppt_x</p:attrName>
                                        </p:attrNameLst>
                                      </p:cBhvr>
                                      <p:tavLst>
                                        <p:tav tm="0">
                                          <p:val>
                                            <p:fltVal val="0.5"/>
                                          </p:val>
                                        </p:tav>
                                        <p:tav tm="100000">
                                          <p:val>
                                            <p:strVal val="#ppt_x"/>
                                          </p:val>
                                        </p:tav>
                                      </p:tavLst>
                                    </p:anim>
                                    <p:anim calcmode="lin" valueType="num">
                                      <p:cBhvr>
                                        <p:cTn id="54" dur="3000" fill="hold"/>
                                        <p:tgtEl>
                                          <p:spTgt spid="6"/>
                                        </p:tgtEl>
                                        <p:attrNameLst>
                                          <p:attrName>ppt_y</p:attrName>
                                        </p:attrNameLst>
                                      </p:cBhvr>
                                      <p:tavLst>
                                        <p:tav tm="0">
                                          <p:val>
                                            <p:fltVal val="0.5"/>
                                          </p:val>
                                        </p:tav>
                                        <p:tav tm="100000">
                                          <p:val>
                                            <p:strVal val="#ppt_y"/>
                                          </p:val>
                                        </p:tav>
                                      </p:tavLst>
                                    </p:anim>
                                  </p:childTnLst>
                                </p:cTn>
                              </p:par>
                              <p:par>
                                <p:cTn id="55" presetID="23" presetClass="entr" presetSubtype="528" repeatCount="indefinite"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3000" fill="hold"/>
                                        <p:tgtEl>
                                          <p:spTgt spid="25"/>
                                        </p:tgtEl>
                                        <p:attrNameLst>
                                          <p:attrName>ppt_w</p:attrName>
                                        </p:attrNameLst>
                                      </p:cBhvr>
                                      <p:tavLst>
                                        <p:tav tm="0">
                                          <p:val>
                                            <p:fltVal val="0"/>
                                          </p:val>
                                        </p:tav>
                                        <p:tav tm="100000">
                                          <p:val>
                                            <p:strVal val="#ppt_w"/>
                                          </p:val>
                                        </p:tav>
                                      </p:tavLst>
                                    </p:anim>
                                    <p:anim calcmode="lin" valueType="num">
                                      <p:cBhvr>
                                        <p:cTn id="58" dur="3000" fill="hold"/>
                                        <p:tgtEl>
                                          <p:spTgt spid="25"/>
                                        </p:tgtEl>
                                        <p:attrNameLst>
                                          <p:attrName>ppt_h</p:attrName>
                                        </p:attrNameLst>
                                      </p:cBhvr>
                                      <p:tavLst>
                                        <p:tav tm="0">
                                          <p:val>
                                            <p:fltVal val="0"/>
                                          </p:val>
                                        </p:tav>
                                        <p:tav tm="100000">
                                          <p:val>
                                            <p:strVal val="#ppt_h"/>
                                          </p:val>
                                        </p:tav>
                                      </p:tavLst>
                                    </p:anim>
                                    <p:anim calcmode="lin" valueType="num">
                                      <p:cBhvr>
                                        <p:cTn id="59" dur="3000" fill="hold"/>
                                        <p:tgtEl>
                                          <p:spTgt spid="25"/>
                                        </p:tgtEl>
                                        <p:attrNameLst>
                                          <p:attrName>ppt_x</p:attrName>
                                        </p:attrNameLst>
                                      </p:cBhvr>
                                      <p:tavLst>
                                        <p:tav tm="0">
                                          <p:val>
                                            <p:fltVal val="0.5"/>
                                          </p:val>
                                        </p:tav>
                                        <p:tav tm="100000">
                                          <p:val>
                                            <p:strVal val="#ppt_x"/>
                                          </p:val>
                                        </p:tav>
                                      </p:tavLst>
                                    </p:anim>
                                    <p:anim calcmode="lin" valueType="num">
                                      <p:cBhvr>
                                        <p:cTn id="60" dur="3000" fill="hold"/>
                                        <p:tgtEl>
                                          <p:spTgt spid="25"/>
                                        </p:tgtEl>
                                        <p:attrNameLst>
                                          <p:attrName>ppt_y</p:attrName>
                                        </p:attrNameLst>
                                      </p:cBhvr>
                                      <p:tavLst>
                                        <p:tav tm="0">
                                          <p:val>
                                            <p:fltVal val="0.5"/>
                                          </p:val>
                                        </p:tav>
                                        <p:tav tm="100000">
                                          <p:val>
                                            <p:strVal val="#ppt_y"/>
                                          </p:val>
                                        </p:tav>
                                      </p:tavLst>
                                    </p:anim>
                                  </p:childTnLst>
                                </p:cTn>
                              </p:par>
                              <p:par>
                                <p:cTn id="61" presetID="23" presetClass="entr" presetSubtype="528" repeatCount="indefinite"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3000" fill="hold"/>
                                        <p:tgtEl>
                                          <p:spTgt spid="26"/>
                                        </p:tgtEl>
                                        <p:attrNameLst>
                                          <p:attrName>ppt_w</p:attrName>
                                        </p:attrNameLst>
                                      </p:cBhvr>
                                      <p:tavLst>
                                        <p:tav tm="0">
                                          <p:val>
                                            <p:fltVal val="0"/>
                                          </p:val>
                                        </p:tav>
                                        <p:tav tm="100000">
                                          <p:val>
                                            <p:strVal val="#ppt_w"/>
                                          </p:val>
                                        </p:tav>
                                      </p:tavLst>
                                    </p:anim>
                                    <p:anim calcmode="lin" valueType="num">
                                      <p:cBhvr>
                                        <p:cTn id="64" dur="3000" fill="hold"/>
                                        <p:tgtEl>
                                          <p:spTgt spid="26"/>
                                        </p:tgtEl>
                                        <p:attrNameLst>
                                          <p:attrName>ppt_h</p:attrName>
                                        </p:attrNameLst>
                                      </p:cBhvr>
                                      <p:tavLst>
                                        <p:tav tm="0">
                                          <p:val>
                                            <p:fltVal val="0"/>
                                          </p:val>
                                        </p:tav>
                                        <p:tav tm="100000">
                                          <p:val>
                                            <p:strVal val="#ppt_h"/>
                                          </p:val>
                                        </p:tav>
                                      </p:tavLst>
                                    </p:anim>
                                    <p:anim calcmode="lin" valueType="num">
                                      <p:cBhvr>
                                        <p:cTn id="65" dur="3000" fill="hold"/>
                                        <p:tgtEl>
                                          <p:spTgt spid="26"/>
                                        </p:tgtEl>
                                        <p:attrNameLst>
                                          <p:attrName>ppt_x</p:attrName>
                                        </p:attrNameLst>
                                      </p:cBhvr>
                                      <p:tavLst>
                                        <p:tav tm="0">
                                          <p:val>
                                            <p:fltVal val="0.5"/>
                                          </p:val>
                                        </p:tav>
                                        <p:tav tm="100000">
                                          <p:val>
                                            <p:strVal val="#ppt_x"/>
                                          </p:val>
                                        </p:tav>
                                      </p:tavLst>
                                    </p:anim>
                                    <p:anim calcmode="lin" valueType="num">
                                      <p:cBhvr>
                                        <p:cTn id="66" dur="3000" fill="hold"/>
                                        <p:tgtEl>
                                          <p:spTgt spid="26"/>
                                        </p:tgtEl>
                                        <p:attrNameLst>
                                          <p:attrName>ppt_y</p:attrName>
                                        </p:attrNameLst>
                                      </p:cBhvr>
                                      <p:tavLst>
                                        <p:tav tm="0">
                                          <p:val>
                                            <p:fltVal val="0.5"/>
                                          </p:val>
                                        </p:tav>
                                        <p:tav tm="100000">
                                          <p:val>
                                            <p:strVal val="#ppt_y"/>
                                          </p:val>
                                        </p:tav>
                                      </p:tavLst>
                                    </p:anim>
                                  </p:childTnLst>
                                </p:cTn>
                              </p:par>
                              <p:par>
                                <p:cTn id="67" presetID="23" presetClass="entr" presetSubtype="528" repeatCount="indefinite"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3000" fill="hold"/>
                                        <p:tgtEl>
                                          <p:spTgt spid="27"/>
                                        </p:tgtEl>
                                        <p:attrNameLst>
                                          <p:attrName>ppt_w</p:attrName>
                                        </p:attrNameLst>
                                      </p:cBhvr>
                                      <p:tavLst>
                                        <p:tav tm="0">
                                          <p:val>
                                            <p:fltVal val="0"/>
                                          </p:val>
                                        </p:tav>
                                        <p:tav tm="100000">
                                          <p:val>
                                            <p:strVal val="#ppt_w"/>
                                          </p:val>
                                        </p:tav>
                                      </p:tavLst>
                                    </p:anim>
                                    <p:anim calcmode="lin" valueType="num">
                                      <p:cBhvr>
                                        <p:cTn id="70" dur="3000" fill="hold"/>
                                        <p:tgtEl>
                                          <p:spTgt spid="27"/>
                                        </p:tgtEl>
                                        <p:attrNameLst>
                                          <p:attrName>ppt_h</p:attrName>
                                        </p:attrNameLst>
                                      </p:cBhvr>
                                      <p:tavLst>
                                        <p:tav tm="0">
                                          <p:val>
                                            <p:fltVal val="0"/>
                                          </p:val>
                                        </p:tav>
                                        <p:tav tm="100000">
                                          <p:val>
                                            <p:strVal val="#ppt_h"/>
                                          </p:val>
                                        </p:tav>
                                      </p:tavLst>
                                    </p:anim>
                                    <p:anim calcmode="lin" valueType="num">
                                      <p:cBhvr>
                                        <p:cTn id="71" dur="3000" fill="hold"/>
                                        <p:tgtEl>
                                          <p:spTgt spid="27"/>
                                        </p:tgtEl>
                                        <p:attrNameLst>
                                          <p:attrName>ppt_x</p:attrName>
                                        </p:attrNameLst>
                                      </p:cBhvr>
                                      <p:tavLst>
                                        <p:tav tm="0">
                                          <p:val>
                                            <p:fltVal val="0.5"/>
                                          </p:val>
                                        </p:tav>
                                        <p:tav tm="100000">
                                          <p:val>
                                            <p:strVal val="#ppt_x"/>
                                          </p:val>
                                        </p:tav>
                                      </p:tavLst>
                                    </p:anim>
                                    <p:anim calcmode="lin" valueType="num">
                                      <p:cBhvr>
                                        <p:cTn id="72" dur="3000" fill="hold"/>
                                        <p:tgtEl>
                                          <p:spTgt spid="27"/>
                                        </p:tgtEl>
                                        <p:attrNameLst>
                                          <p:attrName>ppt_y</p:attrName>
                                        </p:attrNameLst>
                                      </p:cBhvr>
                                      <p:tavLst>
                                        <p:tav tm="0">
                                          <p:val>
                                            <p:fltVal val="0.5"/>
                                          </p:val>
                                        </p:tav>
                                        <p:tav tm="100000">
                                          <p:val>
                                            <p:strVal val="#ppt_y"/>
                                          </p:val>
                                        </p:tav>
                                      </p:tavLst>
                                    </p:anim>
                                  </p:childTnLst>
                                </p:cTn>
                              </p:par>
                              <p:par>
                                <p:cTn id="73" presetID="23" presetClass="entr" presetSubtype="528" repeatCount="indefinite"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3000" fill="hold"/>
                                        <p:tgtEl>
                                          <p:spTgt spid="28"/>
                                        </p:tgtEl>
                                        <p:attrNameLst>
                                          <p:attrName>ppt_w</p:attrName>
                                        </p:attrNameLst>
                                      </p:cBhvr>
                                      <p:tavLst>
                                        <p:tav tm="0">
                                          <p:val>
                                            <p:fltVal val="0"/>
                                          </p:val>
                                        </p:tav>
                                        <p:tav tm="100000">
                                          <p:val>
                                            <p:strVal val="#ppt_w"/>
                                          </p:val>
                                        </p:tav>
                                      </p:tavLst>
                                    </p:anim>
                                    <p:anim calcmode="lin" valueType="num">
                                      <p:cBhvr>
                                        <p:cTn id="76" dur="3000" fill="hold"/>
                                        <p:tgtEl>
                                          <p:spTgt spid="28"/>
                                        </p:tgtEl>
                                        <p:attrNameLst>
                                          <p:attrName>ppt_h</p:attrName>
                                        </p:attrNameLst>
                                      </p:cBhvr>
                                      <p:tavLst>
                                        <p:tav tm="0">
                                          <p:val>
                                            <p:fltVal val="0"/>
                                          </p:val>
                                        </p:tav>
                                        <p:tav tm="100000">
                                          <p:val>
                                            <p:strVal val="#ppt_h"/>
                                          </p:val>
                                        </p:tav>
                                      </p:tavLst>
                                    </p:anim>
                                    <p:anim calcmode="lin" valueType="num">
                                      <p:cBhvr>
                                        <p:cTn id="77" dur="3000" fill="hold"/>
                                        <p:tgtEl>
                                          <p:spTgt spid="28"/>
                                        </p:tgtEl>
                                        <p:attrNameLst>
                                          <p:attrName>ppt_x</p:attrName>
                                        </p:attrNameLst>
                                      </p:cBhvr>
                                      <p:tavLst>
                                        <p:tav tm="0">
                                          <p:val>
                                            <p:fltVal val="0.5"/>
                                          </p:val>
                                        </p:tav>
                                        <p:tav tm="100000">
                                          <p:val>
                                            <p:strVal val="#ppt_x"/>
                                          </p:val>
                                        </p:tav>
                                      </p:tavLst>
                                    </p:anim>
                                    <p:anim calcmode="lin" valueType="num">
                                      <p:cBhvr>
                                        <p:cTn id="78" dur="30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79" fill="hold" display="0">
                  <p:stCondLst>
                    <p:cond delay="indefinite"/>
                  </p:stCondLst>
                  <p:endCondLst>
                    <p:cond evt="onNext" delay="0">
                      <p:tgtEl>
                        <p:sldTgt/>
                      </p:tgtEl>
                    </p:cond>
                    <p:cond evt="onPrev" delay="0">
                      <p:tgtEl>
                        <p:sldTgt/>
                      </p:tgtEl>
                    </p:cond>
                    <p:cond evt="onStopAudio" delay="0">
                      <p:tgtEl>
                        <p:sldTgt/>
                      </p:tgtEl>
                    </p:cond>
                  </p:endCondLst>
                </p:cTn>
                <p:tgtEl>
                  <p:spTgt spid="77835"/>
                </p:tgtEl>
              </p:cMediaNode>
            </p:audio>
          </p:childTnLst>
        </p:cTn>
      </p:par>
    </p:tnLst>
    <p:bldLst>
      <p:bldP spid="137220" grpId="0" animBg="1"/>
      <p:bldP spid="137229" grpId="0" animBg="1"/>
      <p:bldP spid="137230" grpId="0" animBg="1"/>
      <p:bldP spid="2" grpId="0" animBg="1"/>
      <p:bldP spid="3" grpId="0" animBg="1"/>
      <p:bldP spid="4" grpId="0" animBg="1"/>
      <p:bldP spid="5" grpId="0" animBg="1"/>
      <p:bldP spid="6" grpId="0" animBg="1"/>
      <p:bldP spid="25" grpId="0" animBg="1"/>
      <p:bldP spid="26" grpId="0" animBg="1"/>
      <p:bldP spid="2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29" y="4673600"/>
            <a:ext cx="16581825" cy="4436533"/>
          </a:xfrm>
          <a:prstGeom prst="rect">
            <a:avLst/>
          </a:prstGeom>
        </p:spPr>
      </p:pic>
      <p:pic>
        <p:nvPicPr>
          <p:cNvPr id="614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10124" r="-2133" b="21481"/>
          <a:stretch>
            <a:fillRect/>
          </a:stretch>
        </p:blipFill>
        <p:spPr bwMode="auto">
          <a:xfrm>
            <a:off x="-101729" y="129505"/>
            <a:ext cx="16988741" cy="6079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a:fillRect/>
          </a:stretch>
        </p:blipFill>
        <p:spPr bwMode="auto">
          <a:xfrm>
            <a:off x="5294094" y="4629692"/>
            <a:ext cx="5993637" cy="479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129505"/>
            <a:ext cx="15627773" cy="1117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marL="991392" indent="-991392" algn="ctr">
              <a:buAutoNum type="arabicPeriod"/>
            </a:pPr>
            <a:r>
              <a:rPr lang="en-US" sz="6400" b="1" dirty="0" err="1">
                <a:ln w="11430"/>
                <a:solidFill>
                  <a:srgbClr val="C0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Khởi</a:t>
            </a:r>
            <a:r>
              <a:rPr lang="en-US" sz="6400" b="1" dirty="0">
                <a:ln w="11430"/>
                <a:solidFill>
                  <a:srgbClr val="C0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6400" b="1" dirty="0" err="1">
                <a:ln w="11430"/>
                <a:solidFill>
                  <a:srgbClr val="C0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động</a:t>
            </a:r>
            <a:r>
              <a:rPr lang="en-US" sz="6400" b="1" dirty="0">
                <a:ln w="11430"/>
                <a:solidFill>
                  <a:srgbClr val="C0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 </a:t>
            </a:r>
            <a:r>
              <a:rPr lang="en-US" sz="6400" b="1" dirty="0" err="1">
                <a:ln w="11430"/>
                <a:solidFill>
                  <a:srgbClr val="C0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Xe</a:t>
            </a:r>
            <a:r>
              <a:rPr lang="en-US" sz="6400" b="1" dirty="0">
                <a:ln w="11430"/>
                <a:solidFill>
                  <a:srgbClr val="C0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bus </a:t>
            </a:r>
            <a:r>
              <a:rPr lang="en-US" sz="6400" b="1" dirty="0" err="1">
                <a:ln w="11430"/>
                <a:solidFill>
                  <a:srgbClr val="C0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yêu</a:t>
            </a:r>
            <a:r>
              <a:rPr lang="en-US" sz="6400" b="1" dirty="0">
                <a:ln w="11430"/>
                <a:solidFill>
                  <a:srgbClr val="C0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6400" b="1" dirty="0" err="1">
                <a:ln w="11430"/>
                <a:solidFill>
                  <a:srgbClr val="C0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thương</a:t>
            </a:r>
            <a:r>
              <a:rPr lang="en-US" sz="6400" b="1" dirty="0">
                <a:ln w="11430"/>
                <a:solidFill>
                  <a:srgbClr val="C0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6400" b="1" dirty="0">
                <a:ln w="11430"/>
                <a:solidFill>
                  <a:srgbClr val="C00000"/>
                </a:solidFill>
                <a:effectLst>
                  <a:outerShdw blurRad="50800" dist="39000" dir="5460000" algn="tl">
                    <a:srgbClr val="000000">
                      <a:alpha val="38000"/>
                    </a:srgbClr>
                  </a:outerShdw>
                </a:effectLst>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2977552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r="-3355" b="25080"/>
          <a:stretch>
            <a:fillRect/>
          </a:stretch>
        </p:blipFill>
        <p:spPr bwMode="auto">
          <a:xfrm>
            <a:off x="0" y="3"/>
            <a:ext cx="16887012" cy="609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594519" y="203203"/>
            <a:ext cx="14249400" cy="152399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r>
              <a:rPr lang="en-US" sz="43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43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3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không</a:t>
            </a:r>
            <a:r>
              <a:rPr lang="en-US" sz="43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3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gian</a:t>
            </a:r>
            <a:r>
              <a:rPr lang="en-US" sz="43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3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43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3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mấy</a:t>
            </a:r>
            <a:r>
              <a:rPr lang="en-US" sz="43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3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phương</a:t>
            </a:r>
            <a:r>
              <a:rPr lang="en-US" sz="43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3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chính</a:t>
            </a:r>
            <a:r>
              <a:rPr lang="en-US" sz="43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3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43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3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43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3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43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3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phương</a:t>
            </a:r>
            <a:r>
              <a:rPr lang="en-US" sz="43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3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43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endParaRPr lang="en-US" sz="43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ectangle 9"/>
          <p:cNvSpPr/>
          <p:nvPr/>
        </p:nvSpPr>
        <p:spPr>
          <a:xfrm>
            <a:off x="24067" y="2054115"/>
            <a:ext cx="5131987" cy="126576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A. </a:t>
            </a:r>
            <a:r>
              <a:rPr lang="en-US" sz="40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40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đông</a:t>
            </a:r>
            <a:r>
              <a:rPr lang="en-US" sz="40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tây</a:t>
            </a:r>
            <a:r>
              <a:rPr lang="en-US" sz="40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Rectangle 10"/>
          <p:cNvSpPr/>
          <p:nvPr/>
        </p:nvSpPr>
        <p:spPr>
          <a:xfrm>
            <a:off x="10744055" y="2038349"/>
            <a:ext cx="5286291" cy="1308961"/>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 </a:t>
            </a:r>
            <a:r>
              <a:rPr lang="en-US" sz="40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4 (</a:t>
            </a:r>
            <a:r>
              <a:rPr lang="en-US" sz="40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đông</a:t>
            </a:r>
            <a:r>
              <a:rPr lang="en-US" sz="40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tây</a:t>
            </a:r>
            <a:r>
              <a:rPr lang="en-US" sz="40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nam</a:t>
            </a:r>
            <a:r>
              <a:rPr lang="en-US" sz="40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bắc</a:t>
            </a:r>
            <a:r>
              <a:rPr lang="en-US" sz="40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Rectangle 11"/>
          <p:cNvSpPr/>
          <p:nvPr/>
        </p:nvSpPr>
        <p:spPr>
          <a:xfrm>
            <a:off x="5321505" y="2038349"/>
            <a:ext cx="5128593" cy="133096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  </a:t>
            </a:r>
            <a:r>
              <a:rPr lang="en-US" sz="40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40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nam</a:t>
            </a:r>
            <a:r>
              <a:rPr lang="en-US" sz="40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bắc</a:t>
            </a:r>
            <a:r>
              <a:rPr lang="en-US" sz="40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đông</a:t>
            </a:r>
            <a:r>
              <a:rPr lang="en-US" sz="40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3357057" y="152400"/>
            <a:ext cx="813832" cy="812800"/>
          </a:xfrm>
          <a:prstGeom prst="rect">
            <a:avLst/>
          </a:prstGeom>
        </p:spPr>
      </p:pic>
      <p:pic>
        <p:nvPicPr>
          <p:cNvPr id="1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3102734" y="1981200"/>
            <a:ext cx="813832" cy="812800"/>
          </a:xfrm>
          <a:prstGeom prst="rect">
            <a:avLst/>
          </a:prstGeom>
        </p:spPr>
      </p:pic>
      <p:pic>
        <p:nvPicPr>
          <p:cNvPr id="16" name="Bus Horn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9853677" y="9347200"/>
            <a:ext cx="813832" cy="812800"/>
          </a:xfrm>
          <a:prstGeom prst="rect">
            <a:avLst/>
          </a:prstGeom>
        </p:spPr>
      </p:pic>
      <p:pic>
        <p:nvPicPr>
          <p:cNvPr id="18" name="Bus Sound Effects">
            <a:hlinkClick r:id="" action="ppaction://media"/>
          </p:cNvPr>
          <p:cNvPicPr>
            <a:picLocks noChangeAspect="1"/>
          </p:cNvPicPr>
          <p:nvPr>
            <a:audioFile r:link="rId5"/>
            <p:extLst>
              <p:ext uri="{DAA4B4D4-6D71-4841-9C94-3DE7FCFB9230}">
                <p14:media xmlns:p14="http://schemas.microsoft.com/office/powerpoint/2010/main" r:embed="rId6">
                  <p14:trim st="440" end="15675"/>
                </p14:media>
              </p:ext>
            </p:extLst>
          </p:nvPr>
        </p:nvPicPr>
        <p:blipFill>
          <a:blip r:embed="rId12"/>
          <a:stretch>
            <a:fillRect/>
          </a:stretch>
        </p:blipFill>
        <p:spPr>
          <a:xfrm>
            <a:off x="19828245" y="1649717"/>
            <a:ext cx="813832" cy="812800"/>
          </a:xfrm>
          <a:prstGeom prst="rect">
            <a:avLst/>
          </a:prstGeom>
        </p:spPr>
      </p:pic>
      <p:pic>
        <p:nvPicPr>
          <p:cNvPr id="8" name="Am-thanh-tra-loi-dung-www_yeualo_com_cut.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6612384" y="3759200"/>
            <a:ext cx="813832" cy="812800"/>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6096002"/>
            <a:ext cx="16276637" cy="3047999"/>
          </a:xfrm>
          <a:prstGeom prst="rect">
            <a:avLst/>
          </a:prstGeom>
        </p:spPr>
      </p:pic>
      <p:pic>
        <p:nvPicPr>
          <p:cNvPr id="7170" name="Picture 2"/>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0" b="100000" l="6267" r="94278"/>
                    </a14:imgEffect>
                  </a14:imgLayer>
                </a14:imgProps>
              </a:ext>
              <a:ext uri="{28A0092B-C50C-407E-A947-70E740481C1C}">
                <a14:useLocalDpi xmlns:a14="http://schemas.microsoft.com/office/drawing/2010/main" val="0"/>
              </a:ext>
            </a:extLst>
          </a:blip>
          <a:srcRect b="7805"/>
          <a:stretch>
            <a:fillRect/>
          </a:stretch>
        </p:blipFill>
        <p:spPr bwMode="auto">
          <a:xfrm>
            <a:off x="3153598" y="3149600"/>
            <a:ext cx="2443302" cy="3310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a:fillRect/>
          </a:stretch>
        </p:blipFill>
        <p:spPr bwMode="auto">
          <a:xfrm>
            <a:off x="13733413" y="3149602"/>
            <a:ext cx="7324487" cy="586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759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7170"/>
                                        </p:tgtEl>
                                        <p:attrNameLst>
                                          <p:attrName>r</p:attrName>
                                        </p:attrNameLst>
                                      </p:cBhvr>
                                    </p:animRot>
                                    <p:animRot by="-240000">
                                      <p:cBhvr>
                                        <p:cTn id="7" dur="600" fill="hold">
                                          <p:stCondLst>
                                            <p:cond delay="600"/>
                                          </p:stCondLst>
                                        </p:cTn>
                                        <p:tgtEl>
                                          <p:spTgt spid="7170"/>
                                        </p:tgtEl>
                                        <p:attrNameLst>
                                          <p:attrName>r</p:attrName>
                                        </p:attrNameLst>
                                      </p:cBhvr>
                                    </p:animRot>
                                    <p:animRot by="240000">
                                      <p:cBhvr>
                                        <p:cTn id="8" dur="600" fill="hold">
                                          <p:stCondLst>
                                            <p:cond delay="1200"/>
                                          </p:stCondLst>
                                        </p:cTn>
                                        <p:tgtEl>
                                          <p:spTgt spid="7170"/>
                                        </p:tgtEl>
                                        <p:attrNameLst>
                                          <p:attrName>r</p:attrName>
                                        </p:attrNameLst>
                                      </p:cBhvr>
                                    </p:animRot>
                                    <p:animRot by="-240000">
                                      <p:cBhvr>
                                        <p:cTn id="9" dur="600" fill="hold">
                                          <p:stCondLst>
                                            <p:cond delay="1800"/>
                                          </p:stCondLst>
                                        </p:cTn>
                                        <p:tgtEl>
                                          <p:spTgt spid="7170"/>
                                        </p:tgtEl>
                                        <p:attrNameLst>
                                          <p:attrName>r</p:attrName>
                                        </p:attrNameLst>
                                      </p:cBhvr>
                                    </p:animRot>
                                    <p:animRot by="120000">
                                      <p:cBhvr>
                                        <p:cTn id="10" dur="600" fill="hold">
                                          <p:stCondLst>
                                            <p:cond delay="2400"/>
                                          </p:stCondLst>
                                        </p:cTn>
                                        <p:tgtEl>
                                          <p:spTgt spid="7170"/>
                                        </p:tgtEl>
                                        <p:attrNameLst>
                                          <p:attrName>r</p:attrName>
                                        </p:attrNameLst>
                                      </p:cBhvr>
                                    </p:animRot>
                                  </p:childTnLst>
                                </p:cTn>
                              </p:par>
                              <p:par>
                                <p:cTn id="11" presetID="1" presetClass="mediacall" presetSubtype="0" fill="hold" nodeType="withEffect">
                                  <p:stCondLst>
                                    <p:cond delay="0"/>
                                  </p:stCondLst>
                                  <p:childTnLst>
                                    <p:cmd type="call" cmd="playFrom(0.0)">
                                      <p:cBhvr>
                                        <p:cTn id="12" dur="3032" fill="hold"/>
                                        <p:tgtEl>
                                          <p:spTgt spid="16"/>
                                        </p:tgtEl>
                                      </p:cBhvr>
                                    </p:cmd>
                                  </p:childTnLst>
                                </p:cTn>
                              </p:par>
                              <p:par>
                                <p:cTn id="13" presetID="35" presetClass="path" presetSubtype="0" accel="50000" decel="50000" fill="hold" nodeType="withEffect">
                                  <p:stCondLst>
                                    <p:cond delay="0"/>
                                  </p:stCondLst>
                                  <p:childTnLst>
                                    <p:animMotion origin="layout" path="M 3.33333E-6 -1.48148E-6 L -0.68334 0.00324 " pathEditMode="relative" rAng="0" ptsTypes="AA">
                                      <p:cBhvr>
                                        <p:cTn id="14" dur="5000" fill="hold"/>
                                        <p:tgtEl>
                                          <p:spTgt spid="2052"/>
                                        </p:tgtEl>
                                        <p:attrNameLst>
                                          <p:attrName>ppt_x</p:attrName>
                                          <p:attrName>ppt_y</p:attrName>
                                        </p:attrNameLst>
                                      </p:cBhvr>
                                      <p:rCtr x="-34167" y="162"/>
                                    </p:animMotion>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1"/>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withEffect">
                                  <p:stCondLst>
                                    <p:cond delay="0"/>
                                  </p:stCondLst>
                                  <p:childTnLst>
                                    <p:cmd type="call" cmd="playFrom(0.0)">
                                      <p:cBhvr>
                                        <p:cTn id="35" dur="9027" fill="hold"/>
                                        <p:tgtEl>
                                          <p:spTgt spid="8"/>
                                        </p:tgtEl>
                                      </p:cBhvr>
                                    </p:cmd>
                                  </p:childTnLst>
                                </p:cTn>
                              </p:par>
                              <p:par>
                                <p:cTn id="36" presetID="63" presetClass="path" presetSubtype="0" accel="50000" decel="50000" fill="hold" nodeType="withEffect">
                                  <p:stCondLst>
                                    <p:cond delay="0"/>
                                  </p:stCondLst>
                                  <p:childTnLst>
                                    <p:animMotion origin="layout" path="M 0 0 L 0.25 0 E" pathEditMode="relative" ptsTypes="">
                                      <p:cBhvr>
                                        <p:cTn id="37" dur="2000" fill="hold"/>
                                        <p:tgtEl>
                                          <p:spTgt spid="7170"/>
                                        </p:tgtEl>
                                        <p:attrNameLst>
                                          <p:attrName>ppt_x</p:attrName>
                                          <p:attrName>ppt_y</p:attrName>
                                        </p:attrNameLst>
                                      </p:cBhvr>
                                    </p:animMotion>
                                  </p:childTnLst>
                                </p:cTn>
                              </p:par>
                            </p:childTnLst>
                          </p:cTn>
                        </p:par>
                        <p:par>
                          <p:cTn id="38" fill="hold">
                            <p:stCondLst>
                              <p:cond delay="9027"/>
                            </p:stCondLst>
                            <p:childTnLst>
                              <p:par>
                                <p:cTn id="39" presetID="53" presetClass="exit" presetSubtype="32" fill="hold" nodeType="afterEffect">
                                  <p:stCondLst>
                                    <p:cond delay="0"/>
                                  </p:stCondLst>
                                  <p:childTnLst>
                                    <p:anim calcmode="lin" valueType="num">
                                      <p:cBhvr>
                                        <p:cTn id="40" dur="500"/>
                                        <p:tgtEl>
                                          <p:spTgt spid="7170"/>
                                        </p:tgtEl>
                                        <p:attrNameLst>
                                          <p:attrName>ppt_w</p:attrName>
                                        </p:attrNameLst>
                                      </p:cBhvr>
                                      <p:tavLst>
                                        <p:tav tm="0">
                                          <p:val>
                                            <p:strVal val="ppt_w"/>
                                          </p:val>
                                        </p:tav>
                                        <p:tav tm="100000">
                                          <p:val>
                                            <p:fltVal val="0"/>
                                          </p:val>
                                        </p:tav>
                                      </p:tavLst>
                                    </p:anim>
                                    <p:anim calcmode="lin" valueType="num">
                                      <p:cBhvr>
                                        <p:cTn id="41" dur="500"/>
                                        <p:tgtEl>
                                          <p:spTgt spid="7170"/>
                                        </p:tgtEl>
                                        <p:attrNameLst>
                                          <p:attrName>ppt_h</p:attrName>
                                        </p:attrNameLst>
                                      </p:cBhvr>
                                      <p:tavLst>
                                        <p:tav tm="0">
                                          <p:val>
                                            <p:strVal val="ppt_h"/>
                                          </p:val>
                                        </p:tav>
                                        <p:tav tm="100000">
                                          <p:val>
                                            <p:fltVal val="0"/>
                                          </p:val>
                                        </p:tav>
                                      </p:tavLst>
                                    </p:anim>
                                    <p:animEffect transition="out" filter="fade">
                                      <p:cBhvr>
                                        <p:cTn id="42" dur="500"/>
                                        <p:tgtEl>
                                          <p:spTgt spid="7170"/>
                                        </p:tgtEl>
                                      </p:cBhvr>
                                    </p:animEffect>
                                    <p:set>
                                      <p:cBhvr>
                                        <p:cTn id="43" dur="1" fill="hold">
                                          <p:stCondLst>
                                            <p:cond delay="499"/>
                                          </p:stCondLst>
                                        </p:cTn>
                                        <p:tgtEl>
                                          <p:spTgt spid="7170"/>
                                        </p:tgtEl>
                                        <p:attrNameLst>
                                          <p:attrName>style.visibility</p:attrName>
                                        </p:attrNameLst>
                                      </p:cBhvr>
                                      <p:to>
                                        <p:strVal val="hidden"/>
                                      </p:to>
                                    </p:set>
                                  </p:childTnLst>
                                </p:cTn>
                              </p:par>
                            </p:childTnLst>
                          </p:cTn>
                        </p:par>
                        <p:par>
                          <p:cTn id="44" fill="hold">
                            <p:stCondLst>
                              <p:cond delay="9527"/>
                            </p:stCondLst>
                            <p:childTnLst>
                              <p:par>
                                <p:cTn id="45" presetID="1" presetClass="mediacall" presetSubtype="0" fill="hold" nodeType="afterEffect">
                                  <p:stCondLst>
                                    <p:cond delay="0"/>
                                  </p:stCondLst>
                                  <p:childTnLst>
                                    <p:cmd type="call" cmd="playFrom(0.0)">
                                      <p:cBhvr>
                                        <p:cTn id="46" dur="10140" fill="hold"/>
                                        <p:tgtEl>
                                          <p:spTgt spid="18"/>
                                        </p:tgtEl>
                                      </p:cBhvr>
                                    </p:cmd>
                                  </p:childTnLst>
                                </p:cTn>
                              </p:par>
                              <p:par>
                                <p:cTn id="47" presetID="35" presetClass="path" presetSubtype="0" accel="50000" decel="50000" fill="hold" nodeType="withEffect">
                                  <p:stCondLst>
                                    <p:cond delay="0"/>
                                  </p:stCondLst>
                                  <p:childTnLst>
                                    <p:animMotion origin="layout" path="M -0.68333 0.00324 L -1.69166 0.01296 " pathEditMode="relative" rAng="0" ptsTypes="AA">
                                      <p:cBhvr>
                                        <p:cTn id="48" dur="6000" fill="hold"/>
                                        <p:tgtEl>
                                          <p:spTgt spid="2052"/>
                                        </p:tgtEl>
                                        <p:attrNameLst>
                                          <p:attrName>ppt_x</p:attrName>
                                          <p:attrName>ppt_y</p:attrName>
                                        </p:attrNameLst>
                                      </p:cBhvr>
                                      <p:rCtr x="-50417" y="486"/>
                                    </p:animMotion>
                                  </p:childTnLst>
                                </p:cTn>
                              </p:par>
                            </p:childTnLst>
                          </p:cTn>
                        </p:par>
                      </p:childTnLst>
                    </p:cTn>
                  </p:par>
                </p:childTnLst>
              </p:cTn>
              <p:nextCondLst>
                <p:cond evt="onClick" delay="0">
                  <p:tgtEl>
                    <p:spTgt spid="11"/>
                  </p:tgtEl>
                </p:cond>
              </p:nextCondLst>
            </p:seq>
            <p:audio>
              <p:cMediaNode vol="80000">
                <p:cTn id="49" fill="hold" display="0">
                  <p:stCondLst>
                    <p:cond delay="indefinite"/>
                  </p:stCondLst>
                  <p:endCondLst>
                    <p:cond evt="onStopAudio" delay="0">
                      <p:tgtEl>
                        <p:sldTgt/>
                      </p:tgtEl>
                    </p:cond>
                  </p:endCondLst>
                </p:cTn>
                <p:tgtEl>
                  <p:spTgt spid="4"/>
                </p:tgtEl>
              </p:cMediaNode>
            </p:audio>
            <p:seq concurrent="1" nextAc="seek">
              <p:cTn id="50" restart="whenNotActive" fill="hold" evtFilter="cancelBubble" nodeType="interactiveSeq">
                <p:stCondLst>
                  <p:cond evt="onClick" delay="0">
                    <p:tgtEl>
                      <p:spTgt spid="10"/>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0584" fill="hold"/>
                                        <p:tgtEl>
                                          <p:spTgt spid="4"/>
                                        </p:tgtEl>
                                      </p:cBhvr>
                                    </p:cmd>
                                  </p:childTnLst>
                                </p:cTn>
                              </p:par>
                            </p:childTnLst>
                          </p:cTn>
                        </p:par>
                      </p:childTnLst>
                    </p:cTn>
                  </p:par>
                </p:childTnLst>
              </p:cTn>
              <p:nextCondLst>
                <p:cond evt="onClick" delay="0">
                  <p:tgtEl>
                    <p:spTgt spid="10"/>
                  </p:tgtEl>
                </p:cond>
              </p:nextCondLst>
            </p:seq>
            <p:audio>
              <p:cMediaNode vol="80000">
                <p:cTn id="55" fill="hold" display="0">
                  <p:stCondLst>
                    <p:cond delay="indefinite"/>
                  </p:stCondLst>
                  <p:endCondLst>
                    <p:cond evt="onStopAudio" delay="0">
                      <p:tgtEl>
                        <p:sldTgt/>
                      </p:tgtEl>
                    </p:cond>
                  </p:endCondLst>
                </p:cTn>
                <p:tgtEl>
                  <p:spTgt spid="14"/>
                </p:tgtEl>
              </p:cMediaNode>
            </p:audio>
            <p:seq concurrent="1" nextAc="seek">
              <p:cTn id="56" restart="whenNotActive" fill="hold" evtFilter="cancelBubble" nodeType="interactiveSeq">
                <p:stCondLst>
                  <p:cond evt="onClick" delay="0">
                    <p:tgtEl>
                      <p:spTgt spid="12"/>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10584" fill="hold"/>
                                        <p:tgtEl>
                                          <p:spTgt spid="14"/>
                                        </p:tgtEl>
                                      </p:cBhvr>
                                    </p:cmd>
                                  </p:childTnLst>
                                </p:cTn>
                              </p:par>
                            </p:childTnLst>
                          </p:cTn>
                        </p:par>
                      </p:childTnLst>
                    </p:cTn>
                  </p:par>
                </p:childTnLst>
              </p:cTn>
              <p:nextCondLst>
                <p:cond evt="onClick" delay="0">
                  <p:tgtEl>
                    <p:spTgt spid="12"/>
                  </p:tgtEl>
                </p:cond>
              </p:nextCondLst>
            </p:seq>
            <p:audio>
              <p:cMediaNode vol="80000">
                <p:cTn id="61" fill="hold" display="0">
                  <p:stCondLst>
                    <p:cond delay="indefinite"/>
                  </p:stCondLst>
                  <p:endCondLst>
                    <p:cond evt="onStopAudio" delay="0">
                      <p:tgtEl>
                        <p:sldTgt/>
                      </p:tgtEl>
                    </p:cond>
                  </p:endCondLst>
                </p:cTn>
                <p:tgtEl>
                  <p:spTgt spid="16"/>
                </p:tgtEl>
              </p:cMediaNode>
            </p:audio>
            <p:audio>
              <p:cMediaNode vol="80000">
                <p:cTn id="62" fill="hold" display="0">
                  <p:stCondLst>
                    <p:cond delay="indefinite"/>
                  </p:stCondLst>
                  <p:endCondLst>
                    <p:cond evt="onStopAudio" delay="0">
                      <p:tgtEl>
                        <p:sldTgt/>
                      </p:tgtEl>
                    </p:cond>
                  </p:endCondLst>
                </p:cTn>
                <p:tgtEl>
                  <p:spTgt spid="18"/>
                </p:tgtEl>
              </p:cMediaNode>
            </p:audio>
            <p:audio>
              <p:cMediaNode vol="80000">
                <p:cTn id="63" fill="hold" display="0">
                  <p:stCondLst>
                    <p:cond delay="indefinite"/>
                  </p:stCondLst>
                  <p:endCondLst>
                    <p:cond evt="onStopAudio" delay="0">
                      <p:tgtEl>
                        <p:sldTgt/>
                      </p:tgtEl>
                    </p:cond>
                  </p:endCondLst>
                </p:cTn>
                <p:tgtEl>
                  <p:spTgt spid="8"/>
                </p:tgtEl>
              </p:cMediaNode>
            </p:audio>
          </p:childTnLst>
        </p:cTn>
      </p:par>
    </p:tnLst>
    <p:bldLst>
      <p:bldP spid="9" grpId="0" bldLvl="0" animBg="1"/>
      <p:bldP spid="10" grpId="0" bldLvl="0" animBg="1"/>
      <p:bldP spid="11" grpId="0" bldLvl="0" animBg="1"/>
      <p:bldP spid="1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b="9372"/>
          <a:stretch>
            <a:fillRect/>
          </a:stretch>
        </p:blipFill>
        <p:spPr bwMode="auto">
          <a:xfrm>
            <a:off x="0" y="2"/>
            <a:ext cx="16276638" cy="914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7395" l="6550" r="92652">
                        <a14:foregroundMark x1="30192" y1="95130" x2="43291" y2="87542"/>
                        <a14:foregroundMark x1="37220" y1="86070" x2="26198" y2="93318"/>
                        <a14:foregroundMark x1="61182" y1="86636" x2="73003" y2="94224"/>
                        <a14:foregroundMark x1="57987" y1="89921" x2="61661" y2="9218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848413" y="4470400"/>
            <a:ext cx="2674966" cy="3057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2724641" y="0"/>
            <a:ext cx="12363463" cy="19812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r>
              <a:rPr lang="en-US" sz="43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43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3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43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la </a:t>
            </a:r>
            <a:r>
              <a:rPr lang="en-US" sz="43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bàn</a:t>
            </a:r>
            <a:r>
              <a:rPr lang="en-US" sz="43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3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kim</a:t>
            </a:r>
            <a:r>
              <a:rPr lang="en-US" sz="43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3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màu</a:t>
            </a:r>
            <a:r>
              <a:rPr lang="en-US" sz="43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3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đỏ</a:t>
            </a:r>
            <a:r>
              <a:rPr lang="en-US" sz="43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3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luôn</a:t>
            </a:r>
            <a:r>
              <a:rPr lang="en-US" sz="43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3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sz="43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3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43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3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phương</a:t>
            </a:r>
            <a:r>
              <a:rPr lang="en-US" sz="43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3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43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endParaRPr lang="en-US" sz="43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ectangle 9"/>
          <p:cNvSpPr/>
          <p:nvPr/>
        </p:nvSpPr>
        <p:spPr>
          <a:xfrm>
            <a:off x="1" y="2341867"/>
            <a:ext cx="5317648" cy="1711149"/>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r>
              <a:rPr lang="en-US" sz="48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A. </a:t>
            </a:r>
            <a:r>
              <a:rPr lang="en-US" sz="48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Nam</a:t>
            </a:r>
            <a:endParaRPr lang="en-US" sz="48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Rectangle 10"/>
          <p:cNvSpPr/>
          <p:nvPr/>
        </p:nvSpPr>
        <p:spPr>
          <a:xfrm>
            <a:off x="5347301" y="2331697"/>
            <a:ext cx="5582036" cy="1788207"/>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r>
              <a:rPr lang="en-US" sz="48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 </a:t>
            </a:r>
            <a:r>
              <a:rPr lang="en-US" sz="48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Bắc</a:t>
            </a:r>
            <a:endParaRPr lang="en-US" sz="48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Rectangle 11"/>
          <p:cNvSpPr/>
          <p:nvPr/>
        </p:nvSpPr>
        <p:spPr>
          <a:xfrm>
            <a:off x="11025213" y="2387600"/>
            <a:ext cx="5416400" cy="1711149"/>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r>
              <a:rPr lang="en-US" sz="48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 </a:t>
            </a:r>
            <a:r>
              <a:rPr lang="en-US" sz="48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Đông</a:t>
            </a:r>
            <a:endParaRPr lang="en-US" sz="48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052" name="Picture 4"/>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a:fillRect/>
          </a:stretch>
        </p:blipFill>
        <p:spPr bwMode="auto">
          <a:xfrm>
            <a:off x="13733413" y="4978400"/>
            <a:ext cx="7324487" cy="4031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3357057" y="152400"/>
            <a:ext cx="813832" cy="812800"/>
          </a:xfrm>
          <a:prstGeom prst="rect">
            <a:avLst/>
          </a:prstGeom>
        </p:spPr>
      </p:pic>
      <p:pic>
        <p:nvPicPr>
          <p:cNvPr id="1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3102734" y="1981200"/>
            <a:ext cx="813832" cy="812800"/>
          </a:xfrm>
          <a:prstGeom prst="rect">
            <a:avLst/>
          </a:prstGeom>
        </p:spPr>
      </p:pic>
      <p:pic>
        <p:nvPicPr>
          <p:cNvPr id="16" name="Bus Horn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19853677" y="9347200"/>
            <a:ext cx="813832" cy="812800"/>
          </a:xfrm>
          <a:prstGeom prst="rect">
            <a:avLst/>
          </a:prstGeom>
        </p:spPr>
      </p:pic>
      <p:pic>
        <p:nvPicPr>
          <p:cNvPr id="18" name="Bus Sound Effects">
            <a:hlinkClick r:id="" action="ppaction://media"/>
          </p:cNvPr>
          <p:cNvPicPr>
            <a:picLocks noChangeAspect="1"/>
          </p:cNvPicPr>
          <p:nvPr>
            <a:audioFile r:link="rId5"/>
            <p:extLst>
              <p:ext uri="{DAA4B4D4-6D71-4841-9C94-3DE7FCFB9230}">
                <p14:media xmlns:p14="http://schemas.microsoft.com/office/powerpoint/2010/main" r:embed="rId6">
                  <p14:trim st="440" end="15675"/>
                </p14:media>
              </p:ext>
            </p:extLst>
          </p:nvPr>
        </p:nvPicPr>
        <p:blipFill>
          <a:blip r:embed="rId16"/>
          <a:stretch>
            <a:fillRect/>
          </a:stretch>
        </p:blipFill>
        <p:spPr>
          <a:xfrm>
            <a:off x="19828245" y="1649717"/>
            <a:ext cx="813832" cy="812800"/>
          </a:xfrm>
          <a:prstGeom prst="rect">
            <a:avLst/>
          </a:prstGeom>
        </p:spPr>
      </p:pic>
      <p:pic>
        <p:nvPicPr>
          <p:cNvPr id="8" name="Am-thanh-tra-loi-dung-www_yeualo_com_cut.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6612384" y="3759200"/>
            <a:ext cx="813832" cy="812800"/>
          </a:xfrm>
          <a:prstGeom prst="rect">
            <a:avLst/>
          </a:prstGeom>
        </p:spPr>
      </p:pic>
    </p:spTree>
    <p:extLst>
      <p:ext uri="{BB962C8B-B14F-4D97-AF65-F5344CB8AC3E}">
        <p14:creationId xmlns:p14="http://schemas.microsoft.com/office/powerpoint/2010/main" val="17560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053"/>
                                        </p:tgtEl>
                                        <p:attrNameLst>
                                          <p:attrName>r</p:attrName>
                                        </p:attrNameLst>
                                      </p:cBhvr>
                                    </p:animRot>
                                    <p:animRot by="-240000">
                                      <p:cBhvr>
                                        <p:cTn id="7" dur="600" fill="hold">
                                          <p:stCondLst>
                                            <p:cond delay="600"/>
                                          </p:stCondLst>
                                        </p:cTn>
                                        <p:tgtEl>
                                          <p:spTgt spid="2053"/>
                                        </p:tgtEl>
                                        <p:attrNameLst>
                                          <p:attrName>r</p:attrName>
                                        </p:attrNameLst>
                                      </p:cBhvr>
                                    </p:animRot>
                                    <p:animRot by="240000">
                                      <p:cBhvr>
                                        <p:cTn id="8" dur="600" fill="hold">
                                          <p:stCondLst>
                                            <p:cond delay="1200"/>
                                          </p:stCondLst>
                                        </p:cTn>
                                        <p:tgtEl>
                                          <p:spTgt spid="2053"/>
                                        </p:tgtEl>
                                        <p:attrNameLst>
                                          <p:attrName>r</p:attrName>
                                        </p:attrNameLst>
                                      </p:cBhvr>
                                    </p:animRot>
                                    <p:animRot by="-240000">
                                      <p:cBhvr>
                                        <p:cTn id="9" dur="600" fill="hold">
                                          <p:stCondLst>
                                            <p:cond delay="1800"/>
                                          </p:stCondLst>
                                        </p:cTn>
                                        <p:tgtEl>
                                          <p:spTgt spid="2053"/>
                                        </p:tgtEl>
                                        <p:attrNameLst>
                                          <p:attrName>r</p:attrName>
                                        </p:attrNameLst>
                                      </p:cBhvr>
                                    </p:animRot>
                                    <p:animRot by="120000">
                                      <p:cBhvr>
                                        <p:cTn id="10" dur="600" fill="hold">
                                          <p:stCondLst>
                                            <p:cond delay="2400"/>
                                          </p:stCondLst>
                                        </p:cTn>
                                        <p:tgtEl>
                                          <p:spTgt spid="2053"/>
                                        </p:tgtEl>
                                        <p:attrNameLst>
                                          <p:attrName>r</p:attrName>
                                        </p:attrNameLst>
                                      </p:cBhvr>
                                    </p:animRot>
                                  </p:childTnLst>
                                </p:cTn>
                              </p:par>
                              <p:par>
                                <p:cTn id="11" presetID="1" presetClass="mediacall" presetSubtype="0" fill="hold" nodeType="withEffect">
                                  <p:stCondLst>
                                    <p:cond delay="0"/>
                                  </p:stCondLst>
                                  <p:childTnLst>
                                    <p:cmd type="call" cmd="playFrom(0.0)">
                                      <p:cBhvr>
                                        <p:cTn id="12" dur="3032" fill="hold"/>
                                        <p:tgtEl>
                                          <p:spTgt spid="16"/>
                                        </p:tgtEl>
                                      </p:cBhvr>
                                    </p:cmd>
                                  </p:childTnLst>
                                </p:cTn>
                              </p:par>
                              <p:par>
                                <p:cTn id="13" presetID="35" presetClass="path" presetSubtype="0" accel="50000" decel="50000" fill="hold" nodeType="withEffect">
                                  <p:stCondLst>
                                    <p:cond delay="0"/>
                                  </p:stCondLst>
                                  <p:childTnLst>
                                    <p:animMotion origin="layout" path="M 0 -4.81481E-6 L -0.68333 0.00325 " pathEditMode="relative" rAng="0" ptsTypes="AA">
                                      <p:cBhvr>
                                        <p:cTn id="14" dur="5000" fill="hold"/>
                                        <p:tgtEl>
                                          <p:spTgt spid="2052"/>
                                        </p:tgtEl>
                                        <p:attrNameLst>
                                          <p:attrName>ppt_x</p:attrName>
                                          <p:attrName>ppt_y</p:attrName>
                                        </p:attrNameLst>
                                      </p:cBhvr>
                                      <p:rCtr x="-34167" y="162"/>
                                    </p:animMotion>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1"/>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withEffect">
                                  <p:stCondLst>
                                    <p:cond delay="0"/>
                                  </p:stCondLst>
                                  <p:childTnLst>
                                    <p:cmd type="call" cmd="playFrom(0.0)">
                                      <p:cBhvr>
                                        <p:cTn id="35" dur="9027" fill="hold"/>
                                        <p:tgtEl>
                                          <p:spTgt spid="8"/>
                                        </p:tgtEl>
                                      </p:cBhvr>
                                    </p:cmd>
                                  </p:childTnLst>
                                </p:cTn>
                              </p:par>
                              <p:par>
                                <p:cTn id="36" presetID="63" presetClass="path" presetSubtype="0" accel="50000" decel="50000" fill="hold" nodeType="withEffect">
                                  <p:stCondLst>
                                    <p:cond delay="0"/>
                                  </p:stCondLst>
                                  <p:childTnLst>
                                    <p:animMotion origin="layout" path="M -1.45833E-6 1.48148E-6 L 0.25 1.48148E-6 " pathEditMode="relative" rAng="0" ptsTypes="AA">
                                      <p:cBhvr>
                                        <p:cTn id="37" dur="3000" fill="hold"/>
                                        <p:tgtEl>
                                          <p:spTgt spid="2053"/>
                                        </p:tgtEl>
                                        <p:attrNameLst>
                                          <p:attrName>ppt_x</p:attrName>
                                          <p:attrName>ppt_y</p:attrName>
                                        </p:attrNameLst>
                                      </p:cBhvr>
                                      <p:rCtr x="12500" y="0"/>
                                    </p:animMotion>
                                  </p:childTnLst>
                                </p:cTn>
                              </p:par>
                            </p:childTnLst>
                          </p:cTn>
                        </p:par>
                        <p:par>
                          <p:cTn id="38" fill="hold">
                            <p:stCondLst>
                              <p:cond delay="9027"/>
                            </p:stCondLst>
                            <p:childTnLst>
                              <p:par>
                                <p:cTn id="39" presetID="53" presetClass="exit" presetSubtype="32" fill="hold" nodeType="afterEffect">
                                  <p:stCondLst>
                                    <p:cond delay="0"/>
                                  </p:stCondLst>
                                  <p:childTnLst>
                                    <p:anim calcmode="lin" valueType="num">
                                      <p:cBhvr>
                                        <p:cTn id="40" dur="10"/>
                                        <p:tgtEl>
                                          <p:spTgt spid="2053"/>
                                        </p:tgtEl>
                                        <p:attrNameLst>
                                          <p:attrName>ppt_w</p:attrName>
                                        </p:attrNameLst>
                                      </p:cBhvr>
                                      <p:tavLst>
                                        <p:tav tm="0">
                                          <p:val>
                                            <p:strVal val="ppt_w"/>
                                          </p:val>
                                        </p:tav>
                                        <p:tav tm="100000">
                                          <p:val>
                                            <p:fltVal val="0"/>
                                          </p:val>
                                        </p:tav>
                                      </p:tavLst>
                                    </p:anim>
                                    <p:anim calcmode="lin" valueType="num">
                                      <p:cBhvr>
                                        <p:cTn id="41" dur="10"/>
                                        <p:tgtEl>
                                          <p:spTgt spid="2053"/>
                                        </p:tgtEl>
                                        <p:attrNameLst>
                                          <p:attrName>ppt_h</p:attrName>
                                        </p:attrNameLst>
                                      </p:cBhvr>
                                      <p:tavLst>
                                        <p:tav tm="0">
                                          <p:val>
                                            <p:strVal val="ppt_h"/>
                                          </p:val>
                                        </p:tav>
                                        <p:tav tm="100000">
                                          <p:val>
                                            <p:fltVal val="0"/>
                                          </p:val>
                                        </p:tav>
                                      </p:tavLst>
                                    </p:anim>
                                    <p:animEffect transition="out" filter="fade">
                                      <p:cBhvr>
                                        <p:cTn id="42" dur="10"/>
                                        <p:tgtEl>
                                          <p:spTgt spid="2053"/>
                                        </p:tgtEl>
                                      </p:cBhvr>
                                    </p:animEffect>
                                    <p:set>
                                      <p:cBhvr>
                                        <p:cTn id="43" dur="1" fill="hold">
                                          <p:stCondLst>
                                            <p:cond delay="9"/>
                                          </p:stCondLst>
                                        </p:cTn>
                                        <p:tgtEl>
                                          <p:spTgt spid="2053"/>
                                        </p:tgtEl>
                                        <p:attrNameLst>
                                          <p:attrName>style.visibility</p:attrName>
                                        </p:attrNameLst>
                                      </p:cBhvr>
                                      <p:to>
                                        <p:strVal val="hidden"/>
                                      </p:to>
                                    </p:set>
                                  </p:childTnLst>
                                </p:cTn>
                              </p:par>
                            </p:childTnLst>
                          </p:cTn>
                        </p:par>
                        <p:par>
                          <p:cTn id="44" fill="hold">
                            <p:stCondLst>
                              <p:cond delay="9037"/>
                            </p:stCondLst>
                            <p:childTnLst>
                              <p:par>
                                <p:cTn id="45" presetID="1" presetClass="mediacall" presetSubtype="0" fill="hold" nodeType="afterEffect">
                                  <p:stCondLst>
                                    <p:cond delay="0"/>
                                  </p:stCondLst>
                                  <p:childTnLst>
                                    <p:cmd type="call" cmd="playFrom(0.0)">
                                      <p:cBhvr>
                                        <p:cTn id="46" dur="10140" fill="hold"/>
                                        <p:tgtEl>
                                          <p:spTgt spid="18"/>
                                        </p:tgtEl>
                                      </p:cBhvr>
                                    </p:cmd>
                                  </p:childTnLst>
                                </p:cTn>
                              </p:par>
                              <p:par>
                                <p:cTn id="47" presetID="35" presetClass="path" presetSubtype="0" accel="50000" decel="50000" fill="hold" nodeType="withEffect">
                                  <p:stCondLst>
                                    <p:cond delay="0"/>
                                  </p:stCondLst>
                                  <p:childTnLst>
                                    <p:animMotion origin="layout" path="M -0.68333 0.00325 L -1.69167 0.01297 " pathEditMode="relative" rAng="0" ptsTypes="AA">
                                      <p:cBhvr>
                                        <p:cTn id="48" dur="6000" fill="hold"/>
                                        <p:tgtEl>
                                          <p:spTgt spid="2052"/>
                                        </p:tgtEl>
                                        <p:attrNameLst>
                                          <p:attrName>ppt_x</p:attrName>
                                          <p:attrName>ppt_y</p:attrName>
                                        </p:attrNameLst>
                                      </p:cBhvr>
                                      <p:rCtr x="-50417" y="486"/>
                                    </p:animMotion>
                                  </p:childTnLst>
                                </p:cTn>
                              </p:par>
                            </p:childTnLst>
                          </p:cTn>
                        </p:par>
                      </p:childTnLst>
                    </p:cTn>
                  </p:par>
                </p:childTnLst>
              </p:cTn>
              <p:nextCondLst>
                <p:cond evt="onClick" delay="0">
                  <p:tgtEl>
                    <p:spTgt spid="11"/>
                  </p:tgtEl>
                </p:cond>
              </p:nextCondLst>
            </p:seq>
            <p:audio>
              <p:cMediaNode vol="80000">
                <p:cTn id="49" fill="hold" display="0">
                  <p:stCondLst>
                    <p:cond delay="indefinite"/>
                  </p:stCondLst>
                  <p:endCondLst>
                    <p:cond evt="onStopAudio" delay="0">
                      <p:tgtEl>
                        <p:sldTgt/>
                      </p:tgtEl>
                    </p:cond>
                  </p:endCondLst>
                </p:cTn>
                <p:tgtEl>
                  <p:spTgt spid="4"/>
                </p:tgtEl>
              </p:cMediaNode>
            </p:audio>
            <p:seq concurrent="1" nextAc="seek">
              <p:cTn id="50" restart="whenNotActive" fill="hold" evtFilter="cancelBubble" nodeType="interactiveSeq">
                <p:stCondLst>
                  <p:cond evt="onClick" delay="0">
                    <p:tgtEl>
                      <p:spTgt spid="10"/>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0584" fill="hold"/>
                                        <p:tgtEl>
                                          <p:spTgt spid="4"/>
                                        </p:tgtEl>
                                      </p:cBhvr>
                                    </p:cmd>
                                  </p:childTnLst>
                                </p:cTn>
                              </p:par>
                            </p:childTnLst>
                          </p:cTn>
                        </p:par>
                      </p:childTnLst>
                    </p:cTn>
                  </p:par>
                </p:childTnLst>
              </p:cTn>
              <p:nextCondLst>
                <p:cond evt="onClick" delay="0">
                  <p:tgtEl>
                    <p:spTgt spid="10"/>
                  </p:tgtEl>
                </p:cond>
              </p:nextCondLst>
            </p:seq>
            <p:audio>
              <p:cMediaNode vol="80000">
                <p:cTn id="55" fill="hold" display="0">
                  <p:stCondLst>
                    <p:cond delay="indefinite"/>
                  </p:stCondLst>
                  <p:endCondLst>
                    <p:cond evt="onStopAudio" delay="0">
                      <p:tgtEl>
                        <p:sldTgt/>
                      </p:tgtEl>
                    </p:cond>
                  </p:endCondLst>
                </p:cTn>
                <p:tgtEl>
                  <p:spTgt spid="14"/>
                </p:tgtEl>
              </p:cMediaNode>
            </p:audio>
            <p:seq concurrent="1" nextAc="seek">
              <p:cTn id="56" restart="whenNotActive" fill="hold" evtFilter="cancelBubble" nodeType="interactiveSeq">
                <p:stCondLst>
                  <p:cond evt="onClick" delay="0">
                    <p:tgtEl>
                      <p:spTgt spid="12"/>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10584" fill="hold"/>
                                        <p:tgtEl>
                                          <p:spTgt spid="14"/>
                                        </p:tgtEl>
                                      </p:cBhvr>
                                    </p:cmd>
                                  </p:childTnLst>
                                </p:cTn>
                              </p:par>
                            </p:childTnLst>
                          </p:cTn>
                        </p:par>
                      </p:childTnLst>
                    </p:cTn>
                  </p:par>
                </p:childTnLst>
              </p:cTn>
              <p:nextCondLst>
                <p:cond evt="onClick" delay="0">
                  <p:tgtEl>
                    <p:spTgt spid="12"/>
                  </p:tgtEl>
                </p:cond>
              </p:nextCondLst>
            </p:seq>
            <p:audio>
              <p:cMediaNode vol="80000">
                <p:cTn id="61" fill="hold" display="0">
                  <p:stCondLst>
                    <p:cond delay="indefinite"/>
                  </p:stCondLst>
                  <p:endCondLst>
                    <p:cond evt="onStopAudio" delay="0">
                      <p:tgtEl>
                        <p:sldTgt/>
                      </p:tgtEl>
                    </p:cond>
                  </p:endCondLst>
                </p:cTn>
                <p:tgtEl>
                  <p:spTgt spid="16"/>
                </p:tgtEl>
              </p:cMediaNode>
            </p:audio>
            <p:audio>
              <p:cMediaNode vol="80000">
                <p:cTn id="62" fill="hold" display="0">
                  <p:stCondLst>
                    <p:cond delay="indefinite"/>
                  </p:stCondLst>
                  <p:endCondLst>
                    <p:cond evt="onStopAudio" delay="0">
                      <p:tgtEl>
                        <p:sldTgt/>
                      </p:tgtEl>
                    </p:cond>
                  </p:endCondLst>
                </p:cTn>
                <p:tgtEl>
                  <p:spTgt spid="18"/>
                </p:tgtEl>
              </p:cMediaNode>
            </p:audio>
            <p:audio>
              <p:cMediaNode vol="80000">
                <p:cTn id="63" fill="hold" display="0">
                  <p:stCondLst>
                    <p:cond delay="indefinite"/>
                  </p:stCondLst>
                  <p:endCondLst>
                    <p:cond evt="onStopAudio" delay="0">
                      <p:tgtEl>
                        <p:sldTgt/>
                      </p:tgtEl>
                    </p:cond>
                  </p:endCondLst>
                </p:cTn>
                <p:tgtEl>
                  <p:spTgt spid="8"/>
                </p:tgtEl>
              </p:cMediaNode>
            </p:audio>
          </p:childTnLst>
        </p:cTn>
      </p:par>
    </p:tnLst>
    <p:bldLst>
      <p:bldP spid="9" grpId="0" bldLvl="0" animBg="1"/>
      <p:bldP spid="10" grpId="0" bldLvl="0" animBg="1"/>
      <p:bldP spid="11" grpId="0" bldLvl="0" animBg="1"/>
      <p:bldP spid="1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r="-3355" b="25080"/>
          <a:stretch>
            <a:fillRect/>
          </a:stretch>
        </p:blipFill>
        <p:spPr bwMode="auto">
          <a:xfrm>
            <a:off x="0" y="3"/>
            <a:ext cx="16887012" cy="609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0" y="203203"/>
            <a:ext cx="16276638" cy="152399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r>
              <a:rPr lang="en-US" sz="43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Chúng</a:t>
            </a:r>
            <a:r>
              <a:rPr lang="en-US" sz="43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ta </a:t>
            </a:r>
            <a:r>
              <a:rPr lang="en-US" sz="43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xác</a:t>
            </a:r>
            <a:r>
              <a:rPr lang="en-US" sz="43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3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định</a:t>
            </a:r>
            <a:r>
              <a:rPr lang="en-US" sz="43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3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phương</a:t>
            </a:r>
            <a:r>
              <a:rPr lang="en-US" sz="43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3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43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3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không</a:t>
            </a:r>
            <a:r>
              <a:rPr lang="en-US" sz="43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3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gian</a:t>
            </a:r>
            <a:r>
              <a:rPr lang="en-US" sz="43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3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dựa</a:t>
            </a:r>
            <a:r>
              <a:rPr lang="en-US" sz="43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3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vào</a:t>
            </a:r>
            <a:r>
              <a:rPr lang="en-US" sz="43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3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đâu</a:t>
            </a:r>
            <a:r>
              <a:rPr lang="en-US" sz="43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endParaRPr lang="en-US" sz="43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ectangle 9"/>
          <p:cNvSpPr/>
          <p:nvPr/>
        </p:nvSpPr>
        <p:spPr>
          <a:xfrm>
            <a:off x="10801986" y="2013286"/>
            <a:ext cx="4921437" cy="126576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 La </a:t>
            </a:r>
            <a:r>
              <a:rPr lang="en-US" sz="40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bàn</a:t>
            </a: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trăng</a:t>
            </a:r>
            <a:r>
              <a:rPr lang="en-US" sz="40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mọc</a:t>
            </a:r>
            <a:r>
              <a:rPr lang="en-US" sz="40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lặn</a:t>
            </a:r>
            <a:endPar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Rectangle 10"/>
          <p:cNvSpPr/>
          <p:nvPr/>
        </p:nvSpPr>
        <p:spPr>
          <a:xfrm>
            <a:off x="123958" y="1970092"/>
            <a:ext cx="4781351" cy="1308961"/>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A. </a:t>
            </a:r>
            <a:r>
              <a:rPr lang="en-US" sz="40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La </a:t>
            </a:r>
            <a:r>
              <a:rPr lang="en-US" sz="40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bàn</a:t>
            </a:r>
            <a:r>
              <a:rPr lang="en-US" sz="40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40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40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40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mọc</a:t>
            </a:r>
            <a:r>
              <a:rPr lang="en-US" sz="40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40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lặn</a:t>
            </a:r>
            <a:endPar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Rectangle 11"/>
          <p:cNvSpPr/>
          <p:nvPr/>
        </p:nvSpPr>
        <p:spPr>
          <a:xfrm>
            <a:off x="5321505" y="2038349"/>
            <a:ext cx="5128593" cy="133096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 La </a:t>
            </a:r>
            <a:r>
              <a:rPr lang="en-US" sz="40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bàn</a:t>
            </a: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trưa</a:t>
            </a:r>
            <a:r>
              <a:rPr lang="en-US" sz="40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nắng</a:t>
            </a:r>
            <a:endPar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3357057" y="152400"/>
            <a:ext cx="813832" cy="812800"/>
          </a:xfrm>
          <a:prstGeom prst="rect">
            <a:avLst/>
          </a:prstGeom>
        </p:spPr>
      </p:pic>
      <p:pic>
        <p:nvPicPr>
          <p:cNvPr id="1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3102734" y="1981200"/>
            <a:ext cx="813832" cy="812800"/>
          </a:xfrm>
          <a:prstGeom prst="rect">
            <a:avLst/>
          </a:prstGeom>
        </p:spPr>
      </p:pic>
      <p:pic>
        <p:nvPicPr>
          <p:cNvPr id="16" name="Bus Horn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9853677" y="9347200"/>
            <a:ext cx="813832" cy="812800"/>
          </a:xfrm>
          <a:prstGeom prst="rect">
            <a:avLst/>
          </a:prstGeom>
        </p:spPr>
      </p:pic>
      <p:pic>
        <p:nvPicPr>
          <p:cNvPr id="18" name="Bus Sound Effects">
            <a:hlinkClick r:id="" action="ppaction://media"/>
          </p:cNvPr>
          <p:cNvPicPr>
            <a:picLocks noChangeAspect="1"/>
          </p:cNvPicPr>
          <p:nvPr>
            <a:audioFile r:link="rId5"/>
            <p:extLst>
              <p:ext uri="{DAA4B4D4-6D71-4841-9C94-3DE7FCFB9230}">
                <p14:media xmlns:p14="http://schemas.microsoft.com/office/powerpoint/2010/main" r:embed="rId6">
                  <p14:trim st="440" end="15675"/>
                </p14:media>
              </p:ext>
            </p:extLst>
          </p:nvPr>
        </p:nvPicPr>
        <p:blipFill>
          <a:blip r:embed="rId12"/>
          <a:stretch>
            <a:fillRect/>
          </a:stretch>
        </p:blipFill>
        <p:spPr>
          <a:xfrm>
            <a:off x="19828245" y="1649717"/>
            <a:ext cx="813832" cy="812800"/>
          </a:xfrm>
          <a:prstGeom prst="rect">
            <a:avLst/>
          </a:prstGeom>
        </p:spPr>
      </p:pic>
      <p:pic>
        <p:nvPicPr>
          <p:cNvPr id="8" name="Am-thanh-tra-loi-dung-www_yeualo_com_cut.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6612384" y="3759200"/>
            <a:ext cx="813832" cy="812800"/>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6096002"/>
            <a:ext cx="16276637" cy="3047999"/>
          </a:xfrm>
          <a:prstGeom prst="rect">
            <a:avLst/>
          </a:prstGeom>
        </p:spPr>
      </p:pic>
      <p:pic>
        <p:nvPicPr>
          <p:cNvPr id="7170" name="Picture 2"/>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0" b="100000" l="6267" r="94278"/>
                    </a14:imgEffect>
                  </a14:imgLayer>
                </a14:imgProps>
              </a:ext>
              <a:ext uri="{28A0092B-C50C-407E-A947-70E740481C1C}">
                <a14:useLocalDpi xmlns:a14="http://schemas.microsoft.com/office/drawing/2010/main" val="0"/>
              </a:ext>
            </a:extLst>
          </a:blip>
          <a:srcRect b="7805"/>
          <a:stretch>
            <a:fillRect/>
          </a:stretch>
        </p:blipFill>
        <p:spPr bwMode="auto">
          <a:xfrm>
            <a:off x="3153598" y="3149600"/>
            <a:ext cx="2443302" cy="3310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a:fillRect/>
          </a:stretch>
        </p:blipFill>
        <p:spPr bwMode="auto">
          <a:xfrm>
            <a:off x="13733413" y="3149602"/>
            <a:ext cx="7324487" cy="586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180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7170"/>
                                        </p:tgtEl>
                                        <p:attrNameLst>
                                          <p:attrName>r</p:attrName>
                                        </p:attrNameLst>
                                      </p:cBhvr>
                                    </p:animRot>
                                    <p:animRot by="-240000">
                                      <p:cBhvr>
                                        <p:cTn id="7" dur="600" fill="hold">
                                          <p:stCondLst>
                                            <p:cond delay="600"/>
                                          </p:stCondLst>
                                        </p:cTn>
                                        <p:tgtEl>
                                          <p:spTgt spid="7170"/>
                                        </p:tgtEl>
                                        <p:attrNameLst>
                                          <p:attrName>r</p:attrName>
                                        </p:attrNameLst>
                                      </p:cBhvr>
                                    </p:animRot>
                                    <p:animRot by="240000">
                                      <p:cBhvr>
                                        <p:cTn id="8" dur="600" fill="hold">
                                          <p:stCondLst>
                                            <p:cond delay="1200"/>
                                          </p:stCondLst>
                                        </p:cTn>
                                        <p:tgtEl>
                                          <p:spTgt spid="7170"/>
                                        </p:tgtEl>
                                        <p:attrNameLst>
                                          <p:attrName>r</p:attrName>
                                        </p:attrNameLst>
                                      </p:cBhvr>
                                    </p:animRot>
                                    <p:animRot by="-240000">
                                      <p:cBhvr>
                                        <p:cTn id="9" dur="600" fill="hold">
                                          <p:stCondLst>
                                            <p:cond delay="1800"/>
                                          </p:stCondLst>
                                        </p:cTn>
                                        <p:tgtEl>
                                          <p:spTgt spid="7170"/>
                                        </p:tgtEl>
                                        <p:attrNameLst>
                                          <p:attrName>r</p:attrName>
                                        </p:attrNameLst>
                                      </p:cBhvr>
                                    </p:animRot>
                                    <p:animRot by="120000">
                                      <p:cBhvr>
                                        <p:cTn id="10" dur="600" fill="hold">
                                          <p:stCondLst>
                                            <p:cond delay="2400"/>
                                          </p:stCondLst>
                                        </p:cTn>
                                        <p:tgtEl>
                                          <p:spTgt spid="7170"/>
                                        </p:tgtEl>
                                        <p:attrNameLst>
                                          <p:attrName>r</p:attrName>
                                        </p:attrNameLst>
                                      </p:cBhvr>
                                    </p:animRot>
                                  </p:childTnLst>
                                </p:cTn>
                              </p:par>
                              <p:par>
                                <p:cTn id="11" presetID="1" presetClass="mediacall" presetSubtype="0" fill="hold" nodeType="withEffect">
                                  <p:stCondLst>
                                    <p:cond delay="0"/>
                                  </p:stCondLst>
                                  <p:childTnLst>
                                    <p:cmd type="call" cmd="playFrom(0.0)">
                                      <p:cBhvr>
                                        <p:cTn id="12" dur="3032" fill="hold"/>
                                        <p:tgtEl>
                                          <p:spTgt spid="16"/>
                                        </p:tgtEl>
                                      </p:cBhvr>
                                    </p:cmd>
                                  </p:childTnLst>
                                </p:cTn>
                              </p:par>
                              <p:par>
                                <p:cTn id="13" presetID="35" presetClass="path" presetSubtype="0" accel="50000" decel="50000" fill="hold" nodeType="withEffect">
                                  <p:stCondLst>
                                    <p:cond delay="0"/>
                                  </p:stCondLst>
                                  <p:childTnLst>
                                    <p:animMotion origin="layout" path="M 3.33333E-6 -1.48148E-6 L -0.68334 0.00324 " pathEditMode="relative" rAng="0" ptsTypes="AA">
                                      <p:cBhvr>
                                        <p:cTn id="14" dur="5000" fill="hold"/>
                                        <p:tgtEl>
                                          <p:spTgt spid="2052"/>
                                        </p:tgtEl>
                                        <p:attrNameLst>
                                          <p:attrName>ppt_x</p:attrName>
                                          <p:attrName>ppt_y</p:attrName>
                                        </p:attrNameLst>
                                      </p:cBhvr>
                                      <p:rCtr x="-34167" y="162"/>
                                    </p:animMotion>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1"/>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withEffect">
                                  <p:stCondLst>
                                    <p:cond delay="0"/>
                                  </p:stCondLst>
                                  <p:childTnLst>
                                    <p:cmd type="call" cmd="playFrom(0.0)">
                                      <p:cBhvr>
                                        <p:cTn id="35" dur="9027" fill="hold"/>
                                        <p:tgtEl>
                                          <p:spTgt spid="8"/>
                                        </p:tgtEl>
                                      </p:cBhvr>
                                    </p:cmd>
                                  </p:childTnLst>
                                </p:cTn>
                              </p:par>
                              <p:par>
                                <p:cTn id="36" presetID="63" presetClass="path" presetSubtype="0" accel="50000" decel="50000" fill="hold" nodeType="withEffect">
                                  <p:stCondLst>
                                    <p:cond delay="0"/>
                                  </p:stCondLst>
                                  <p:childTnLst>
                                    <p:animMotion origin="layout" path="M 0 0 L 0.25 0 E" pathEditMode="relative" ptsTypes="">
                                      <p:cBhvr>
                                        <p:cTn id="37" dur="2000" fill="hold"/>
                                        <p:tgtEl>
                                          <p:spTgt spid="7170"/>
                                        </p:tgtEl>
                                        <p:attrNameLst>
                                          <p:attrName>ppt_x</p:attrName>
                                          <p:attrName>ppt_y</p:attrName>
                                        </p:attrNameLst>
                                      </p:cBhvr>
                                    </p:animMotion>
                                  </p:childTnLst>
                                </p:cTn>
                              </p:par>
                            </p:childTnLst>
                          </p:cTn>
                        </p:par>
                        <p:par>
                          <p:cTn id="38" fill="hold">
                            <p:stCondLst>
                              <p:cond delay="9027"/>
                            </p:stCondLst>
                            <p:childTnLst>
                              <p:par>
                                <p:cTn id="39" presetID="53" presetClass="exit" presetSubtype="32" fill="hold" nodeType="afterEffect">
                                  <p:stCondLst>
                                    <p:cond delay="0"/>
                                  </p:stCondLst>
                                  <p:childTnLst>
                                    <p:anim calcmode="lin" valueType="num">
                                      <p:cBhvr>
                                        <p:cTn id="40" dur="500"/>
                                        <p:tgtEl>
                                          <p:spTgt spid="7170"/>
                                        </p:tgtEl>
                                        <p:attrNameLst>
                                          <p:attrName>ppt_w</p:attrName>
                                        </p:attrNameLst>
                                      </p:cBhvr>
                                      <p:tavLst>
                                        <p:tav tm="0">
                                          <p:val>
                                            <p:strVal val="ppt_w"/>
                                          </p:val>
                                        </p:tav>
                                        <p:tav tm="100000">
                                          <p:val>
                                            <p:fltVal val="0"/>
                                          </p:val>
                                        </p:tav>
                                      </p:tavLst>
                                    </p:anim>
                                    <p:anim calcmode="lin" valueType="num">
                                      <p:cBhvr>
                                        <p:cTn id="41" dur="500"/>
                                        <p:tgtEl>
                                          <p:spTgt spid="7170"/>
                                        </p:tgtEl>
                                        <p:attrNameLst>
                                          <p:attrName>ppt_h</p:attrName>
                                        </p:attrNameLst>
                                      </p:cBhvr>
                                      <p:tavLst>
                                        <p:tav tm="0">
                                          <p:val>
                                            <p:strVal val="ppt_h"/>
                                          </p:val>
                                        </p:tav>
                                        <p:tav tm="100000">
                                          <p:val>
                                            <p:fltVal val="0"/>
                                          </p:val>
                                        </p:tav>
                                      </p:tavLst>
                                    </p:anim>
                                    <p:animEffect transition="out" filter="fade">
                                      <p:cBhvr>
                                        <p:cTn id="42" dur="500"/>
                                        <p:tgtEl>
                                          <p:spTgt spid="7170"/>
                                        </p:tgtEl>
                                      </p:cBhvr>
                                    </p:animEffect>
                                    <p:set>
                                      <p:cBhvr>
                                        <p:cTn id="43" dur="1" fill="hold">
                                          <p:stCondLst>
                                            <p:cond delay="499"/>
                                          </p:stCondLst>
                                        </p:cTn>
                                        <p:tgtEl>
                                          <p:spTgt spid="7170"/>
                                        </p:tgtEl>
                                        <p:attrNameLst>
                                          <p:attrName>style.visibility</p:attrName>
                                        </p:attrNameLst>
                                      </p:cBhvr>
                                      <p:to>
                                        <p:strVal val="hidden"/>
                                      </p:to>
                                    </p:set>
                                  </p:childTnLst>
                                </p:cTn>
                              </p:par>
                            </p:childTnLst>
                          </p:cTn>
                        </p:par>
                        <p:par>
                          <p:cTn id="44" fill="hold">
                            <p:stCondLst>
                              <p:cond delay="9527"/>
                            </p:stCondLst>
                            <p:childTnLst>
                              <p:par>
                                <p:cTn id="45" presetID="1" presetClass="mediacall" presetSubtype="0" fill="hold" nodeType="afterEffect">
                                  <p:stCondLst>
                                    <p:cond delay="0"/>
                                  </p:stCondLst>
                                  <p:childTnLst>
                                    <p:cmd type="call" cmd="playFrom(0.0)">
                                      <p:cBhvr>
                                        <p:cTn id="46" dur="10140" fill="hold"/>
                                        <p:tgtEl>
                                          <p:spTgt spid="18"/>
                                        </p:tgtEl>
                                      </p:cBhvr>
                                    </p:cmd>
                                  </p:childTnLst>
                                </p:cTn>
                              </p:par>
                              <p:par>
                                <p:cTn id="47" presetID="35" presetClass="path" presetSubtype="0" accel="50000" decel="50000" fill="hold" nodeType="withEffect">
                                  <p:stCondLst>
                                    <p:cond delay="0"/>
                                  </p:stCondLst>
                                  <p:childTnLst>
                                    <p:animMotion origin="layout" path="M -0.68333 0.00324 L -1.69166 0.01296 " pathEditMode="relative" rAng="0" ptsTypes="AA">
                                      <p:cBhvr>
                                        <p:cTn id="48" dur="6000" fill="hold"/>
                                        <p:tgtEl>
                                          <p:spTgt spid="2052"/>
                                        </p:tgtEl>
                                        <p:attrNameLst>
                                          <p:attrName>ppt_x</p:attrName>
                                          <p:attrName>ppt_y</p:attrName>
                                        </p:attrNameLst>
                                      </p:cBhvr>
                                      <p:rCtr x="-50417" y="486"/>
                                    </p:animMotion>
                                  </p:childTnLst>
                                </p:cTn>
                              </p:par>
                            </p:childTnLst>
                          </p:cTn>
                        </p:par>
                      </p:childTnLst>
                    </p:cTn>
                  </p:par>
                </p:childTnLst>
              </p:cTn>
              <p:nextCondLst>
                <p:cond evt="onClick" delay="0">
                  <p:tgtEl>
                    <p:spTgt spid="11"/>
                  </p:tgtEl>
                </p:cond>
              </p:nextCondLst>
            </p:seq>
            <p:audio>
              <p:cMediaNode vol="80000">
                <p:cTn id="49" fill="hold" display="0">
                  <p:stCondLst>
                    <p:cond delay="indefinite"/>
                  </p:stCondLst>
                  <p:endCondLst>
                    <p:cond evt="onStopAudio" delay="0">
                      <p:tgtEl>
                        <p:sldTgt/>
                      </p:tgtEl>
                    </p:cond>
                  </p:endCondLst>
                </p:cTn>
                <p:tgtEl>
                  <p:spTgt spid="4"/>
                </p:tgtEl>
              </p:cMediaNode>
            </p:audio>
            <p:seq concurrent="1" nextAc="seek">
              <p:cTn id="50" restart="whenNotActive" fill="hold" evtFilter="cancelBubble" nodeType="interactiveSeq">
                <p:stCondLst>
                  <p:cond evt="onClick" delay="0">
                    <p:tgtEl>
                      <p:spTgt spid="10"/>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0584" fill="hold"/>
                                        <p:tgtEl>
                                          <p:spTgt spid="4"/>
                                        </p:tgtEl>
                                      </p:cBhvr>
                                    </p:cmd>
                                  </p:childTnLst>
                                </p:cTn>
                              </p:par>
                            </p:childTnLst>
                          </p:cTn>
                        </p:par>
                      </p:childTnLst>
                    </p:cTn>
                  </p:par>
                </p:childTnLst>
              </p:cTn>
              <p:nextCondLst>
                <p:cond evt="onClick" delay="0">
                  <p:tgtEl>
                    <p:spTgt spid="10"/>
                  </p:tgtEl>
                </p:cond>
              </p:nextCondLst>
            </p:seq>
            <p:audio>
              <p:cMediaNode vol="80000">
                <p:cTn id="55" fill="hold" display="0">
                  <p:stCondLst>
                    <p:cond delay="indefinite"/>
                  </p:stCondLst>
                  <p:endCondLst>
                    <p:cond evt="onStopAudio" delay="0">
                      <p:tgtEl>
                        <p:sldTgt/>
                      </p:tgtEl>
                    </p:cond>
                  </p:endCondLst>
                </p:cTn>
                <p:tgtEl>
                  <p:spTgt spid="14"/>
                </p:tgtEl>
              </p:cMediaNode>
            </p:audio>
            <p:seq concurrent="1" nextAc="seek">
              <p:cTn id="56" restart="whenNotActive" fill="hold" evtFilter="cancelBubble" nodeType="interactiveSeq">
                <p:stCondLst>
                  <p:cond evt="onClick" delay="0">
                    <p:tgtEl>
                      <p:spTgt spid="12"/>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10584" fill="hold"/>
                                        <p:tgtEl>
                                          <p:spTgt spid="14"/>
                                        </p:tgtEl>
                                      </p:cBhvr>
                                    </p:cmd>
                                  </p:childTnLst>
                                </p:cTn>
                              </p:par>
                            </p:childTnLst>
                          </p:cTn>
                        </p:par>
                      </p:childTnLst>
                    </p:cTn>
                  </p:par>
                </p:childTnLst>
              </p:cTn>
              <p:nextCondLst>
                <p:cond evt="onClick" delay="0">
                  <p:tgtEl>
                    <p:spTgt spid="12"/>
                  </p:tgtEl>
                </p:cond>
              </p:nextCondLst>
            </p:seq>
            <p:audio>
              <p:cMediaNode vol="80000">
                <p:cTn id="61" fill="hold" display="0">
                  <p:stCondLst>
                    <p:cond delay="indefinite"/>
                  </p:stCondLst>
                  <p:endCondLst>
                    <p:cond evt="onStopAudio" delay="0">
                      <p:tgtEl>
                        <p:sldTgt/>
                      </p:tgtEl>
                    </p:cond>
                  </p:endCondLst>
                </p:cTn>
                <p:tgtEl>
                  <p:spTgt spid="16"/>
                </p:tgtEl>
              </p:cMediaNode>
            </p:audio>
            <p:audio>
              <p:cMediaNode vol="80000">
                <p:cTn id="62" fill="hold" display="0">
                  <p:stCondLst>
                    <p:cond delay="indefinite"/>
                  </p:stCondLst>
                  <p:endCondLst>
                    <p:cond evt="onStopAudio" delay="0">
                      <p:tgtEl>
                        <p:sldTgt/>
                      </p:tgtEl>
                    </p:cond>
                  </p:endCondLst>
                </p:cTn>
                <p:tgtEl>
                  <p:spTgt spid="18"/>
                </p:tgtEl>
              </p:cMediaNode>
            </p:audio>
            <p:audio>
              <p:cMediaNode vol="80000">
                <p:cTn id="63" fill="hold" display="0">
                  <p:stCondLst>
                    <p:cond delay="indefinite"/>
                  </p:stCondLst>
                  <p:endCondLst>
                    <p:cond evt="onStopAudio" delay="0">
                      <p:tgtEl>
                        <p:sldTgt/>
                      </p:tgtEl>
                    </p:cond>
                  </p:endCondLst>
                </p:cTn>
                <p:tgtEl>
                  <p:spTgt spid="8"/>
                </p:tgtEl>
              </p:cMediaNode>
            </p:audio>
          </p:childTnLst>
        </p:cTn>
      </p:par>
    </p:tnLst>
    <p:bldLst>
      <p:bldP spid="9" grpId="0" bldLvl="0" animBg="1"/>
      <p:bldP spid="10" grpId="0" bldLvl="0" animBg="1"/>
      <p:bldP spid="11" grpId="0" bldLvl="0" animBg="1"/>
      <p:bldP spid="1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Chart&#10;&#10;Description automatically generated">
            <a:extLst>
              <a:ext uri="{FF2B5EF4-FFF2-40B4-BE49-F238E27FC236}">
                <a16:creationId xmlns="" xmlns:a16="http://schemas.microsoft.com/office/drawing/2014/main" id="{11FD2300-BEBC-D0D9-732D-E4792C4892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0" y="-525990"/>
            <a:ext cx="16276638" cy="9570132"/>
          </a:xfrm>
          <a:prstGeom prst="rect">
            <a:avLst/>
          </a:prstGeom>
        </p:spPr>
      </p:pic>
      <p:sp>
        <p:nvSpPr>
          <p:cNvPr id="8" name="TextBox 7"/>
          <p:cNvSpPr txBox="1"/>
          <p:nvPr/>
        </p:nvSpPr>
        <p:spPr>
          <a:xfrm>
            <a:off x="1601305" y="368813"/>
            <a:ext cx="13843088" cy="1107996"/>
          </a:xfrm>
          <a:prstGeom prst="rect">
            <a:avLst/>
          </a:prstGeom>
          <a:noFill/>
        </p:spPr>
        <p:txBody>
          <a:bodyPr wrap="square" lIns="122018" tIns="61009" rIns="122018" bIns="61009" rtlCol="0">
            <a:spAutoFit/>
          </a:bodyPr>
          <a:lstStyle/>
          <a:p>
            <a:pPr algn="ctr" defTabSz="1220114">
              <a:defRPr/>
            </a:pPr>
            <a:r>
              <a:rPr lang="en-US" sz="4300" b="1" dirty="0">
                <a:solidFill>
                  <a:srgbClr val="000000"/>
                </a:solidFill>
                <a:latin typeface="HP001 4 hàng" panose="020B0603050302020204" pitchFamily="34" charset="0"/>
                <a:cs typeface="Arial"/>
                <a:sym typeface="Arial"/>
              </a:rPr>
              <a:t> </a:t>
            </a:r>
            <a:r>
              <a:rPr lang="en-US" sz="6400" b="1" kern="0" dirty="0" err="1">
                <a:solidFill>
                  <a:schemeClr val="bg1"/>
                </a:solidFill>
                <a:latin typeface="Times New Roman" panose="02020603050405020304" pitchFamily="18" charset="0"/>
                <a:cs typeface="Times New Roman" panose="02020603050405020304" pitchFamily="18" charset="0"/>
                <a:sym typeface="Arial"/>
              </a:rPr>
              <a:t>Thứ</a:t>
            </a:r>
            <a:r>
              <a:rPr lang="en-US" sz="6400" b="1" kern="0" dirty="0">
                <a:solidFill>
                  <a:schemeClr val="bg1"/>
                </a:solidFill>
                <a:latin typeface="Times New Roman" panose="02020603050405020304" pitchFamily="18" charset="0"/>
                <a:cs typeface="Times New Roman" panose="02020603050405020304" pitchFamily="18" charset="0"/>
                <a:sym typeface="Arial"/>
              </a:rPr>
              <a:t> … </a:t>
            </a:r>
            <a:r>
              <a:rPr lang="en-US" sz="6400" b="1" kern="0" dirty="0" err="1">
                <a:solidFill>
                  <a:schemeClr val="bg1"/>
                </a:solidFill>
                <a:latin typeface="Times New Roman" panose="02020603050405020304" pitchFamily="18" charset="0"/>
                <a:cs typeface="Times New Roman" panose="02020603050405020304" pitchFamily="18" charset="0"/>
                <a:sym typeface="Arial"/>
              </a:rPr>
              <a:t>ngày</a:t>
            </a:r>
            <a:r>
              <a:rPr lang="en-US" sz="6400" b="1" kern="0" dirty="0">
                <a:solidFill>
                  <a:schemeClr val="bg1"/>
                </a:solidFill>
                <a:latin typeface="Times New Roman" panose="02020603050405020304" pitchFamily="18" charset="0"/>
                <a:cs typeface="Times New Roman" panose="02020603050405020304" pitchFamily="18" charset="0"/>
                <a:sym typeface="Arial"/>
              </a:rPr>
              <a:t>…. </a:t>
            </a:r>
            <a:r>
              <a:rPr lang="en-US" sz="6400" b="1" kern="0" dirty="0" err="1">
                <a:solidFill>
                  <a:schemeClr val="bg1"/>
                </a:solidFill>
                <a:latin typeface="Times New Roman" panose="02020603050405020304" pitchFamily="18" charset="0"/>
                <a:cs typeface="Times New Roman" panose="02020603050405020304" pitchFamily="18" charset="0"/>
                <a:sym typeface="Arial"/>
              </a:rPr>
              <a:t>tháng</a:t>
            </a:r>
            <a:r>
              <a:rPr lang="en-US" sz="6400" b="1" kern="0" dirty="0">
                <a:solidFill>
                  <a:schemeClr val="bg1"/>
                </a:solidFill>
                <a:latin typeface="Times New Roman" panose="02020603050405020304" pitchFamily="18" charset="0"/>
                <a:cs typeface="Times New Roman" panose="02020603050405020304" pitchFamily="18" charset="0"/>
                <a:sym typeface="Arial"/>
              </a:rPr>
              <a:t> …. </a:t>
            </a:r>
            <a:r>
              <a:rPr lang="en-US" sz="6400" b="1" kern="0" dirty="0" err="1">
                <a:solidFill>
                  <a:schemeClr val="bg1"/>
                </a:solidFill>
                <a:latin typeface="Times New Roman" panose="02020603050405020304" pitchFamily="18" charset="0"/>
                <a:cs typeface="Times New Roman" panose="02020603050405020304" pitchFamily="18" charset="0"/>
                <a:sym typeface="Arial"/>
              </a:rPr>
              <a:t>năm</a:t>
            </a:r>
            <a:r>
              <a:rPr lang="en-US" sz="6400" b="1" kern="0" dirty="0">
                <a:solidFill>
                  <a:schemeClr val="bg1"/>
                </a:solidFill>
                <a:latin typeface="Times New Roman" panose="02020603050405020304" pitchFamily="18" charset="0"/>
                <a:cs typeface="Times New Roman" panose="02020603050405020304" pitchFamily="18" charset="0"/>
                <a:sym typeface="Arial"/>
              </a:rPr>
              <a:t> 2023</a:t>
            </a:r>
          </a:p>
        </p:txBody>
      </p:sp>
      <p:sp>
        <p:nvSpPr>
          <p:cNvPr id="2" name="TextBox 1"/>
          <p:cNvSpPr txBox="1"/>
          <p:nvPr/>
        </p:nvSpPr>
        <p:spPr>
          <a:xfrm>
            <a:off x="4192307" y="1614187"/>
            <a:ext cx="6751338" cy="1107996"/>
          </a:xfrm>
          <a:prstGeom prst="rect">
            <a:avLst/>
          </a:prstGeom>
          <a:noFill/>
        </p:spPr>
        <p:txBody>
          <a:bodyPr wrap="square" lIns="122018" tIns="61009" rIns="122018" bIns="61009" rtlCol="0">
            <a:spAutoFit/>
          </a:bodyPr>
          <a:lstStyle/>
          <a:p>
            <a:r>
              <a:rPr lang="en-US" sz="6400" b="1" dirty="0" err="1">
                <a:solidFill>
                  <a:schemeClr val="bg1"/>
                </a:solidFill>
                <a:latin typeface="Times New Roman" panose="02020603050405020304" pitchFamily="18" charset="0"/>
                <a:cs typeface="Times New Roman" panose="02020603050405020304" pitchFamily="18" charset="0"/>
              </a:rPr>
              <a:t>Tự</a:t>
            </a:r>
            <a:r>
              <a:rPr lang="en-US" sz="6400" b="1" dirty="0">
                <a:solidFill>
                  <a:schemeClr val="bg1"/>
                </a:solidFill>
                <a:latin typeface="Times New Roman" panose="02020603050405020304" pitchFamily="18" charset="0"/>
                <a:cs typeface="Times New Roman" panose="02020603050405020304" pitchFamily="18" charset="0"/>
              </a:rPr>
              <a:t> </a:t>
            </a:r>
            <a:r>
              <a:rPr lang="en-US" sz="6400" b="1" dirty="0" err="1">
                <a:solidFill>
                  <a:schemeClr val="bg1"/>
                </a:solidFill>
                <a:latin typeface="Times New Roman" panose="02020603050405020304" pitchFamily="18" charset="0"/>
                <a:cs typeface="Times New Roman" panose="02020603050405020304" pitchFamily="18" charset="0"/>
              </a:rPr>
              <a:t>nhiên</a:t>
            </a:r>
            <a:r>
              <a:rPr lang="en-US" sz="6400" b="1" dirty="0">
                <a:solidFill>
                  <a:schemeClr val="bg1"/>
                </a:solidFill>
                <a:latin typeface="Times New Roman" panose="02020603050405020304" pitchFamily="18" charset="0"/>
                <a:cs typeface="Times New Roman" panose="02020603050405020304" pitchFamily="18" charset="0"/>
              </a:rPr>
              <a:t> </a:t>
            </a:r>
            <a:r>
              <a:rPr lang="en-US" sz="6400" b="1" dirty="0" err="1">
                <a:solidFill>
                  <a:schemeClr val="bg1"/>
                </a:solidFill>
                <a:latin typeface="Times New Roman" panose="02020603050405020304" pitchFamily="18" charset="0"/>
                <a:cs typeface="Times New Roman" panose="02020603050405020304" pitchFamily="18" charset="0"/>
              </a:rPr>
              <a:t>và</a:t>
            </a:r>
            <a:r>
              <a:rPr lang="en-US" sz="6400" b="1" dirty="0">
                <a:solidFill>
                  <a:schemeClr val="bg1"/>
                </a:solidFill>
                <a:latin typeface="Times New Roman" panose="02020603050405020304" pitchFamily="18" charset="0"/>
                <a:cs typeface="Times New Roman" panose="02020603050405020304" pitchFamily="18" charset="0"/>
              </a:rPr>
              <a:t> </a:t>
            </a:r>
            <a:r>
              <a:rPr lang="en-US" sz="6400" b="1" dirty="0" err="1">
                <a:solidFill>
                  <a:schemeClr val="bg1"/>
                </a:solidFill>
                <a:latin typeface="Times New Roman" panose="02020603050405020304" pitchFamily="18" charset="0"/>
                <a:cs typeface="Times New Roman" panose="02020603050405020304" pitchFamily="18" charset="0"/>
              </a:rPr>
              <a:t>xã</a:t>
            </a:r>
            <a:r>
              <a:rPr lang="en-US" sz="6400" b="1" dirty="0">
                <a:solidFill>
                  <a:schemeClr val="bg1"/>
                </a:solidFill>
                <a:latin typeface="Times New Roman" panose="02020603050405020304" pitchFamily="18" charset="0"/>
                <a:cs typeface="Times New Roman" panose="02020603050405020304" pitchFamily="18" charset="0"/>
              </a:rPr>
              <a:t> </a:t>
            </a:r>
            <a:r>
              <a:rPr lang="en-US" sz="6400" b="1" dirty="0" err="1">
                <a:solidFill>
                  <a:schemeClr val="bg1"/>
                </a:solidFill>
                <a:latin typeface="Times New Roman" panose="02020603050405020304" pitchFamily="18" charset="0"/>
                <a:cs typeface="Times New Roman" panose="02020603050405020304" pitchFamily="18" charset="0"/>
              </a:rPr>
              <a:t>hội</a:t>
            </a:r>
            <a:endParaRPr lang="en-US" sz="6400" b="1"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077574" y="4956299"/>
            <a:ext cx="4046961" cy="1107996"/>
          </a:xfrm>
          <a:prstGeom prst="rect">
            <a:avLst/>
          </a:prstGeom>
          <a:noFill/>
        </p:spPr>
        <p:txBody>
          <a:bodyPr wrap="square" lIns="122018" tIns="61009" rIns="122018" bIns="61009" rtlCol="0">
            <a:spAutoFit/>
          </a:bodyPr>
          <a:lstStyle/>
          <a:p>
            <a:r>
              <a:rPr lang="en-US" sz="6400" b="1" dirty="0">
                <a:solidFill>
                  <a:schemeClr val="bg1"/>
                </a:solidFill>
                <a:latin typeface="Times New Roman" panose="02020603050405020304" pitchFamily="18" charset="0"/>
                <a:cs typeface="Times New Roman" panose="02020603050405020304" pitchFamily="18" charset="0"/>
              </a:rPr>
              <a:t>   (</a:t>
            </a:r>
            <a:r>
              <a:rPr lang="en-US" sz="6400" b="1" dirty="0" err="1">
                <a:solidFill>
                  <a:schemeClr val="bg1"/>
                </a:solidFill>
                <a:latin typeface="Times New Roman" panose="02020603050405020304" pitchFamily="18" charset="0"/>
                <a:cs typeface="Times New Roman" panose="02020603050405020304" pitchFamily="18" charset="0"/>
              </a:rPr>
              <a:t>Tiết</a:t>
            </a:r>
            <a:r>
              <a:rPr lang="en-US" sz="6400" b="1" dirty="0">
                <a:solidFill>
                  <a:schemeClr val="bg1"/>
                </a:solidFill>
                <a:latin typeface="Times New Roman" panose="02020603050405020304" pitchFamily="18" charset="0"/>
                <a:cs typeface="Times New Roman" panose="02020603050405020304" pitchFamily="18" charset="0"/>
              </a:rPr>
              <a:t> 1)</a:t>
            </a:r>
          </a:p>
        </p:txBody>
      </p:sp>
      <p:sp>
        <p:nvSpPr>
          <p:cNvPr id="11" name="文本框 21">
            <a:extLst>
              <a:ext uri="{FF2B5EF4-FFF2-40B4-BE49-F238E27FC236}">
                <a16:creationId xmlns="" xmlns:a16="http://schemas.microsoft.com/office/drawing/2014/main" id="{61140438-D033-A23B-1ED5-5EDD3B9CA589}"/>
              </a:ext>
            </a:extLst>
          </p:cNvPr>
          <p:cNvSpPr txBox="1"/>
          <p:nvPr/>
        </p:nvSpPr>
        <p:spPr>
          <a:xfrm>
            <a:off x="3562351" y="2802855"/>
            <a:ext cx="9657065" cy="2092980"/>
          </a:xfrm>
          <a:prstGeom prst="rect">
            <a:avLst/>
          </a:prstGeom>
          <a:noFill/>
        </p:spPr>
        <p:txBody>
          <a:bodyPr wrap="square" lIns="122018" tIns="61009" rIns="122018" bIns="61009" rtlCol="0">
            <a:spAutoFit/>
          </a:bodyPr>
          <a:lstStyle/>
          <a:p>
            <a:pPr algn="ctr" defTabSz="1220175" eaLnBrk="1" fontAlgn="auto" hangingPunct="1">
              <a:spcBef>
                <a:spcPts val="0"/>
              </a:spcBef>
              <a:spcAft>
                <a:spcPts val="0"/>
              </a:spcAft>
              <a:defRPr/>
            </a:pPr>
            <a:r>
              <a:rPr lang="en-US" altLang="zh-CN" sz="6400" b="1" dirty="0" err="1">
                <a:ln w="12700">
                  <a:noFill/>
                </a:ln>
                <a:solidFill>
                  <a:schemeClr val="bg1"/>
                </a:solidFill>
                <a:latin typeface="Calibri" panose="020F0502020204030204" pitchFamily="34" charset="0"/>
                <a:ea typeface="微软雅黑" panose="020B0503020204020204" pitchFamily="34" charset="-122"/>
                <a:cs typeface="Calibri" panose="020F0502020204030204" pitchFamily="34" charset="0"/>
              </a:rPr>
              <a:t>Bài</a:t>
            </a:r>
            <a:r>
              <a:rPr lang="en-US" altLang="zh-CN" sz="6400" b="1" dirty="0">
                <a:ln w="12700">
                  <a:noFill/>
                </a:ln>
                <a:solidFill>
                  <a:schemeClr val="bg1"/>
                </a:solidFill>
                <a:latin typeface="Calibri" panose="020F0502020204030204" pitchFamily="34" charset="0"/>
                <a:ea typeface="微软雅黑" panose="020B0503020204020204" pitchFamily="34" charset="-122"/>
                <a:cs typeface="Calibri" panose="020F0502020204030204" pitchFamily="34" charset="0"/>
              </a:rPr>
              <a:t> </a:t>
            </a:r>
            <a:r>
              <a:rPr lang="en-US" altLang="zh-CN" sz="6400" b="1" dirty="0" smtClean="0">
                <a:ln w="12700">
                  <a:noFill/>
                </a:ln>
                <a:solidFill>
                  <a:schemeClr val="bg1"/>
                </a:solidFill>
                <a:latin typeface="Calibri" panose="020F0502020204030204" pitchFamily="34" charset="0"/>
                <a:ea typeface="微软雅黑" panose="020B0503020204020204" pitchFamily="34" charset="-122"/>
                <a:cs typeface="Calibri" panose="020F0502020204030204" pitchFamily="34" charset="0"/>
              </a:rPr>
              <a:t>27: </a:t>
            </a:r>
            <a:r>
              <a:rPr lang="en-US" altLang="zh-CN" sz="6400" b="1" dirty="0" err="1" smtClean="0">
                <a:ln w="12700">
                  <a:noFill/>
                </a:ln>
                <a:solidFill>
                  <a:schemeClr val="bg1"/>
                </a:solidFill>
                <a:latin typeface="Calibri" panose="020F0502020204030204" pitchFamily="34" charset="0"/>
                <a:ea typeface="微软雅黑" panose="020B0503020204020204" pitchFamily="34" charset="-122"/>
                <a:cs typeface="Calibri" panose="020F0502020204030204" pitchFamily="34" charset="0"/>
              </a:rPr>
              <a:t>Trái</a:t>
            </a:r>
            <a:r>
              <a:rPr lang="en-US" altLang="zh-CN" sz="6400" b="1" dirty="0" smtClean="0">
                <a:ln w="12700">
                  <a:noFill/>
                </a:ln>
                <a:solidFill>
                  <a:schemeClr val="bg1"/>
                </a:solidFill>
                <a:latin typeface="Calibri" panose="020F0502020204030204" pitchFamily="34" charset="0"/>
                <a:ea typeface="微软雅黑" panose="020B0503020204020204" pitchFamily="34" charset="-122"/>
                <a:cs typeface="Calibri" panose="020F0502020204030204" pitchFamily="34" charset="0"/>
              </a:rPr>
              <a:t> </a:t>
            </a:r>
            <a:r>
              <a:rPr lang="en-US" altLang="zh-CN" sz="6400" b="1" dirty="0" err="1" smtClean="0">
                <a:ln w="12700">
                  <a:noFill/>
                </a:ln>
                <a:solidFill>
                  <a:schemeClr val="bg1"/>
                </a:solidFill>
                <a:latin typeface="Calibri" panose="020F0502020204030204" pitchFamily="34" charset="0"/>
                <a:ea typeface="微软雅黑" panose="020B0503020204020204" pitchFamily="34" charset="-122"/>
                <a:cs typeface="Calibri" panose="020F0502020204030204" pitchFamily="34" charset="0"/>
              </a:rPr>
              <a:t>đất</a:t>
            </a:r>
            <a:r>
              <a:rPr lang="en-US" altLang="zh-CN" sz="6400" b="1" dirty="0" smtClean="0">
                <a:ln w="12700">
                  <a:noFill/>
                </a:ln>
                <a:solidFill>
                  <a:schemeClr val="bg1"/>
                </a:solidFill>
                <a:latin typeface="Calibri" panose="020F0502020204030204" pitchFamily="34" charset="0"/>
                <a:ea typeface="微软雅黑" panose="020B0503020204020204" pitchFamily="34" charset="-122"/>
                <a:cs typeface="Calibri" panose="020F0502020204030204" pitchFamily="34" charset="0"/>
              </a:rPr>
              <a:t> </a:t>
            </a:r>
            <a:r>
              <a:rPr lang="en-US" altLang="zh-CN" sz="6400" b="1" dirty="0" err="1" smtClean="0">
                <a:ln w="12700">
                  <a:noFill/>
                </a:ln>
                <a:solidFill>
                  <a:schemeClr val="bg1"/>
                </a:solidFill>
                <a:latin typeface="Calibri" panose="020F0502020204030204" pitchFamily="34" charset="0"/>
                <a:ea typeface="微软雅黑" panose="020B0503020204020204" pitchFamily="34" charset="-122"/>
                <a:cs typeface="Calibri" panose="020F0502020204030204" pitchFamily="34" charset="0"/>
              </a:rPr>
              <a:t>và</a:t>
            </a:r>
            <a:r>
              <a:rPr lang="en-US" altLang="zh-CN" sz="6400" b="1" dirty="0" smtClean="0">
                <a:ln w="12700">
                  <a:noFill/>
                </a:ln>
                <a:solidFill>
                  <a:schemeClr val="bg1"/>
                </a:solidFill>
                <a:latin typeface="Calibri" panose="020F0502020204030204" pitchFamily="34" charset="0"/>
                <a:ea typeface="微软雅黑" panose="020B0503020204020204" pitchFamily="34" charset="-122"/>
                <a:cs typeface="Calibri" panose="020F0502020204030204" pitchFamily="34" charset="0"/>
              </a:rPr>
              <a:t> </a:t>
            </a:r>
            <a:r>
              <a:rPr lang="en-US" altLang="zh-CN" sz="6400" b="1" dirty="0" err="1" smtClean="0">
                <a:ln w="12700">
                  <a:noFill/>
                </a:ln>
                <a:solidFill>
                  <a:schemeClr val="bg1"/>
                </a:solidFill>
                <a:latin typeface="Calibri" panose="020F0502020204030204" pitchFamily="34" charset="0"/>
                <a:ea typeface="微软雅黑" panose="020B0503020204020204" pitchFamily="34" charset="-122"/>
                <a:cs typeface="Calibri" panose="020F0502020204030204" pitchFamily="34" charset="0"/>
              </a:rPr>
              <a:t>các</a:t>
            </a:r>
            <a:r>
              <a:rPr lang="en-US" altLang="zh-CN" sz="6400" b="1" dirty="0" smtClean="0">
                <a:ln w="12700">
                  <a:noFill/>
                </a:ln>
                <a:solidFill>
                  <a:schemeClr val="bg1"/>
                </a:solidFill>
                <a:latin typeface="Calibri" panose="020F0502020204030204" pitchFamily="34" charset="0"/>
                <a:ea typeface="微软雅黑" panose="020B0503020204020204" pitchFamily="34" charset="-122"/>
                <a:cs typeface="Calibri" panose="020F0502020204030204" pitchFamily="34" charset="0"/>
              </a:rPr>
              <a:t> </a:t>
            </a:r>
            <a:r>
              <a:rPr lang="en-US" altLang="zh-CN" sz="6400" b="1" dirty="0" err="1" smtClean="0">
                <a:ln w="12700">
                  <a:noFill/>
                </a:ln>
                <a:solidFill>
                  <a:schemeClr val="bg1"/>
                </a:solidFill>
                <a:latin typeface="Calibri" panose="020F0502020204030204" pitchFamily="34" charset="0"/>
                <a:ea typeface="微软雅黑" panose="020B0503020204020204" pitchFamily="34" charset="-122"/>
                <a:cs typeface="Calibri" panose="020F0502020204030204" pitchFamily="34" charset="0"/>
              </a:rPr>
              <a:t>đới</a:t>
            </a:r>
            <a:r>
              <a:rPr lang="en-US" altLang="zh-CN" sz="6400" b="1" dirty="0" smtClean="0">
                <a:ln w="12700">
                  <a:noFill/>
                </a:ln>
                <a:solidFill>
                  <a:schemeClr val="bg1"/>
                </a:solidFill>
                <a:latin typeface="Calibri" panose="020F0502020204030204" pitchFamily="34" charset="0"/>
                <a:ea typeface="微软雅黑" panose="020B0503020204020204" pitchFamily="34" charset="-122"/>
                <a:cs typeface="Calibri" panose="020F0502020204030204" pitchFamily="34" charset="0"/>
              </a:rPr>
              <a:t> </a:t>
            </a:r>
            <a:r>
              <a:rPr lang="en-US" altLang="zh-CN" sz="6400" b="1" dirty="0" err="1" smtClean="0">
                <a:ln w="12700">
                  <a:noFill/>
                </a:ln>
                <a:solidFill>
                  <a:schemeClr val="bg1"/>
                </a:solidFill>
                <a:latin typeface="Calibri" panose="020F0502020204030204" pitchFamily="34" charset="0"/>
                <a:ea typeface="微软雅黑" panose="020B0503020204020204" pitchFamily="34" charset="-122"/>
                <a:cs typeface="Calibri" panose="020F0502020204030204" pitchFamily="34" charset="0"/>
              </a:rPr>
              <a:t>khí</a:t>
            </a:r>
            <a:r>
              <a:rPr lang="en-US" altLang="zh-CN" sz="6400" b="1" dirty="0" smtClean="0">
                <a:ln w="12700">
                  <a:noFill/>
                </a:ln>
                <a:solidFill>
                  <a:schemeClr val="bg1"/>
                </a:solidFill>
                <a:latin typeface="Calibri" panose="020F0502020204030204" pitchFamily="34" charset="0"/>
                <a:ea typeface="微软雅黑" panose="020B0503020204020204" pitchFamily="34" charset="-122"/>
                <a:cs typeface="Calibri" panose="020F0502020204030204" pitchFamily="34" charset="0"/>
              </a:rPr>
              <a:t> </a:t>
            </a:r>
            <a:r>
              <a:rPr lang="en-US" altLang="zh-CN" sz="6400" b="1" dirty="0" err="1" smtClean="0">
                <a:ln w="12700">
                  <a:noFill/>
                </a:ln>
                <a:solidFill>
                  <a:schemeClr val="bg1"/>
                </a:solidFill>
                <a:latin typeface="Calibri" panose="020F0502020204030204" pitchFamily="34" charset="0"/>
                <a:ea typeface="微软雅黑" panose="020B0503020204020204" pitchFamily="34" charset="-122"/>
                <a:cs typeface="Calibri" panose="020F0502020204030204" pitchFamily="34" charset="0"/>
              </a:rPr>
              <a:t>hậu</a:t>
            </a:r>
            <a:endParaRPr lang="zh-CN" altLang="en-US" sz="6400" b="1" dirty="0">
              <a:ln w="12700">
                <a:noFill/>
              </a:ln>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4597490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strVal val="#ppt_w+.3"/>
                                          </p:val>
                                        </p:tav>
                                        <p:tav tm="100000">
                                          <p:val>
                                            <p:strVal val="#ppt_w"/>
                                          </p:val>
                                        </p:tav>
                                      </p:tavLst>
                                    </p:anim>
                                    <p:anim calcmode="lin" valueType="num">
                                      <p:cBhvr>
                                        <p:cTn id="12" dur="1000" fill="hold"/>
                                        <p:tgtEl>
                                          <p:spTgt spid="11"/>
                                        </p:tgtEl>
                                        <p:attrNameLst>
                                          <p:attrName>ppt_h</p:attrName>
                                        </p:attrNameLst>
                                      </p:cBhvr>
                                      <p:tavLst>
                                        <p:tav tm="0">
                                          <p:val>
                                            <p:strVal val="#ppt_h"/>
                                          </p:val>
                                        </p:tav>
                                        <p:tav tm="100000">
                                          <p:val>
                                            <p:strVal val="#ppt_h"/>
                                          </p:val>
                                        </p:tav>
                                      </p:tavLst>
                                    </p:anim>
                                    <p:animEffect transition="in" filter="fade">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7996" y="0"/>
            <a:ext cx="14748641" cy="1131555"/>
          </a:xfrm>
          <a:prstGeom prst="rect">
            <a:avLst/>
          </a:prstGeom>
        </p:spPr>
        <p:txBody>
          <a:bodyPr wrap="square">
            <a:spAutoFit/>
          </a:bodyPr>
          <a:lstStyle/>
          <a:p>
            <a:pPr marL="0" indent="0" algn="l">
              <a:buNone/>
            </a:pPr>
            <a:r>
              <a:rPr lang="en-US" sz="3200" b="1" dirty="0" smtClean="0">
                <a:solidFill>
                  <a:srgbClr val="FF0000"/>
                </a:solidFill>
                <a:latin typeface="Times New Roman" panose="02020603050405020304" pitchFamily="18" charset="0"/>
                <a:cs typeface="Times New Roman" panose="02020603050405020304" pitchFamily="18" charset="0"/>
              </a:rPr>
              <a:t>C</a:t>
            </a:r>
            <a:r>
              <a:rPr lang="vi-VN" sz="3200" b="1" dirty="0" smtClean="0">
                <a:solidFill>
                  <a:srgbClr val="FF0000"/>
                </a:solidFill>
                <a:latin typeface="Times New Roman" panose="02020603050405020304" pitchFamily="18" charset="0"/>
                <a:cs typeface="Times New Roman" panose="02020603050405020304" pitchFamily="18" charset="0"/>
              </a:rPr>
              <a:t>ùng </a:t>
            </a:r>
            <a:r>
              <a:rPr lang="vi-VN" sz="3200" b="1" dirty="0">
                <a:solidFill>
                  <a:srgbClr val="FF0000"/>
                </a:solidFill>
                <a:latin typeface="Times New Roman" panose="02020603050405020304" pitchFamily="18" charset="0"/>
                <a:cs typeface="Times New Roman" panose="02020603050405020304" pitchFamily="18" charset="0"/>
              </a:rPr>
              <a:t>hát một bài hát về Trái Đất. Nêu một số thông tin về Trái Đất được nhắc tới trong lời bài hát.</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5" name="Picture 4" descr="CamScanner 12-31-2020 09.43_1.jpg">
            <a:extLst>
              <a:ext uri="{FF2B5EF4-FFF2-40B4-BE49-F238E27FC236}">
                <a16:creationId xmlns:a16="http://schemas.microsoft.com/office/drawing/2014/main" xmlns="" id="{EBC600BD-A95C-5785-48AE-8DFDBA5BA3BA}"/>
              </a:ext>
            </a:extLst>
          </p:cNvPr>
          <p:cNvPicPr>
            <a:picLocks noChangeAspect="1"/>
          </p:cNvPicPr>
          <p:nvPr/>
        </p:nvPicPr>
        <p:blipFill>
          <a:blip r:embed="rId2"/>
          <a:srcRect l="5118" r="9842" b="26637"/>
          <a:stretch>
            <a:fillRect/>
          </a:stretch>
        </p:blipFill>
        <p:spPr>
          <a:xfrm>
            <a:off x="1" y="2"/>
            <a:ext cx="1508918" cy="1447794"/>
          </a:xfrm>
          <a:prstGeom prst="rect">
            <a:avLst/>
          </a:prstGeom>
        </p:spPr>
      </p:pic>
      <p:sp>
        <p:nvSpPr>
          <p:cNvPr id="6" name="Rectangle 5"/>
          <p:cNvSpPr/>
          <p:nvPr/>
        </p:nvSpPr>
        <p:spPr>
          <a:xfrm>
            <a:off x="2194719" y="2590800"/>
            <a:ext cx="12420600" cy="2062103"/>
          </a:xfrm>
          <a:prstGeom prst="rect">
            <a:avLst/>
          </a:prstGeom>
        </p:spPr>
        <p:txBody>
          <a:bodyPr wrap="square">
            <a:spAutoFit/>
          </a:bodyPr>
          <a:lstStyle/>
          <a:p>
            <a:pPr algn="just"/>
            <a:r>
              <a:rPr lang="en-US" sz="3200" dirty="0" smtClean="0">
                <a:solidFill>
                  <a:srgbClr val="0000CC"/>
                </a:solidFill>
                <a:latin typeface="Times New Roman" panose="02020603050405020304" pitchFamily="18" charset="0"/>
                <a:cs typeface="Times New Roman" panose="02020603050405020304" pitchFamily="18" charset="0"/>
              </a:rPr>
              <a:t>   </a:t>
            </a:r>
            <a:r>
              <a:rPr lang="vi-VN" sz="3200" dirty="0" smtClean="0">
                <a:solidFill>
                  <a:srgbClr val="0000CC"/>
                </a:solidFill>
                <a:latin typeface="Times New Roman" panose="02020603050405020304" pitchFamily="18" charset="0"/>
                <a:cs typeface="Times New Roman" panose="02020603050405020304" pitchFamily="18" charset="0"/>
              </a:rPr>
              <a:t>Bài </a:t>
            </a:r>
            <a:r>
              <a:rPr lang="vi-VN" sz="3200" dirty="0">
                <a:solidFill>
                  <a:srgbClr val="0000CC"/>
                </a:solidFill>
                <a:latin typeface="Times New Roman" panose="02020603050405020304" pitchFamily="18" charset="0"/>
                <a:cs typeface="Times New Roman" panose="02020603050405020304" pitchFamily="18" charset="0"/>
              </a:rPr>
              <a:t>hát Trái đất này là của chúng mình.</a:t>
            </a:r>
          </a:p>
          <a:p>
            <a:pPr algn="just"/>
            <a:r>
              <a:rPr lang="vi-VN" sz="3200" dirty="0">
                <a:solidFill>
                  <a:srgbClr val="0000CC"/>
                </a:solidFill>
                <a:latin typeface="Times New Roman" panose="02020603050405020304" pitchFamily="18" charset="0"/>
                <a:cs typeface="Times New Roman" panose="02020603050405020304" pitchFamily="18" charset="0"/>
              </a:rPr>
              <a:t>- Một số thông tin về Trái Đất được nhắc tới trong lời bài hát:</a:t>
            </a:r>
          </a:p>
          <a:p>
            <a:pPr algn="just"/>
            <a:r>
              <a:rPr lang="vi-VN" sz="3200" dirty="0">
                <a:solidFill>
                  <a:srgbClr val="0000CC"/>
                </a:solidFill>
                <a:latin typeface="Times New Roman" panose="02020603050405020304" pitchFamily="18" charset="0"/>
                <a:cs typeface="Times New Roman" panose="02020603050405020304" pitchFamily="18" charset="0"/>
              </a:rPr>
              <a:t>+ Trái Đất là quả bóng xanh.</a:t>
            </a:r>
          </a:p>
          <a:p>
            <a:pPr algn="just"/>
            <a:r>
              <a:rPr lang="vi-VN" sz="3200" dirty="0">
                <a:solidFill>
                  <a:srgbClr val="0000CC"/>
                </a:solidFill>
                <a:latin typeface="Times New Roman" panose="02020603050405020304" pitchFamily="18" charset="0"/>
                <a:cs typeface="Times New Roman" panose="02020603050405020304" pitchFamily="18" charset="0"/>
              </a:rPr>
              <a:t>+ Bay lơ lửng giữa trời.</a:t>
            </a:r>
          </a:p>
        </p:txBody>
      </p:sp>
    </p:spTree>
    <p:extLst>
      <p:ext uri="{BB962C8B-B14F-4D97-AF65-F5344CB8AC3E}">
        <p14:creationId xmlns:p14="http://schemas.microsoft.com/office/powerpoint/2010/main" val="2674787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heel(1)">
                                      <p:cBhvr>
                                        <p:cTn id="22"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mScanner 12-31-2020 09.43_2.jpg">
            <a:extLst>
              <a:ext uri="{FF2B5EF4-FFF2-40B4-BE49-F238E27FC236}">
                <a16:creationId xmlns:a16="http://schemas.microsoft.com/office/drawing/2014/main" xmlns="" id="{DC310960-CAB0-A155-C019-C43875C78F13}"/>
              </a:ext>
            </a:extLst>
          </p:cNvPr>
          <p:cNvPicPr>
            <a:picLocks noChangeAspect="1"/>
          </p:cNvPicPr>
          <p:nvPr/>
        </p:nvPicPr>
        <p:blipFill rotWithShape="1">
          <a:blip r:embed="rId2"/>
          <a:srcRect l="15868" t="5279" r="8138" b="20186"/>
          <a:stretch/>
        </p:blipFill>
        <p:spPr>
          <a:xfrm>
            <a:off x="-78977" y="24201"/>
            <a:ext cx="1511696" cy="1460261"/>
          </a:xfrm>
          <a:prstGeom prst="rect">
            <a:avLst/>
          </a:prstGeom>
        </p:spPr>
      </p:pic>
      <p:sp>
        <p:nvSpPr>
          <p:cNvPr id="6" name="Rectangle 5"/>
          <p:cNvSpPr/>
          <p:nvPr/>
        </p:nvSpPr>
        <p:spPr>
          <a:xfrm>
            <a:off x="1585119" y="115515"/>
            <a:ext cx="9444188" cy="584775"/>
          </a:xfrm>
          <a:prstGeom prst="rect">
            <a:avLst/>
          </a:prstGeom>
        </p:spPr>
        <p:txBody>
          <a:bodyPr wrap="none">
            <a:spAutoFit/>
          </a:bodyPr>
          <a:lstStyle/>
          <a:p>
            <a:r>
              <a:rPr lang="en-US" sz="3200" dirty="0" err="1" smtClean="0">
                <a:latin typeface="Times New Roman" panose="02020603050405020304" pitchFamily="18" charset="0"/>
                <a:cs typeface="Times New Roman" panose="02020603050405020304" pitchFamily="18" charset="0"/>
              </a:rPr>
              <a:t>Câu</a:t>
            </a:r>
            <a:r>
              <a:rPr lang="en-US" sz="3200" dirty="0" smtClean="0">
                <a:latin typeface="Times New Roman" panose="02020603050405020304" pitchFamily="18" charset="0"/>
                <a:cs typeface="Times New Roman" panose="02020603050405020304" pitchFamily="18" charset="0"/>
              </a:rPr>
              <a:t> 1: </a:t>
            </a:r>
            <a:r>
              <a:rPr lang="en-US" sz="3200" dirty="0" err="1" smtClean="0">
                <a:latin typeface="Times New Roman" panose="02020603050405020304" pitchFamily="18" charset="0"/>
                <a:cs typeface="Times New Roman" panose="02020603050405020304" pitchFamily="18" charset="0"/>
              </a:rPr>
              <a:t>Quan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rotWithShape="1">
          <a:blip r:embed="rId3"/>
          <a:srcRect l="10417" t="13704" r="47586" b="4074"/>
          <a:stretch/>
        </p:blipFill>
        <p:spPr>
          <a:xfrm>
            <a:off x="6348035" y="838200"/>
            <a:ext cx="9448708" cy="7391399"/>
          </a:xfrm>
          <a:prstGeom prst="rect">
            <a:avLst/>
          </a:prstGeom>
        </p:spPr>
      </p:pic>
      <p:sp>
        <p:nvSpPr>
          <p:cNvPr id="8" name="Rectangle 7"/>
          <p:cNvSpPr/>
          <p:nvPr/>
        </p:nvSpPr>
        <p:spPr>
          <a:xfrm>
            <a:off x="1127919" y="3200400"/>
            <a:ext cx="4456669" cy="584775"/>
          </a:xfrm>
          <a:prstGeom prst="rect">
            <a:avLst/>
          </a:prstGeom>
        </p:spPr>
        <p:txBody>
          <a:bodyPr wrap="none">
            <a:spAutoFit/>
          </a:bodyPr>
          <a:lstStyle/>
          <a:p>
            <a:r>
              <a:rPr lang="en-US" sz="3200" dirty="0" err="1">
                <a:solidFill>
                  <a:srgbClr val="FF0000"/>
                </a:solidFill>
                <a:latin typeface="Times New Roman" panose="02020603050405020304" pitchFamily="18" charset="0"/>
                <a:cs typeface="Times New Roman" panose="02020603050405020304" pitchFamily="18" charset="0"/>
              </a:rPr>
              <a:t>Trái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cầu</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7300854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mScanner 12-31-2020 09.43_2.jpg">
            <a:extLst>
              <a:ext uri="{FF2B5EF4-FFF2-40B4-BE49-F238E27FC236}">
                <a16:creationId xmlns:a16="http://schemas.microsoft.com/office/drawing/2014/main" xmlns="" id="{DC310960-CAB0-A155-C019-C43875C78F13}"/>
              </a:ext>
            </a:extLst>
          </p:cNvPr>
          <p:cNvPicPr>
            <a:picLocks noChangeAspect="1"/>
          </p:cNvPicPr>
          <p:nvPr/>
        </p:nvPicPr>
        <p:blipFill rotWithShape="1">
          <a:blip r:embed="rId2"/>
          <a:srcRect l="15868" t="5279" r="8138" b="20186"/>
          <a:stretch/>
        </p:blipFill>
        <p:spPr>
          <a:xfrm>
            <a:off x="-78977" y="24201"/>
            <a:ext cx="1511696" cy="1460261"/>
          </a:xfrm>
          <a:prstGeom prst="rect">
            <a:avLst/>
          </a:prstGeom>
        </p:spPr>
      </p:pic>
      <p:sp>
        <p:nvSpPr>
          <p:cNvPr id="5" name="Rectangle 4"/>
          <p:cNvSpPr/>
          <p:nvPr/>
        </p:nvSpPr>
        <p:spPr>
          <a:xfrm>
            <a:off x="1451797" y="74053"/>
            <a:ext cx="14687522" cy="1077218"/>
          </a:xfrm>
          <a:prstGeom prst="rect">
            <a:avLst/>
          </a:prstGeom>
        </p:spPr>
        <p:txBody>
          <a:bodyPr wrap="square">
            <a:spAutoFit/>
          </a:bodyPr>
          <a:lstStyle/>
          <a:p>
            <a:r>
              <a:rPr lang="en-US" sz="3200" dirty="0" err="1" smtClean="0">
                <a:solidFill>
                  <a:srgbClr val="333333"/>
                </a:solidFill>
                <a:latin typeface="Times New Roman" panose="02020603050405020304" pitchFamily="18" charset="0"/>
                <a:cs typeface="Times New Roman" panose="02020603050405020304" pitchFamily="18" charset="0"/>
              </a:rPr>
              <a:t>Câu</a:t>
            </a:r>
            <a:r>
              <a:rPr lang="en-US" sz="3200" dirty="0" smtClean="0">
                <a:solidFill>
                  <a:srgbClr val="333333"/>
                </a:solidFill>
                <a:latin typeface="Times New Roman" panose="02020603050405020304" pitchFamily="18" charset="0"/>
                <a:cs typeface="Times New Roman" panose="02020603050405020304" pitchFamily="18" charset="0"/>
              </a:rPr>
              <a:t> 2: </a:t>
            </a:r>
            <a:r>
              <a:rPr lang="vi-VN" sz="3200" dirty="0" smtClean="0">
                <a:solidFill>
                  <a:srgbClr val="333333"/>
                </a:solidFill>
                <a:latin typeface="Times New Roman" panose="02020603050405020304" pitchFamily="18" charset="0"/>
                <a:cs typeface="Times New Roman" panose="02020603050405020304" pitchFamily="18" charset="0"/>
              </a:rPr>
              <a:t>Quan </a:t>
            </a:r>
            <a:r>
              <a:rPr lang="vi-VN" sz="3200" dirty="0">
                <a:solidFill>
                  <a:srgbClr val="333333"/>
                </a:solidFill>
                <a:latin typeface="Times New Roman" panose="02020603050405020304" pitchFamily="18" charset="0"/>
                <a:cs typeface="Times New Roman" panose="02020603050405020304" pitchFamily="18" charset="0"/>
              </a:rPr>
              <a:t>sát hình 2 và chỉ cực Bắc, cực Nam, đường Xích đạo, bán cầu Bắc, bán cầu Nam.</a:t>
            </a:r>
            <a:endParaRPr lang="en-US" sz="3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a:srcRect l="52007" t="13053" r="5996" b="4726"/>
          <a:stretch/>
        </p:blipFill>
        <p:spPr>
          <a:xfrm>
            <a:off x="8214519" y="803740"/>
            <a:ext cx="7927125" cy="7806860"/>
          </a:xfrm>
          <a:prstGeom prst="rect">
            <a:avLst/>
          </a:prstGeom>
        </p:spPr>
      </p:pic>
      <p:pic>
        <p:nvPicPr>
          <p:cNvPr id="7" name="Picture 6"/>
          <p:cNvPicPr>
            <a:picLocks noChangeAspect="1"/>
          </p:cNvPicPr>
          <p:nvPr/>
        </p:nvPicPr>
        <p:blipFill rotWithShape="1">
          <a:blip r:embed="rId4"/>
          <a:srcRect l="6250" t="52222" r="10000" b="10000"/>
          <a:stretch/>
        </p:blipFill>
        <p:spPr>
          <a:xfrm>
            <a:off x="143259" y="1676400"/>
            <a:ext cx="7909719" cy="4648200"/>
          </a:xfrm>
          <a:prstGeom prst="rect">
            <a:avLst/>
          </a:prstGeom>
        </p:spPr>
      </p:pic>
    </p:spTree>
    <p:extLst>
      <p:ext uri="{BB962C8B-B14F-4D97-AF65-F5344CB8AC3E}">
        <p14:creationId xmlns:p14="http://schemas.microsoft.com/office/powerpoint/2010/main" val="34331543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11517</TotalTime>
  <Words>476</Words>
  <Application>Microsoft Office PowerPoint</Application>
  <PresentationFormat>Custom</PresentationFormat>
  <Paragraphs>42</Paragraphs>
  <Slides>12</Slides>
  <Notes>2</Notes>
  <HiddenSlides>0</HiddenSlides>
  <MMClips>16</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Slipstream</vt:lpstr>
      <vt:lpstr>PowerPoint Presentation</vt:lpstr>
      <vt:lpstr>PowerPoint Presentation</vt:lpstr>
      <vt:lpstr>PowerPoint Presentation</vt:lpstr>
      <vt:lpstr>PowerPoint Presentation</vt:lpstr>
      <vt:lpstr>PowerPoint Presentation</vt:lpstr>
      <vt:lpstr>PowerPoint Presentation</vt:lpstr>
      <vt:lpstr>Cùng hát một bài hát về Trái Đất. Nêu một số thông tin về Trái Đất được nhắc tới trong lời bài hát.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1118</cp:revision>
  <dcterms:created xsi:type="dcterms:W3CDTF">2008-09-09T22:52:10Z</dcterms:created>
  <dcterms:modified xsi:type="dcterms:W3CDTF">2023-06-02T13:55:16Z</dcterms:modified>
</cp:coreProperties>
</file>