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33" r:id="rId5"/>
    <p:sldId id="435" r:id="rId6"/>
    <p:sldId id="440" r:id="rId7"/>
    <p:sldId id="439" r:id="rId8"/>
    <p:sldId id="43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1"/>
    <a:srgbClr val="FFEEBC"/>
    <a:srgbClr val="FEEEBD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>
        <p:scale>
          <a:sx n="42" d="100"/>
          <a:sy n="42" d="100"/>
        </p:scale>
        <p:origin x="-992" y="-3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9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846773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8" y="4308986"/>
            <a:ext cx="79869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viên: Vũ Thị Doan</a:t>
            </a:r>
          </a:p>
          <a:p>
            <a:pPr eaLnBrk="1" hangingPunct="1"/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3A1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71699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00" t="18890" r="30417" b="38556"/>
          <a:stretch/>
        </p:blipFill>
        <p:spPr>
          <a:xfrm>
            <a:off x="1585119" y="2992697"/>
            <a:ext cx="13096994" cy="54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242628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3" t="19630" r="13333" b="10000"/>
          <a:stretch/>
        </p:blipFill>
        <p:spPr>
          <a:xfrm>
            <a:off x="1889918" y="2743200"/>
            <a:ext cx="12496800" cy="6119567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917" t="21852" r="17500" b="12963"/>
          <a:stretch/>
        </p:blipFill>
        <p:spPr>
          <a:xfrm>
            <a:off x="2499130" y="2726666"/>
            <a:ext cx="11303259" cy="6417334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916" t="20370" r="25417" b="44963"/>
          <a:stretch/>
        </p:blipFill>
        <p:spPr>
          <a:xfrm>
            <a:off x="442119" y="1885059"/>
            <a:ext cx="7467600" cy="43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8334" t="56445" r="24999" b="8888"/>
          <a:stretch/>
        </p:blipFill>
        <p:spPr>
          <a:xfrm>
            <a:off x="7909719" y="4343400"/>
            <a:ext cx="796592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51719" y="2057400"/>
            <a:ext cx="14097000" cy="6123584"/>
            <a:chOff x="1051719" y="2057400"/>
            <a:chExt cx="14097000" cy="61235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500" t="13703" r="5415" b="15185"/>
            <a:stretch/>
          </p:blipFill>
          <p:spPr>
            <a:xfrm>
              <a:off x="1051719" y="2057400"/>
              <a:ext cx="14097000" cy="612358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396119" y="6705600"/>
              <a:ext cx="914400" cy="914400"/>
            </a:xfrm>
            <a:prstGeom prst="ellipse">
              <a:avLst/>
            </a:prstGeom>
            <a:solidFill>
              <a:srgbClr val="DEDFE1"/>
            </a:solidFill>
            <a:ln>
              <a:solidFill>
                <a:srgbClr val="DED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9760</TotalTime>
  <Words>208</Words>
  <Application>Microsoft Office PowerPoint</Application>
  <PresentationFormat>Custom</PresentationFormat>
  <Paragraphs>30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1103</cp:revision>
  <dcterms:created xsi:type="dcterms:W3CDTF">2008-09-09T22:52:10Z</dcterms:created>
  <dcterms:modified xsi:type="dcterms:W3CDTF">2023-06-02T13:50:24Z</dcterms:modified>
</cp:coreProperties>
</file>