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6"/>
  </p:notesMasterIdLst>
  <p:sldIdLst>
    <p:sldId id="257" r:id="rId4"/>
    <p:sldId id="8617" r:id="rId5"/>
    <p:sldId id="8622" r:id="rId6"/>
    <p:sldId id="8623" r:id="rId7"/>
    <p:sldId id="270" r:id="rId8"/>
    <p:sldId id="477" r:id="rId9"/>
    <p:sldId id="493" r:id="rId10"/>
    <p:sldId id="8620" r:id="rId11"/>
    <p:sldId id="8619" r:id="rId12"/>
    <p:sldId id="8624" r:id="rId13"/>
    <p:sldId id="8625" r:id="rId14"/>
    <p:sldId id="8626" r:id="rId15"/>
    <p:sldId id="8627" r:id="rId16"/>
    <p:sldId id="8628" r:id="rId17"/>
    <p:sldId id="8629" r:id="rId18"/>
    <p:sldId id="8630" r:id="rId19"/>
    <p:sldId id="8631" r:id="rId20"/>
    <p:sldId id="8632" r:id="rId21"/>
    <p:sldId id="8633" r:id="rId22"/>
    <p:sldId id="8634" r:id="rId23"/>
    <p:sldId id="301" r:id="rId24"/>
    <p:sldId id="862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xmlns="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xmlns="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042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xmlns="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xmlns="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xmlns="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xmlns="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xmlns="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xmlns="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xmlns="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xmlns="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xmlns="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xmlns="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xmlns="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575</Words>
  <Application>Microsoft Office PowerPoint</Application>
  <PresentationFormat>Custom</PresentationFormat>
  <Paragraphs>77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2023-01-20T12:05:49Z</dcterms:created>
  <dcterms:modified xsi:type="dcterms:W3CDTF">2023-06-02T14:25:05Z</dcterms:modified>
</cp:coreProperties>
</file>