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305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280" y="-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pPr/>
              <a:t>02/06/2023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6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3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=""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=""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=""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=""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=""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A1ED2E1-86F5-6C3E-A072-49453168BD51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04CE61F-142C-F51E-F4D8-D120B94AE09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6F2D7E6-9E58-8398-4947-68B250BC734F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2C0C117-1941-1ED4-3D99-DD1E561EE6F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F400B6B2-5B41-EE43-D6D6-FE521D6A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D2B0755E-6DFE-7440-84AB-A8C6F17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7EAA1B63-5C12-EA4F-8A4D-73A282A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471D20-E6AC-4BF1-ACA2-0050F565F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660" y="187012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=""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=""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=""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=""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=""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=""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=""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=""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=""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=""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=""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=""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=""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301</Words>
  <Application>Microsoft Office PowerPoint</Application>
  <PresentationFormat>Custom</PresentationFormat>
  <Paragraphs>39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2022-11-24T10:39:20Z</dcterms:created>
  <dcterms:modified xsi:type="dcterms:W3CDTF">2023-06-02T06:07:51Z</dcterms:modified>
</cp:coreProperties>
</file>