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265" r:id="rId6"/>
    <p:sldId id="268" r:id="rId7"/>
    <p:sldId id="266" r:id="rId8"/>
    <p:sldId id="272" r:id="rId9"/>
    <p:sldId id="273" r:id="rId10"/>
    <p:sldId id="274" r:id="rId11"/>
    <p:sldId id="276" r:id="rId12"/>
    <p:sldId id="277" r:id="rId13"/>
    <p:sldId id="275" r:id="rId14"/>
    <p:sldId id="278" r:id="rId15"/>
    <p:sldId id="281" r:id="rId16"/>
    <p:sldId id="279" r:id="rId17"/>
    <p:sldId id="280" r:id="rId18"/>
    <p:sldId id="284" r:id="rId19"/>
    <p:sldId id="285" r:id="rId20"/>
    <p:sldId id="286" r:id="rId21"/>
    <p:sldId id="287" r:id="rId22"/>
    <p:sldId id="288" r:id="rId23"/>
    <p:sldId id="283" r:id="rId24"/>
    <p:sldId id="289" r:id="rId25"/>
    <p:sldId id="290" r:id="rId26"/>
    <p:sldId id="291" r:id="rId27"/>
    <p:sldId id="292" r:id="rId28"/>
    <p:sldId id="299" r:id="rId29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Sigmar One" charset="0"/>
      <p:regular r:id="rId34"/>
    </p:embeddedFont>
    <p:embeddedFont>
      <p:font typeface="SimSun" pitchFamily="2" charset="-122"/>
      <p:regular r:id="rId35"/>
    </p:embeddedFont>
    <p:embeddedFont>
      <p:font typeface="微软雅黑" pitchFamily="34" charset="-122"/>
      <p:regular r:id="rId36"/>
      <p:bold r:id="rId3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372" y="-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12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(radio)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 smtClean="0">
                  <a:latin typeface="Nunito Black" pitchFamily="2" charset="0"/>
                </a:rPr>
                <a:t>ăn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 smtClean="0">
                  <a:latin typeface="Nunito Black" pitchFamily="2" charset="0"/>
                </a:rPr>
                <a:t>, </a:t>
              </a:r>
              <a:r>
                <a:rPr lang="en-US" sz="2800" dirty="0" err="1" smtClean="0">
                  <a:latin typeface="Nunito Black" pitchFamily="2" charset="0"/>
                </a:rPr>
                <a:t>nghỉ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19B711-C590-44D1-9AA8-9F143B0ED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C79CF2-6A1C-4636-84CE-ABB2BE191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D17DF-AD65-402C-A95C-F13C770C9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,...)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762</Words>
  <Application>Microsoft Office PowerPoint</Application>
  <PresentationFormat>Custom</PresentationFormat>
  <Paragraphs>111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Sigmar One</vt:lpstr>
      <vt:lpstr>Nunito Black</vt:lpstr>
      <vt:lpstr>义启小魏楷</vt:lpstr>
      <vt:lpstr>SimSun</vt:lpstr>
      <vt:lpstr>微软雅黑</vt:lpstr>
      <vt:lpstr>Alibaba PuHuiTi</vt:lpstr>
      <vt:lpstr>汉仪跳跳体简</vt:lpstr>
      <vt:lpstr>KaiTi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61</cp:revision>
  <dcterms:created xsi:type="dcterms:W3CDTF">2006-08-16T00:00:00Z</dcterms:created>
  <dcterms:modified xsi:type="dcterms:W3CDTF">2023-06-06T16:35:29Z</dcterms:modified>
  <dc:identifier>DAFDiO2oNAs</dc:identifier>
</cp:coreProperties>
</file>