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sldIdLst>
    <p:sldId id="262" r:id="rId4"/>
    <p:sldId id="267" r:id="rId5"/>
    <p:sldId id="265" r:id="rId6"/>
    <p:sldId id="268" r:id="rId7"/>
    <p:sldId id="293" r:id="rId8"/>
    <p:sldId id="294" r:id="rId9"/>
    <p:sldId id="295" r:id="rId10"/>
    <p:sldId id="297" r:id="rId11"/>
    <p:sldId id="261" r:id="rId12"/>
    <p:sldId id="298" r:id="rId13"/>
    <p:sldId id="299" r:id="rId14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igmar One" charset="0"/>
      <p:regular r:id="rId19"/>
    </p:embeddedFont>
    <p:embeddedFont>
      <p:font typeface="SimSun" pitchFamily="2" charset="-122"/>
      <p:regular r:id="rId20"/>
    </p:embeddedFont>
    <p:embeddedFont>
      <p:font typeface="微软雅黑" pitchFamily="34" charset="-122"/>
      <p:regular r:id="rId21"/>
      <p:bold r:id="rId22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FF99"/>
    <a:srgbClr val="66FF66"/>
    <a:srgbClr val="FFFF66"/>
    <a:srgbClr val="FFFF99"/>
    <a:srgbClr val="FE502D"/>
    <a:srgbClr val="FFCC99"/>
    <a:srgbClr val="43B14B"/>
    <a:srgbClr val="46A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372" y="-72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B8E1E159-BAAB-4040-8DE1-ADC9D3B21055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008EC1-46B4-431B-B1AB-512EA3BF41D7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41495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F3C9A975-F755-4760-AC00-0D1FA614BEB1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366546-5998-49BF-BAE7-56DF37253D48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77815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DE0656AD-E3BB-4DBB-A6C5-FF38AAA761AF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1367C6D-98C0-4923-83C4-D9F11C089E1C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85970"/>
      </p:ext>
    </p:extLst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90209885-39AC-4F8A-9721-D3A697ADCF08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5AA48A2-A59A-47D8-9A95-1509EDE9389D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65044"/>
      </p:ext>
    </p:extLst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/>
          <p:cNvSpPr>
            <a:spLocks noChangeArrowheads="1"/>
          </p:cNvSpPr>
          <p:nvPr userDrawn="1"/>
        </p:nvSpPr>
        <p:spPr bwMode="auto">
          <a:xfrm>
            <a:off x="8472488" y="4438650"/>
            <a:ext cx="774700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www.1ppt.com/hangye/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www.1ppt.com/sucai/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www.1ppt.com/tubiao/ 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www.1ppt.com/powerpoint/ 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www.1ppt.com/ziti/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www.1ppt.com/xiazai/jihua/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www.1ppt.com/xiazai/jianli/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www.1ppt.com/xiazai/huibao/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BC684C0F-BF22-4875-A6C2-48F16AF0A875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761EA-8B9D-4B56-B92C-7D5DCC17DBCB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5282"/>
      </p:ext>
    </p:extLst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D74E0BF0-B2F1-4DF9-A1A6-24D3161DFD76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099972-05AE-48F7-80B1-5A8DB8E7A544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62970"/>
      </p:ext>
    </p:extLst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6F142AFB-3B32-4EB3-9FB9-DFE255268FE6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A59D54A-2CBF-4276-BE2A-673C42F36771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02934"/>
      </p:ext>
    </p:extLst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659CFCE3-63F5-4BDD-AC37-18CA194052D8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157ACE-91B1-4FC6-8961-0202EFE5E63F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8372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36E0EFD6-6D59-45A3-BA44-6F8F72519C78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4FAE93E-C4CD-4D61-989B-C522B040CC61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3020"/>
      </p:ext>
    </p:extLst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994D63A9-1117-49EB-B2BF-ED9601DD6E63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3173D0-C7F0-46FE-87FD-DE4E7DDECC60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70568"/>
      </p:ext>
    </p:extLst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1B456368-801C-4033-84B1-6994F11CB1D2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460C7FE-3574-4572-96E7-39B1A7F0BAD7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85675"/>
      </p:ext>
    </p:extLst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AB3430D8-C960-4D75-AFC1-48D4AD56EA9E}" type="datetimeFigureOut">
              <a:rPr lang="zh-CN" altLang="en-US" sz="1800">
                <a:solidFill>
                  <a:prstClr val="black"/>
                </a:solidFill>
              </a:rPr>
              <a:pPr defTabSz="914400">
                <a:defRPr/>
              </a:pPr>
              <a:t>2023/6/6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汉仪跳跳体简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A5AB85D-F5D9-4F9C-8342-5CB36B056599}" type="slidenum">
              <a:rPr lang="zh-CN" altLang="en-US" sz="180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47470"/>
      </p:ext>
    </p:extLst>
  </p:cSld>
  <p:clrMapOvr>
    <a:masterClrMapping/>
  </p:clrMapOvr>
  <p:transition spd="slow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7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=""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=""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593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19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42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26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9108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30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65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39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5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100000">
              <a:srgbClr val="FFFFFF"/>
            </a:gs>
            <a:gs pos="100000">
              <a:srgbClr val="B5D2EC"/>
            </a:gs>
            <a:gs pos="100000">
              <a:srgbClr val="B5D2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0202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0202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0202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0202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0202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0202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0202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0202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75000"/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4675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75000"/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6475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75000"/>
        <a:buFont typeface="Arial" panose="020B0604020202020204" pitchFamily="34" charset="0"/>
        <a:buChar char="‒"/>
        <a:defRPr sz="200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300" indent="-228600" algn="l" rtl="0" eaLnBrk="0" fontAlgn="base" hangingPunct="0">
        <a:spcBef>
          <a:spcPts val="500"/>
        </a:spcBef>
        <a:spcAft>
          <a:spcPct val="0"/>
        </a:spcAft>
        <a:buSzPct val="75000"/>
        <a:buFont typeface="Arial" panose="020B0604020202020204" pitchFamily="34" charset="0"/>
        <a:buChar char="˃"/>
        <a:defRPr kern="1200">
          <a:solidFill>
            <a:srgbClr val="7F7F7F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1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5000"/>
        <a:buFont typeface="Arial" panose="020B0604020202020204" pitchFamily="34" charset="0"/>
        <a:buChar char="˃"/>
        <a:defRPr kern="1200">
          <a:solidFill>
            <a:srgbClr val="7F7F7F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914400"/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2023/6/6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9144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914400"/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7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0" y="71013"/>
            <a:ext cx="11943099" cy="66391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441069" y="1148199"/>
            <a:ext cx="3276600" cy="658812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CC00"/>
                </a:solidFill>
                <a:latin typeface="Nunito Black" pitchFamily="2" charset="0"/>
              </a:rPr>
              <a:t>Công</a:t>
            </a:r>
            <a:r>
              <a:rPr lang="en-US" sz="3600" b="1" dirty="0" smtClean="0">
                <a:solidFill>
                  <a:srgbClr val="00CC00"/>
                </a:solidFill>
                <a:latin typeface="Nunito Black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Nunito Black" pitchFamily="2" charset="0"/>
              </a:rPr>
              <a:t>nghệ</a:t>
            </a:r>
            <a:endParaRPr lang="en-US" sz="3600" b="1" dirty="0">
              <a:solidFill>
                <a:srgbClr val="00CC00"/>
              </a:solidFill>
              <a:latin typeface="Nunito Black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45022" y="1929548"/>
            <a:ext cx="7029450" cy="1149504"/>
          </a:xfrm>
          <a:prstGeom prst="roundRect">
            <a:avLst/>
          </a:prstGeom>
          <a:solidFill>
            <a:srgbClr val="FFFF99"/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</a:rPr>
              <a:t>PHẦN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</a:rPr>
              <a:t>CÔNG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</a:rPr>
              <a:t> NGHỆ VÀ ĐỜI SỐNG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1: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Tự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nhiên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và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công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nghệ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5816" y="2971608"/>
            <a:ext cx="2372979" cy="3684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634" y="344834"/>
            <a:ext cx="1842194" cy="1897721"/>
          </a:xfrm>
          <a:prstGeom prst="rect">
            <a:avLst/>
          </a:prstGeom>
        </p:spPr>
      </p:pic>
      <p:sp>
        <p:nvSpPr>
          <p:cNvPr id="36" name="Right Triangle 35"/>
          <p:cNvSpPr/>
          <p:nvPr/>
        </p:nvSpPr>
        <p:spPr>
          <a:xfrm>
            <a:off x="107820" y="2202718"/>
            <a:ext cx="4366696" cy="449270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3575" y="3703535"/>
            <a:ext cx="3081353" cy="30813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154" l="0" r="100000">
                        <a14:foregroundMark x1="28099" y1="28365" x2="64876" y2="32212"/>
                        <a14:foregroundMark x1="56198" y1="21635" x2="65702" y2="32692"/>
                        <a14:foregroundMark x1="8678" y1="65385" x2="65289" y2="85577"/>
                        <a14:foregroundMark x1="7025" y1="64423" x2="15289" y2="85096"/>
                        <a14:foregroundMark x1="9504" y1="54808" x2="14463" y2="58173"/>
                        <a14:foregroundMark x1="4545" y1="77404" x2="7851" y2="90385"/>
                        <a14:foregroundMark x1="22727" y1="85096" x2="59504" y2="87981"/>
                        <a14:foregroundMark x1="64463" y1="69712" x2="66942" y2="78365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7782" y="1120157"/>
            <a:ext cx="2112249" cy="18154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111" b="95278" l="8099" r="89789">
                        <a14:foregroundMark x1="33099" y1="67500" x2="65141" y2="77500"/>
                        <a14:foregroundMark x1="80282" y1="61667" x2="80282" y2="74167"/>
                        <a14:foregroundMark x1="45775" y1="57500" x2="54225" y2="67222"/>
                        <a14:foregroundMark x1="60915" y1="59167" x2="73592" y2="650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043" y="3228024"/>
            <a:ext cx="1234260" cy="15645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3792" y="5613678"/>
            <a:ext cx="1147770" cy="10817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3076" y="3352222"/>
            <a:ext cx="5953752" cy="47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788" y="108494"/>
            <a:ext cx="11945038" cy="6641011"/>
            <a:chOff x="0" y="0"/>
            <a:chExt cx="22098869" cy="1228617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2035368" cy="12222675"/>
            </a:xfrm>
            <a:custGeom>
              <a:avLst/>
              <a:gdLst/>
              <a:ahLst/>
              <a:cxnLst/>
              <a:rect l="l" t="t" r="r" b="b"/>
              <a:pathLst>
                <a:path w="22035368" h="12222675">
                  <a:moveTo>
                    <a:pt x="21942659" y="12222675"/>
                  </a:moveTo>
                  <a:lnTo>
                    <a:pt x="92710" y="12222675"/>
                  </a:lnTo>
                  <a:cubicBezTo>
                    <a:pt x="41910" y="12222675"/>
                    <a:pt x="0" y="12180765"/>
                    <a:pt x="0" y="12129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941389" y="0"/>
                  </a:lnTo>
                  <a:cubicBezTo>
                    <a:pt x="21992189" y="0"/>
                    <a:pt x="22034098" y="41910"/>
                    <a:pt x="22034098" y="92710"/>
                  </a:cubicBezTo>
                  <a:lnTo>
                    <a:pt x="22034098" y="12128695"/>
                  </a:lnTo>
                  <a:cubicBezTo>
                    <a:pt x="22035368" y="12180765"/>
                    <a:pt x="21993459" y="12222675"/>
                    <a:pt x="21942659" y="122226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098868" cy="12286175"/>
            </a:xfrm>
            <a:custGeom>
              <a:avLst/>
              <a:gdLst/>
              <a:ahLst/>
              <a:cxnLst/>
              <a:rect l="l" t="t" r="r" b="b"/>
              <a:pathLst>
                <a:path w="22098868" h="12286175">
                  <a:moveTo>
                    <a:pt x="21974409" y="59690"/>
                  </a:moveTo>
                  <a:cubicBezTo>
                    <a:pt x="22009968" y="59690"/>
                    <a:pt x="22039179" y="88900"/>
                    <a:pt x="22039179" y="124460"/>
                  </a:cubicBezTo>
                  <a:lnTo>
                    <a:pt x="22039179" y="12161715"/>
                  </a:lnTo>
                  <a:cubicBezTo>
                    <a:pt x="22039179" y="12197275"/>
                    <a:pt x="22009968" y="12226485"/>
                    <a:pt x="21974409" y="12226485"/>
                  </a:cubicBezTo>
                  <a:lnTo>
                    <a:pt x="124460" y="12226485"/>
                  </a:lnTo>
                  <a:cubicBezTo>
                    <a:pt x="88900" y="12226485"/>
                    <a:pt x="59690" y="12197275"/>
                    <a:pt x="59690" y="12161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974409" y="59690"/>
                  </a:lnTo>
                  <a:moveTo>
                    <a:pt x="2197440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1715"/>
                  </a:lnTo>
                  <a:cubicBezTo>
                    <a:pt x="0" y="12230295"/>
                    <a:pt x="55880" y="12286175"/>
                    <a:pt x="124460" y="12286175"/>
                  </a:cubicBezTo>
                  <a:lnTo>
                    <a:pt x="21974409" y="12286175"/>
                  </a:lnTo>
                  <a:cubicBezTo>
                    <a:pt x="22042989" y="12286175"/>
                    <a:pt x="22098868" y="12230295"/>
                    <a:pt x="22098868" y="12161715"/>
                  </a:cubicBezTo>
                  <a:lnTo>
                    <a:pt x="22098868" y="124460"/>
                  </a:lnTo>
                  <a:cubicBezTo>
                    <a:pt x="22098868" y="55880"/>
                    <a:pt x="22042989" y="0"/>
                    <a:pt x="21974409" y="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47684" y="158931"/>
            <a:ext cx="888142" cy="888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56" y="228600"/>
            <a:ext cx="10776554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629959" y="2374434"/>
            <a:ext cx="4365114" cy="4385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4" b="98776" l="1064" r="95213">
                        <a14:foregroundMark x1="14894" y1="43531" x2="28191" y2="89685"/>
                        <a14:foregroundMark x1="34574" y1="37937" x2="17376" y2="85140"/>
                        <a14:foregroundMark x1="11525" y1="93357" x2="4078" y2="98776"/>
                        <a14:foregroundMark x1="41489" y1="91783" x2="52305" y2="910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3782734"/>
            <a:ext cx="3048000" cy="3097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31" y="1669516"/>
            <a:ext cx="7696200" cy="50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1560610" y="1447800"/>
            <a:ext cx="89683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sz="96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Hẹn</a:t>
            </a:r>
            <a:r>
              <a:rPr lang="en-US" altLang="zh-CN" sz="96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96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gặp</a:t>
            </a:r>
            <a:r>
              <a:rPr lang="en-US" altLang="zh-CN" sz="96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96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lại</a:t>
            </a:r>
            <a:r>
              <a:rPr lang="en-US" altLang="zh-CN" sz="96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96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các</a:t>
            </a:r>
            <a:r>
              <a:rPr lang="en-US" altLang="zh-CN" sz="96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96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em</a:t>
            </a:r>
            <a:r>
              <a:rPr lang="en-US" altLang="zh-CN" sz="96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!</a:t>
            </a:r>
            <a:endParaRPr lang="zh-CN" altLang="en-US" sz="9600" dirty="0">
              <a:ln w="9525">
                <a:solidFill>
                  <a:srgbClr val="00CC00"/>
                </a:solidFill>
              </a:ln>
              <a:solidFill>
                <a:srgbClr val="00CC00"/>
              </a:solidFill>
              <a:latin typeface="Sigmar One" panose="00000500000000000000" pitchFamily="2" charset="0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83" y="2590800"/>
            <a:ext cx="4689356" cy="41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FF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0FA247D3-2C12-CD5C-BBF7-809BDD9A7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502375"/>
            <a:ext cx="5084703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1A19EF-50CC-DB78-2B55-AF141F48EDA0}"/>
              </a:ext>
            </a:extLst>
          </p:cNvPr>
          <p:cNvSpPr txBox="1"/>
          <p:nvPr/>
        </p:nvSpPr>
        <p:spPr>
          <a:xfrm>
            <a:off x="5154253" y="1231319"/>
            <a:ext cx="6643585" cy="307201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8000" dirty="0" smtClean="0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KHỞI ĐỘNG</a:t>
            </a:r>
            <a:endParaRPr lang="en-US" sz="8000" dirty="0">
              <a:solidFill>
                <a:srgbClr val="00B050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="" xmlns:a16="http://schemas.microsoft.com/office/drawing/2014/main" id="{CD31BEF7-7EA4-B9FE-D27F-9C6EC7148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90149" y="762000"/>
            <a:ext cx="5571792" cy="465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788" y="46094"/>
            <a:ext cx="11945038" cy="6641011"/>
            <a:chOff x="0" y="0"/>
            <a:chExt cx="22098869" cy="1228617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2035368" cy="12222675"/>
            </a:xfrm>
            <a:custGeom>
              <a:avLst/>
              <a:gdLst/>
              <a:ahLst/>
              <a:cxnLst/>
              <a:rect l="l" t="t" r="r" b="b"/>
              <a:pathLst>
                <a:path w="22035368" h="12222675">
                  <a:moveTo>
                    <a:pt x="21942659" y="12222675"/>
                  </a:moveTo>
                  <a:lnTo>
                    <a:pt x="92710" y="12222675"/>
                  </a:lnTo>
                  <a:cubicBezTo>
                    <a:pt x="41910" y="12222675"/>
                    <a:pt x="0" y="12180765"/>
                    <a:pt x="0" y="12129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941389" y="0"/>
                  </a:lnTo>
                  <a:cubicBezTo>
                    <a:pt x="21992189" y="0"/>
                    <a:pt x="22034098" y="41910"/>
                    <a:pt x="22034098" y="92710"/>
                  </a:cubicBezTo>
                  <a:lnTo>
                    <a:pt x="22034098" y="12128695"/>
                  </a:lnTo>
                  <a:cubicBezTo>
                    <a:pt x="22035368" y="12180765"/>
                    <a:pt x="21993459" y="12222675"/>
                    <a:pt x="21942659" y="122226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098868" cy="12286175"/>
            </a:xfrm>
            <a:custGeom>
              <a:avLst/>
              <a:gdLst/>
              <a:ahLst/>
              <a:cxnLst/>
              <a:rect l="l" t="t" r="r" b="b"/>
              <a:pathLst>
                <a:path w="22098868" h="12286175">
                  <a:moveTo>
                    <a:pt x="21974409" y="59690"/>
                  </a:moveTo>
                  <a:cubicBezTo>
                    <a:pt x="22009968" y="59690"/>
                    <a:pt x="22039179" y="88900"/>
                    <a:pt x="22039179" y="124460"/>
                  </a:cubicBezTo>
                  <a:lnTo>
                    <a:pt x="22039179" y="12161715"/>
                  </a:lnTo>
                  <a:cubicBezTo>
                    <a:pt x="22039179" y="12197275"/>
                    <a:pt x="22009968" y="12226485"/>
                    <a:pt x="21974409" y="12226485"/>
                  </a:cubicBezTo>
                  <a:lnTo>
                    <a:pt x="124460" y="12226485"/>
                  </a:lnTo>
                  <a:cubicBezTo>
                    <a:pt x="88900" y="12226485"/>
                    <a:pt x="59690" y="12197275"/>
                    <a:pt x="59690" y="12161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974409" y="59690"/>
                  </a:lnTo>
                  <a:moveTo>
                    <a:pt x="2197440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1715"/>
                  </a:lnTo>
                  <a:cubicBezTo>
                    <a:pt x="0" y="12230295"/>
                    <a:pt x="55880" y="12286175"/>
                    <a:pt x="124460" y="12286175"/>
                  </a:cubicBezTo>
                  <a:lnTo>
                    <a:pt x="21974409" y="12286175"/>
                  </a:lnTo>
                  <a:cubicBezTo>
                    <a:pt x="22042989" y="12286175"/>
                    <a:pt x="22098868" y="12230295"/>
                    <a:pt x="22098868" y="12161715"/>
                  </a:cubicBezTo>
                  <a:lnTo>
                    <a:pt x="22098868" y="124460"/>
                  </a:lnTo>
                  <a:cubicBezTo>
                    <a:pt x="22098868" y="55880"/>
                    <a:pt x="22042989" y="0"/>
                    <a:pt x="21974409" y="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557" y="4566287"/>
            <a:ext cx="1927898" cy="2112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608" y="662571"/>
            <a:ext cx="9905076" cy="2926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158931"/>
            <a:ext cx="2056785" cy="20567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72800" y="158931"/>
            <a:ext cx="1063026" cy="1063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0028" y="3887070"/>
            <a:ext cx="1905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3365" y="4769915"/>
            <a:ext cx="204914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chiếu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sáng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259081" y="3320881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48600" y="3730505"/>
            <a:ext cx="1905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unito Black" pitchFamily="2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233" y="4033381"/>
            <a:ext cx="923206" cy="1164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432" y="5367307"/>
            <a:ext cx="1228007" cy="11174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94591" y="5571048"/>
            <a:ext cx="312617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Chiếu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nhiên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6647" y="4257165"/>
            <a:ext cx="330206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Chiếu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, do con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ra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19B711-C590-44D1-9AA8-9F143B0ED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C79CF2-6A1C-4636-84CE-ABB2BE191D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5D17DF-AD65-402C-A95C-F13C770C9F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="" xmlns:a16="http://schemas.microsoft.com/office/drawing/2014/main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149" y="3826800"/>
            <a:ext cx="3987625" cy="207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F78383-08B4-8072-A611-E22385B21675}"/>
              </a:ext>
            </a:extLst>
          </p:cNvPr>
          <p:cNvSpPr txBox="1"/>
          <p:nvPr/>
        </p:nvSpPr>
        <p:spPr>
          <a:xfrm>
            <a:off x="5445275" y="2077498"/>
            <a:ext cx="5888785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dirty="0" smtClean="0">
                <a:solidFill>
                  <a:srgbClr val="F46F18"/>
                </a:solidFill>
                <a:latin typeface="Sigmar One" panose="00000500000000000000" pitchFamily="2" charset="0"/>
                <a:ea typeface="+mj-ea"/>
                <a:cs typeface="+mj-cs"/>
              </a:rPr>
              <a:t>KHÁM PHÁ</a:t>
            </a:r>
            <a:endParaRPr lang="en-US" sz="6600" dirty="0">
              <a:solidFill>
                <a:srgbClr val="F46F18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11974">
            <a:off x="459181" y="1475619"/>
            <a:ext cx="5516777" cy="5017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2" b="77057" l="10778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6081" y="681522"/>
            <a:ext cx="2223844" cy="21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788" y="108494"/>
            <a:ext cx="11945038" cy="6641011"/>
            <a:chOff x="0" y="0"/>
            <a:chExt cx="22098869" cy="1228617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2035368" cy="12222675"/>
            </a:xfrm>
            <a:custGeom>
              <a:avLst/>
              <a:gdLst/>
              <a:ahLst/>
              <a:cxnLst/>
              <a:rect l="l" t="t" r="r" b="b"/>
              <a:pathLst>
                <a:path w="22035368" h="12222675">
                  <a:moveTo>
                    <a:pt x="21942659" y="12222675"/>
                  </a:moveTo>
                  <a:lnTo>
                    <a:pt x="92710" y="12222675"/>
                  </a:lnTo>
                  <a:cubicBezTo>
                    <a:pt x="41910" y="12222675"/>
                    <a:pt x="0" y="12180765"/>
                    <a:pt x="0" y="12129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941389" y="0"/>
                  </a:lnTo>
                  <a:cubicBezTo>
                    <a:pt x="21992189" y="0"/>
                    <a:pt x="22034098" y="41910"/>
                    <a:pt x="22034098" y="92710"/>
                  </a:cubicBezTo>
                  <a:lnTo>
                    <a:pt x="22034098" y="12128695"/>
                  </a:lnTo>
                  <a:cubicBezTo>
                    <a:pt x="22035368" y="12180765"/>
                    <a:pt x="21993459" y="12222675"/>
                    <a:pt x="21942659" y="122226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098868" cy="12286175"/>
            </a:xfrm>
            <a:custGeom>
              <a:avLst/>
              <a:gdLst/>
              <a:ahLst/>
              <a:cxnLst/>
              <a:rect l="l" t="t" r="r" b="b"/>
              <a:pathLst>
                <a:path w="22098868" h="12286175">
                  <a:moveTo>
                    <a:pt x="21974409" y="59690"/>
                  </a:moveTo>
                  <a:cubicBezTo>
                    <a:pt x="22009968" y="59690"/>
                    <a:pt x="22039179" y="88900"/>
                    <a:pt x="22039179" y="124460"/>
                  </a:cubicBezTo>
                  <a:lnTo>
                    <a:pt x="22039179" y="12161715"/>
                  </a:lnTo>
                  <a:cubicBezTo>
                    <a:pt x="22039179" y="12197275"/>
                    <a:pt x="22009968" y="12226485"/>
                    <a:pt x="21974409" y="12226485"/>
                  </a:cubicBezTo>
                  <a:lnTo>
                    <a:pt x="124460" y="12226485"/>
                  </a:lnTo>
                  <a:cubicBezTo>
                    <a:pt x="88900" y="12226485"/>
                    <a:pt x="59690" y="12197275"/>
                    <a:pt x="59690" y="12161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974409" y="59690"/>
                  </a:lnTo>
                  <a:moveTo>
                    <a:pt x="2197440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1715"/>
                  </a:lnTo>
                  <a:cubicBezTo>
                    <a:pt x="0" y="12230295"/>
                    <a:pt x="55880" y="12286175"/>
                    <a:pt x="124460" y="12286175"/>
                  </a:cubicBezTo>
                  <a:lnTo>
                    <a:pt x="21974409" y="12286175"/>
                  </a:lnTo>
                  <a:cubicBezTo>
                    <a:pt x="22042989" y="12286175"/>
                    <a:pt x="22098868" y="12230295"/>
                    <a:pt x="22098868" y="12161715"/>
                  </a:cubicBezTo>
                  <a:lnTo>
                    <a:pt x="22098868" y="124460"/>
                  </a:lnTo>
                  <a:cubicBezTo>
                    <a:pt x="22098868" y="55880"/>
                    <a:pt x="22042989" y="0"/>
                    <a:pt x="21974409" y="0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47684" y="158931"/>
            <a:ext cx="888142" cy="888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6244"/>
            <a:ext cx="830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Nunito Black" pitchFamily="2" charset="0"/>
              </a:rPr>
              <a:t>3</a:t>
            </a:r>
            <a:r>
              <a:rPr lang="en-US" sz="2400" dirty="0" smtClean="0">
                <a:solidFill>
                  <a:srgbClr val="00B0F0"/>
                </a:solidFill>
                <a:latin typeface="Nunito Black" pitchFamily="2" charset="0"/>
              </a:rPr>
              <a:t>. </a:t>
            </a:r>
            <a:r>
              <a:rPr lang="en-US" sz="2400" b="1" dirty="0" smtClean="0">
                <a:solidFill>
                  <a:srgbClr val="00B0F0"/>
                </a:solidFill>
                <a:latin typeface="Nunito Black" pitchFamily="2" charset="0"/>
              </a:rPr>
              <a:t>GIỮ GÌN SẢN PHẨM CÔNG NGHỆ TRONG GIA ĐÌNH</a:t>
            </a:r>
            <a:endParaRPr lang="en-US" sz="2400" dirty="0">
              <a:solidFill>
                <a:srgbClr val="00B0F0"/>
              </a:solidFill>
              <a:latin typeface="Nunito Black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8" y="935071"/>
            <a:ext cx="773458" cy="950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3919" y="917909"/>
            <a:ext cx="10106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3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Nunito Black" pitchFamily="2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4. </a:t>
            </a:r>
            <a:r>
              <a:rPr lang="en-US" sz="2400" dirty="0" err="1" smtClean="0">
                <a:solidFill>
                  <a:srgbClr val="000000"/>
                </a:solidFill>
                <a:latin typeface="Nunito Black" pitchFamily="2" charset="0"/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hỏng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?</a:t>
            </a:r>
            <a:endParaRPr lang="en-US" sz="2400" dirty="0">
              <a:latin typeface="Nunito Black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87" y="1981200"/>
            <a:ext cx="9495050" cy="3504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53" y="4933868"/>
            <a:ext cx="164606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7558" y="15893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47684" y="158931"/>
            <a:ext cx="888142" cy="888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6244"/>
            <a:ext cx="830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Nunito Black" pitchFamily="2" charset="0"/>
              </a:rPr>
              <a:t>3</a:t>
            </a:r>
            <a:r>
              <a:rPr lang="en-US" sz="2400" dirty="0" smtClean="0">
                <a:solidFill>
                  <a:srgbClr val="00B0F0"/>
                </a:solidFill>
                <a:latin typeface="Nunito Black" pitchFamily="2" charset="0"/>
              </a:rPr>
              <a:t>. </a:t>
            </a:r>
            <a:r>
              <a:rPr lang="en-US" sz="2400" b="1" dirty="0" smtClean="0">
                <a:solidFill>
                  <a:srgbClr val="00B0F0"/>
                </a:solidFill>
                <a:latin typeface="Nunito Black" pitchFamily="2" charset="0"/>
              </a:rPr>
              <a:t>GIỮ GÌN SẢN PHẨM CÔNG NGHỆ TRONG GIA ĐÌNH</a:t>
            </a:r>
            <a:endParaRPr lang="en-US" sz="2400" dirty="0">
              <a:solidFill>
                <a:srgbClr val="00B0F0"/>
              </a:solidFill>
              <a:latin typeface="Nunito Black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8" y="935071"/>
            <a:ext cx="773458" cy="950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3919" y="917909"/>
            <a:ext cx="10106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3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Nunito Black" pitchFamily="2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4. </a:t>
            </a:r>
            <a:r>
              <a:rPr lang="en-US" sz="2400" dirty="0" err="1" smtClean="0">
                <a:solidFill>
                  <a:srgbClr val="000000"/>
                </a:solidFill>
                <a:latin typeface="Nunito Black" pitchFamily="2" charset="0"/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hỏng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?</a:t>
            </a:r>
            <a:endParaRPr lang="en-US" sz="2400" dirty="0">
              <a:latin typeface="Nunito Black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057400"/>
            <a:ext cx="5244638" cy="3962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319675" y="2986649"/>
            <a:ext cx="5554429" cy="568919"/>
            <a:chOff x="8954158" y="1865675"/>
            <a:chExt cx="2961675" cy="10702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8954158" y="1865675"/>
              <a:ext cx="2926038" cy="1070236"/>
            </a:xfrm>
            <a:prstGeom prst="round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89795" y="1985295"/>
              <a:ext cx="2926038" cy="868472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Bạn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nhỏ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đá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bóng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vào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màn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ti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vi. 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65245" y="1738631"/>
            <a:ext cx="2597582" cy="1169830"/>
            <a:chOff x="6263969" y="1796548"/>
            <a:chExt cx="2597582" cy="1331088"/>
          </a:xfrm>
        </p:grpSpPr>
        <p:sp>
          <p:nvSpPr>
            <p:cNvPr id="13" name="Cloud 12"/>
            <p:cNvSpPr/>
            <p:nvPr/>
          </p:nvSpPr>
          <p:spPr>
            <a:xfrm>
              <a:off x="6263969" y="1796548"/>
              <a:ext cx="2500313" cy="1331088"/>
            </a:xfrm>
            <a:prstGeom prst="cloud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46951" y="2092839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Bạn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nhỏ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đang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làm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gì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?</a:t>
              </a:r>
              <a:endParaRPr lang="en-US" sz="2400" dirty="0">
                <a:solidFill>
                  <a:srgbClr val="00206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85880" y="3806800"/>
            <a:ext cx="3910720" cy="1669510"/>
            <a:chOff x="6159039" y="3215271"/>
            <a:chExt cx="3746961" cy="1669510"/>
          </a:xfrm>
        </p:grpSpPr>
        <p:sp>
          <p:nvSpPr>
            <p:cNvPr id="19" name="Cloud 18"/>
            <p:cNvSpPr/>
            <p:nvPr/>
          </p:nvSpPr>
          <p:spPr>
            <a:xfrm>
              <a:off x="6159039" y="3215271"/>
              <a:ext cx="3746961" cy="1669510"/>
            </a:xfrm>
            <a:prstGeom prst="cloud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6999" y="3523194"/>
              <a:ext cx="32117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Hành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động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đó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thể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làm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hỏng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vật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nhà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không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?</a:t>
              </a:r>
              <a:endParaRPr lang="en-US" sz="2400" dirty="0">
                <a:solidFill>
                  <a:srgbClr val="00206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67585" y="5557068"/>
            <a:ext cx="4991773" cy="830997"/>
            <a:chOff x="8743308" y="2148105"/>
            <a:chExt cx="2926038" cy="11015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8743308" y="2148105"/>
              <a:ext cx="2926038" cy="1070236"/>
            </a:xfrm>
            <a:prstGeom prst="round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90780" y="2148105"/>
              <a:ext cx="2669013" cy="110153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Đá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bóng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trong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nhà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rất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dễ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làm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hỏng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đồ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dùng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trong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nhà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.</a:t>
              </a:r>
              <a:endParaRPr lang="en-US" sz="2400" dirty="0">
                <a:solidFill>
                  <a:srgbClr val="C00000"/>
                </a:solidFill>
                <a:latin typeface="Nunito Black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1" y="5214634"/>
            <a:ext cx="1365787" cy="14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7558" y="15893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47684" y="158931"/>
            <a:ext cx="888142" cy="888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6244"/>
            <a:ext cx="830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Nunito Black" pitchFamily="2" charset="0"/>
              </a:rPr>
              <a:t>3</a:t>
            </a:r>
            <a:r>
              <a:rPr lang="en-US" sz="2400" dirty="0" smtClean="0">
                <a:solidFill>
                  <a:srgbClr val="00B0F0"/>
                </a:solidFill>
                <a:latin typeface="Nunito Black" pitchFamily="2" charset="0"/>
              </a:rPr>
              <a:t>. </a:t>
            </a:r>
            <a:r>
              <a:rPr lang="en-US" sz="2400" b="1" dirty="0" smtClean="0">
                <a:solidFill>
                  <a:srgbClr val="00B0F0"/>
                </a:solidFill>
                <a:latin typeface="Nunito Black" pitchFamily="2" charset="0"/>
              </a:rPr>
              <a:t>GIỮ GÌN SẢN PHẨM CÔNG NGHỆ TRONG GIA ĐÌNH</a:t>
            </a:r>
            <a:endParaRPr lang="en-US" sz="2400" dirty="0">
              <a:solidFill>
                <a:srgbClr val="00B0F0"/>
              </a:solidFill>
              <a:latin typeface="Nunito Black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8" y="935071"/>
            <a:ext cx="773458" cy="950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3919" y="917909"/>
            <a:ext cx="10106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3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Nunito Black" pitchFamily="2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4. </a:t>
            </a:r>
            <a:r>
              <a:rPr lang="en-US" sz="2400" dirty="0" err="1" smtClean="0">
                <a:solidFill>
                  <a:srgbClr val="000000"/>
                </a:solidFill>
                <a:latin typeface="Nunito Black" pitchFamily="2" charset="0"/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hỏng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unito Black" pitchFamily="2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?</a:t>
            </a:r>
            <a:endParaRPr lang="en-US" sz="2400" dirty="0">
              <a:latin typeface="Nunito Black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19675" y="2986649"/>
            <a:ext cx="5567525" cy="568919"/>
            <a:chOff x="8954158" y="1865675"/>
            <a:chExt cx="2926038" cy="10702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8954158" y="1865675"/>
              <a:ext cx="2926038" cy="1070236"/>
            </a:xfrm>
            <a:prstGeom prst="round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18270" y="2003883"/>
              <a:ext cx="2811129" cy="868472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B</a:t>
              </a:r>
              <a:r>
                <a:rPr lang="en-US" sz="2400" dirty="0" err="1" smtClean="0">
                  <a:solidFill>
                    <a:srgbClr val="C00000"/>
                  </a:solidFill>
                  <a:latin typeface="Nunito Black" pitchFamily="2" charset="0"/>
                </a:rPr>
                <a:t>ạn</a:t>
              </a:r>
              <a:r>
                <a:rPr lang="en-US" sz="2400" dirty="0" smtClean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nhỏ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giúp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đỡ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bố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lau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cánh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quạt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65245" y="1738631"/>
            <a:ext cx="2597582" cy="1169830"/>
            <a:chOff x="6263969" y="1796548"/>
            <a:chExt cx="2597582" cy="1331088"/>
          </a:xfrm>
        </p:grpSpPr>
        <p:sp>
          <p:nvSpPr>
            <p:cNvPr id="13" name="Cloud 12"/>
            <p:cNvSpPr/>
            <p:nvPr/>
          </p:nvSpPr>
          <p:spPr>
            <a:xfrm>
              <a:off x="6263969" y="1796548"/>
              <a:ext cx="2500313" cy="1331088"/>
            </a:xfrm>
            <a:prstGeom prst="cloud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46951" y="2092839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Bạn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nhỏ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đang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làm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gì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?</a:t>
              </a:r>
              <a:endParaRPr lang="en-US" sz="2400" dirty="0">
                <a:solidFill>
                  <a:srgbClr val="00206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10828" y="3854726"/>
            <a:ext cx="3986920" cy="1669510"/>
            <a:chOff x="6159039" y="3215271"/>
            <a:chExt cx="3746961" cy="1669510"/>
          </a:xfrm>
        </p:grpSpPr>
        <p:sp>
          <p:nvSpPr>
            <p:cNvPr id="19" name="Cloud 18"/>
            <p:cNvSpPr/>
            <p:nvPr/>
          </p:nvSpPr>
          <p:spPr>
            <a:xfrm>
              <a:off x="6159039" y="3215271"/>
              <a:ext cx="3746961" cy="1669510"/>
            </a:xfrm>
            <a:prstGeom prst="cloud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6999" y="3523194"/>
              <a:ext cx="32879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Hành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động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đó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thể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làm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hỏng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vật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unito Black" pitchFamily="2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nhà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unito Black" pitchFamily="2" charset="0"/>
                </a:rPr>
                <a:t>không</a:t>
              </a:r>
              <a:r>
                <a:rPr lang="en-US" sz="2400" dirty="0" smtClean="0">
                  <a:solidFill>
                    <a:srgbClr val="002060"/>
                  </a:solidFill>
                  <a:latin typeface="Nunito Black" pitchFamily="2" charset="0"/>
                </a:rPr>
                <a:t>?</a:t>
              </a:r>
              <a:endParaRPr lang="en-US" sz="2400" dirty="0">
                <a:solidFill>
                  <a:srgbClr val="00206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30862" y="5661388"/>
            <a:ext cx="6304223" cy="549226"/>
            <a:chOff x="8657490" y="2262771"/>
            <a:chExt cx="3695360" cy="95557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8657490" y="2262771"/>
              <a:ext cx="3485879" cy="955570"/>
            </a:xfrm>
            <a:prstGeom prst="round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659384" y="2374080"/>
              <a:ext cx="3693466" cy="803227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Giúp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đỡ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bố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làm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việc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nhà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là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việc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làm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Nunito Black" pitchFamily="2" charset="0"/>
                </a:rPr>
                <a:t>tốt</a:t>
              </a:r>
              <a:r>
                <a:rPr lang="en-US" sz="2400" dirty="0">
                  <a:solidFill>
                    <a:srgbClr val="C00000"/>
                  </a:solidFill>
                  <a:latin typeface="Nunito Black" pitchFamily="2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19" y="2123144"/>
            <a:ext cx="5673274" cy="42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7558" y="15893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47684" y="158931"/>
            <a:ext cx="888142" cy="888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6244"/>
            <a:ext cx="830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Nunito Black" pitchFamily="2" charset="0"/>
              </a:rPr>
              <a:t>3</a:t>
            </a:r>
            <a:r>
              <a:rPr lang="en-US" sz="2400" dirty="0" smtClean="0">
                <a:solidFill>
                  <a:srgbClr val="00B0F0"/>
                </a:solidFill>
                <a:latin typeface="Nunito Black" pitchFamily="2" charset="0"/>
              </a:rPr>
              <a:t>. </a:t>
            </a:r>
            <a:r>
              <a:rPr lang="en-US" sz="2400" b="1" dirty="0" smtClean="0">
                <a:solidFill>
                  <a:srgbClr val="00B0F0"/>
                </a:solidFill>
                <a:latin typeface="Nunito Black" pitchFamily="2" charset="0"/>
              </a:rPr>
              <a:t>GIỮ GÌN SẢN PHẨM CÔNG NGHỆ TRONG GIA ĐÌNH</a:t>
            </a:r>
            <a:endParaRPr lang="en-US" sz="2400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4172" y="928887"/>
            <a:ext cx="976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unito Black" pitchFamily="2" charset="0"/>
              </a:rPr>
              <a:t>Vì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sao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cần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phải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giữ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gìn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các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sản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phẩm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công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nghệ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trong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gia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đình</a:t>
            </a:r>
            <a:r>
              <a:rPr lang="en-US" sz="2400" dirty="0">
                <a:latin typeface="Nunito Black" pitchFamily="2" charset="0"/>
              </a:rPr>
              <a:t>? </a:t>
            </a:r>
            <a:endParaRPr lang="en-US" sz="2400" dirty="0" smtClean="0">
              <a:latin typeface="Nunito Black" pitchFamily="2" charset="0"/>
            </a:endParaRPr>
          </a:p>
          <a:p>
            <a:r>
              <a:rPr lang="en-US" sz="2400" dirty="0" err="1" smtClean="0">
                <a:latin typeface="Nunito Black" pitchFamily="2" charset="0"/>
              </a:rPr>
              <a:t>Giữ</a:t>
            </a:r>
            <a:r>
              <a:rPr lang="en-US" sz="2400" dirty="0" smtClean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gìn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bằng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cách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nào</a:t>
            </a:r>
            <a:r>
              <a:rPr lang="en-US" sz="2400" dirty="0">
                <a:latin typeface="Nunito Black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0" y="826115"/>
            <a:ext cx="871518" cy="93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32510"/>
            <a:ext cx="3521902" cy="4931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582" y="5190886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unito Black" pitchFamily="2" charset="0"/>
              </a:rPr>
              <a:t>Thảo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luận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nhóm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1616872"/>
            <a:ext cx="4648200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Cần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phải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giữ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gìn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sản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phẩm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công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nghệ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gia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đình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vì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: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2582779"/>
            <a:ext cx="5715000" cy="12501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rgbClr val="0070C0"/>
                </a:solidFill>
                <a:latin typeface="Nunito Black" pitchFamily="2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sản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phẩm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do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bỏ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tiền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mua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chúng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ta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giữ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gìn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gây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hỏng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dẫn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lãng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unito Black" pitchFamily="2" charset="0"/>
              </a:rPr>
              <a:t>phí</a:t>
            </a:r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82369" y="4027422"/>
            <a:ext cx="3599062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Giữ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gìn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bằng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cách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nào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4630614"/>
            <a:ext cx="2743200" cy="743046"/>
          </a:xfrm>
          <a:prstGeom prst="round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nhẹ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nhàng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cẩn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thận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29168" y="4643991"/>
            <a:ext cx="2460859" cy="743046"/>
          </a:xfrm>
          <a:prstGeom prst="round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Thường xuyên lau chùi.</a:t>
            </a:r>
            <a:endParaRPr lang="en-US" sz="24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20269" y="5751609"/>
            <a:ext cx="3124200" cy="743046"/>
          </a:xfrm>
          <a:prstGeom prst="round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B050"/>
                </a:solidFill>
                <a:latin typeface="Nunito Black" pitchFamily="2" charset="0"/>
              </a:rPr>
              <a:t>Không nô đùa, chơi thể thao trong nhà.</a:t>
            </a:r>
            <a:endParaRPr lang="en-US" sz="24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96200" y="5541941"/>
            <a:ext cx="4190999" cy="1221683"/>
          </a:xfrm>
          <a:prstGeom prst="round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Cất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gọn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gàng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hoặc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ngắt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(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đối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thiết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bị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điện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)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khi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unito Black" pitchFamily="2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859" y="5228389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unito Black" pitchFamily="2" charset="0"/>
              </a:rPr>
              <a:t>Các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nhóm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trình</a:t>
            </a:r>
            <a:r>
              <a:rPr lang="en-US" sz="2800" dirty="0" smtClean="0">
                <a:latin typeface="Nunito Black" pitchFamily="2" charset="0"/>
              </a:rPr>
              <a:t> </a:t>
            </a:r>
            <a:r>
              <a:rPr lang="en-US" sz="2800" dirty="0" err="1" smtClean="0">
                <a:latin typeface="Nunito Black" pitchFamily="2" charset="0"/>
              </a:rPr>
              <a:t>bày</a:t>
            </a:r>
            <a:endParaRPr lang="en-US" sz="28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allAtOnce"/>
      <p:bldP spid="14" grpId="0" animBg="1"/>
      <p:bldP spid="18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>
            <a:extLst>
              <a:ext uri="{FF2B5EF4-FFF2-40B4-BE49-F238E27FC236}">
                <a16:creationId xmlns="" xmlns:a16="http://schemas.microsoft.com/office/drawing/2014/main" id="{2BE746F2-0A69-7FBA-9307-BE194CC6AE96}"/>
              </a:ext>
            </a:extLst>
          </p:cNvPr>
          <p:cNvGrpSpPr/>
          <p:nvPr/>
        </p:nvGrpSpPr>
        <p:grpSpPr>
          <a:xfrm>
            <a:off x="76200" y="457200"/>
            <a:ext cx="6408040" cy="5006855"/>
            <a:chOff x="0" y="0"/>
            <a:chExt cx="2047836" cy="1876268"/>
          </a:xfrm>
        </p:grpSpPr>
        <p:sp>
          <p:nvSpPr>
            <p:cNvPr id="6" name="Freeform 12">
              <a:extLst>
                <a:ext uri="{FF2B5EF4-FFF2-40B4-BE49-F238E27FC236}">
                  <a16:creationId xmlns="" xmlns:a16="http://schemas.microsoft.com/office/drawing/2014/main" id="{48F85439-C6F8-4C8E-D4C6-A1947081089A}"/>
                </a:ext>
              </a:extLst>
            </p:cNvPr>
            <p:cNvSpPr/>
            <p:nvPr/>
          </p:nvSpPr>
          <p:spPr>
            <a:xfrm>
              <a:off x="92710" y="106680"/>
              <a:ext cx="1943696" cy="1756888"/>
            </a:xfrm>
            <a:custGeom>
              <a:avLst/>
              <a:gdLst/>
              <a:ahLst/>
              <a:cxnLst/>
              <a:rect l="l" t="t" r="r" b="b"/>
              <a:pathLst>
                <a:path w="1943696" h="1756888">
                  <a:moveTo>
                    <a:pt x="1917026" y="1567658"/>
                  </a:moveTo>
                  <a:cubicBezTo>
                    <a:pt x="1917026" y="1655288"/>
                    <a:pt x="1840826" y="1726408"/>
                    <a:pt x="1759546" y="1726408"/>
                  </a:cubicBezTo>
                  <a:lnTo>
                    <a:pt x="66040" y="1726408"/>
                  </a:lnTo>
                  <a:cubicBezTo>
                    <a:pt x="43180" y="1726408"/>
                    <a:pt x="20320" y="1721328"/>
                    <a:pt x="0" y="1712438"/>
                  </a:cubicBezTo>
                  <a:cubicBezTo>
                    <a:pt x="26670" y="1740378"/>
                    <a:pt x="63500" y="1756888"/>
                    <a:pt x="106515" y="1756888"/>
                  </a:cubicBezTo>
                  <a:lnTo>
                    <a:pt x="1797646" y="1756888"/>
                  </a:lnTo>
                  <a:cubicBezTo>
                    <a:pt x="1877656" y="1756888"/>
                    <a:pt x="1943696" y="1690848"/>
                    <a:pt x="1943696" y="1610838"/>
                  </a:cubicBezTo>
                  <a:lnTo>
                    <a:pt x="1943696" y="95250"/>
                  </a:lnTo>
                  <a:cubicBezTo>
                    <a:pt x="1943696" y="58420"/>
                    <a:pt x="1929726" y="25400"/>
                    <a:pt x="1908136" y="0"/>
                  </a:cubicBezTo>
                  <a:cubicBezTo>
                    <a:pt x="1914486" y="16510"/>
                    <a:pt x="1917026" y="34290"/>
                    <a:pt x="1917026" y="52070"/>
                  </a:cubicBezTo>
                  <a:lnTo>
                    <a:pt x="1917026" y="1567658"/>
                  </a:lnTo>
                  <a:lnTo>
                    <a:pt x="1917026" y="1567658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5F0C9D4E-7C55-FE4D-DDFD-9D1EF59EC64A}"/>
                </a:ext>
              </a:extLst>
            </p:cNvPr>
            <p:cNvSpPr/>
            <p:nvPr/>
          </p:nvSpPr>
          <p:spPr>
            <a:xfrm>
              <a:off x="12700" y="12700"/>
              <a:ext cx="1983066" cy="1807688"/>
            </a:xfrm>
            <a:custGeom>
              <a:avLst/>
              <a:gdLst/>
              <a:ahLst/>
              <a:cxnLst/>
              <a:rect l="l" t="t" r="r" b="b"/>
              <a:pathLst>
                <a:path w="1983066" h="1807688">
                  <a:moveTo>
                    <a:pt x="146050" y="1807688"/>
                  </a:moveTo>
                  <a:lnTo>
                    <a:pt x="1837016" y="1807688"/>
                  </a:lnTo>
                  <a:cubicBezTo>
                    <a:pt x="1917026" y="1807688"/>
                    <a:pt x="1983066" y="1741648"/>
                    <a:pt x="1983066" y="1661638"/>
                  </a:cubicBezTo>
                  <a:lnTo>
                    <a:pt x="1983066" y="146050"/>
                  </a:lnTo>
                  <a:cubicBezTo>
                    <a:pt x="1983066" y="66040"/>
                    <a:pt x="1917026" y="0"/>
                    <a:pt x="183701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61638"/>
                  </a:lnTo>
                  <a:cubicBezTo>
                    <a:pt x="0" y="1742918"/>
                    <a:pt x="66040" y="1807688"/>
                    <a:pt x="146050" y="18076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14">
              <a:extLst>
                <a:ext uri="{FF2B5EF4-FFF2-40B4-BE49-F238E27FC236}">
                  <a16:creationId xmlns="" xmlns:a16="http://schemas.microsoft.com/office/drawing/2014/main" id="{58901ED5-E651-364C-9F37-9DE63BF75B77}"/>
                </a:ext>
              </a:extLst>
            </p:cNvPr>
            <p:cNvSpPr/>
            <p:nvPr/>
          </p:nvSpPr>
          <p:spPr>
            <a:xfrm>
              <a:off x="0" y="0"/>
              <a:ext cx="2047836" cy="1876268"/>
            </a:xfrm>
            <a:custGeom>
              <a:avLst/>
              <a:gdLst/>
              <a:ahLst/>
              <a:cxnLst/>
              <a:rect l="l" t="t" r="r" b="b"/>
              <a:pathLst>
                <a:path w="2047836" h="1876268">
                  <a:moveTo>
                    <a:pt x="1984336" y="74930"/>
                  </a:moveTo>
                  <a:cubicBezTo>
                    <a:pt x="1956396" y="30480"/>
                    <a:pt x="1906866" y="0"/>
                    <a:pt x="184971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74338"/>
                  </a:lnTo>
                  <a:cubicBezTo>
                    <a:pt x="0" y="1726408"/>
                    <a:pt x="25400" y="1772128"/>
                    <a:pt x="63500" y="1801338"/>
                  </a:cubicBezTo>
                  <a:cubicBezTo>
                    <a:pt x="91440" y="1845788"/>
                    <a:pt x="140970" y="1876268"/>
                    <a:pt x="200866" y="1876268"/>
                  </a:cubicBezTo>
                  <a:lnTo>
                    <a:pt x="1889086" y="1876268"/>
                  </a:lnTo>
                  <a:cubicBezTo>
                    <a:pt x="1976716" y="1876268"/>
                    <a:pt x="2047836" y="1805148"/>
                    <a:pt x="2047836" y="1717518"/>
                  </a:cubicBezTo>
                  <a:lnTo>
                    <a:pt x="2047836" y="201930"/>
                  </a:lnTo>
                  <a:cubicBezTo>
                    <a:pt x="2047836" y="149860"/>
                    <a:pt x="2022436" y="104140"/>
                    <a:pt x="1984336" y="74930"/>
                  </a:cubicBezTo>
                  <a:close/>
                  <a:moveTo>
                    <a:pt x="12700" y="167433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49716" y="12700"/>
                  </a:lnTo>
                  <a:cubicBezTo>
                    <a:pt x="1929726" y="12700"/>
                    <a:pt x="1995766" y="78740"/>
                    <a:pt x="1995766" y="158750"/>
                  </a:cubicBezTo>
                  <a:lnTo>
                    <a:pt x="1995766" y="1674338"/>
                  </a:lnTo>
                  <a:cubicBezTo>
                    <a:pt x="1995766" y="1754348"/>
                    <a:pt x="1929726" y="1820388"/>
                    <a:pt x="1849716" y="1820388"/>
                  </a:cubicBezTo>
                  <a:lnTo>
                    <a:pt x="158750" y="1820388"/>
                  </a:lnTo>
                  <a:cubicBezTo>
                    <a:pt x="78740" y="1820388"/>
                    <a:pt x="12700" y="1755618"/>
                    <a:pt x="12700" y="1674338"/>
                  </a:cubicBezTo>
                  <a:close/>
                  <a:moveTo>
                    <a:pt x="2036406" y="1717518"/>
                  </a:moveTo>
                  <a:cubicBezTo>
                    <a:pt x="2036406" y="1797528"/>
                    <a:pt x="1969096" y="1863568"/>
                    <a:pt x="1889086" y="1863568"/>
                  </a:cubicBezTo>
                  <a:lnTo>
                    <a:pt x="200866" y="1863568"/>
                  </a:lnTo>
                  <a:cubicBezTo>
                    <a:pt x="157480" y="1863568"/>
                    <a:pt x="120650" y="1847058"/>
                    <a:pt x="93980" y="1819118"/>
                  </a:cubicBezTo>
                  <a:cubicBezTo>
                    <a:pt x="114300" y="1828008"/>
                    <a:pt x="135890" y="1833088"/>
                    <a:pt x="160020" y="1833088"/>
                  </a:cubicBezTo>
                  <a:lnTo>
                    <a:pt x="1850986" y="1833088"/>
                  </a:lnTo>
                  <a:cubicBezTo>
                    <a:pt x="1938616" y="1833088"/>
                    <a:pt x="2009736" y="1761968"/>
                    <a:pt x="2009736" y="1674338"/>
                  </a:cubicBezTo>
                  <a:lnTo>
                    <a:pt x="2009736" y="158750"/>
                  </a:lnTo>
                  <a:cubicBezTo>
                    <a:pt x="2009736" y="140970"/>
                    <a:pt x="2005926" y="123190"/>
                    <a:pt x="2000846" y="106680"/>
                  </a:cubicBezTo>
                  <a:cubicBezTo>
                    <a:pt x="2022436" y="132080"/>
                    <a:pt x="2036406" y="165100"/>
                    <a:pt x="2036406" y="201930"/>
                  </a:cubicBezTo>
                  <a:lnTo>
                    <a:pt x="2036406" y="1717518"/>
                  </a:lnTo>
                  <a:cubicBezTo>
                    <a:pt x="2036406" y="1717518"/>
                    <a:pt x="2036406" y="1717518"/>
                    <a:pt x="2036406" y="1717518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8821BC-023B-DCAE-EFDB-6093D4CE7ADD}"/>
              </a:ext>
            </a:extLst>
          </p:cNvPr>
          <p:cNvSpPr txBox="1"/>
          <p:nvPr/>
        </p:nvSpPr>
        <p:spPr>
          <a:xfrm>
            <a:off x="546615" y="1219200"/>
            <a:ext cx="6079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E502D"/>
                </a:solidFill>
                <a:latin typeface="Sigmar One" panose="00000500000000000000" pitchFamily="2" charset="0"/>
              </a:rPr>
              <a:t>VẬN DỤNG</a:t>
            </a:r>
            <a:endParaRPr lang="en-US" sz="6600" dirty="0">
              <a:solidFill>
                <a:srgbClr val="FE502D"/>
              </a:solidFill>
              <a:latin typeface="Sigmar On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6" y="2209800"/>
            <a:ext cx="5193449" cy="4869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387</Words>
  <Application>Microsoft Office PowerPoint</Application>
  <PresentationFormat>Custom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Sigmar One</vt:lpstr>
      <vt:lpstr>Nunito Black</vt:lpstr>
      <vt:lpstr>义启小魏楷</vt:lpstr>
      <vt:lpstr>SimSun</vt:lpstr>
      <vt:lpstr>微软雅黑</vt:lpstr>
      <vt:lpstr>Alibaba PuHuiTi</vt:lpstr>
      <vt:lpstr>汉仪跳跳体简</vt:lpstr>
      <vt:lpstr>KaiTi</vt:lpstr>
      <vt:lpstr>Office Theme</vt:lpstr>
      <vt:lpstr>https://www.freeppt7.com</vt:lpstr>
      <vt:lpstr>6_www.freeppt7.com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Hồng Ngân</dc:creator>
  <cp:lastModifiedBy>ADMIN</cp:lastModifiedBy>
  <cp:revision>62</cp:revision>
  <dcterms:created xsi:type="dcterms:W3CDTF">2006-08-16T00:00:00Z</dcterms:created>
  <dcterms:modified xsi:type="dcterms:W3CDTF">2023-06-06T16:40:04Z</dcterms:modified>
  <dc:identifier>DAFDiO2oNAs</dc:identifier>
</cp:coreProperties>
</file>