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06" r:id="rId3"/>
    <p:sldMasterId id="2147483731" r:id="rId4"/>
  </p:sldMasterIdLst>
  <p:notesMasterIdLst>
    <p:notesMasterId r:id="rId20"/>
  </p:notesMasterIdLst>
  <p:sldIdLst>
    <p:sldId id="259" r:id="rId5"/>
    <p:sldId id="2650" r:id="rId6"/>
    <p:sldId id="261" r:id="rId7"/>
    <p:sldId id="2642" r:id="rId8"/>
    <p:sldId id="2643" r:id="rId9"/>
    <p:sldId id="2644" r:id="rId10"/>
    <p:sldId id="2645" r:id="rId11"/>
    <p:sldId id="2646" r:id="rId12"/>
    <p:sldId id="272" r:id="rId13"/>
    <p:sldId id="269" r:id="rId14"/>
    <p:sldId id="2649" r:id="rId15"/>
    <p:sldId id="270" r:id="rId16"/>
    <p:sldId id="265" r:id="rId17"/>
    <p:sldId id="2647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152"/>
    <a:srgbClr val="787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2443" autoAdjust="0"/>
  </p:normalViewPr>
  <p:slideViewPr>
    <p:cSldViewPr snapToGrid="0">
      <p:cViewPr varScale="1">
        <p:scale>
          <a:sx n="65" d="100"/>
          <a:sy n="65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57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14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626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656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C1812-77CE-484E-85F6-6B2D04A9A830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04315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724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88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29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66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18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44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B9F07B88-9FAE-C235-BCB1-1D3575CC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C2A7F350-F3EF-E43C-5494-3446F344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23108062-74EF-8825-2636-1863EAA9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7D1324ED-BA70-4FBB-9FF1-4EC7BA4AA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1184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8E8184BA-00AB-FBB6-1C0D-8ECB1284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CAE42D0A-EF65-481B-995D-57E7EDF1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CEAC5C77-1A7F-8F78-9B54-E5D48B20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ADE816D8-0333-41CF-8E5A-0A8FCDDDB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52558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567A9775-7B26-E654-5B2E-96AF7977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04C5E176-2791-FAB4-17B5-74F4C8E5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48BFECAA-C547-4462-F80D-08A534F8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7AF6A29-2F2A-4477-80EC-A3E15D8D5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10285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5547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232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4998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C7D499-ABAA-4FFA-BBB1-FD7A2205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4318C0C-C628-4101-859E-F1B28A5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2FCB28-9D2C-4B52-BEFA-30F2474F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D2E0961-6B5B-46A6-82C7-4B625EE6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C0FF32-657F-4001-A10A-9C5E602E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4929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822682-1419-46E6-8E2B-F221BCD4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934892E-194F-4B31-82BA-87C844AB7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A0BED3-6F53-458D-8CC2-8622178A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B3F857F-8E5C-4013-BEC1-8B54CD6B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C8E958C-79CC-45BC-85A6-2B77CFD3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411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EB0B1FB-618E-4919-B243-4729B2DA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55687AD-153D-4B45-BD82-09C869602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131A19C-057E-4176-98C2-06F2554C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477C8D2-7B99-48C1-9576-76CE796D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89826A2-13D9-4CEC-911F-7AD468BC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FB86490-F271-4200-B8A4-3098B97E8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9333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E1FFF83-B443-4495-8004-131EBA530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C166AB1-E3E0-4276-ABB3-B819A18C0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23509F-ED00-43BB-9C71-E9BCF5D07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7856C89D-18C5-45C8-8B93-2EC775CD0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D33AA04-9056-44CA-8426-8B72CA5E0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9C8CE35-AD29-4725-9DB8-71C58717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D890688-5B33-4E9D-9F65-D509A8C6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BBBA454-B658-405F-A925-6AFA8E2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568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067845F4-FE2F-6AFD-7A40-DE96FB321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E0673716-C222-426E-99DE-1DCF70F2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2689069F-D50F-4F7D-F19F-F68626EB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808B8DF-F501-494F-B9CF-0981AF7ED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36429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172087F-8391-4076-89B5-F8225586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29FB416-0390-4846-8987-89D47AE1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B59FD7DB-9273-45F9-9982-FF497044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2360CF0-B938-4269-A835-C06A4926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2099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8617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4672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022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2690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6410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4207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1618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1819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5863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3018DFA9-A280-4330-8361-858C9688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CC29E4E8-B550-EE28-791B-CACA3702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2E20545A-277E-47E3-85C5-17CCFB18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EBC9BD06-EFFE-44FF-8EF4-C248CA08F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42098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83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2652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9745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BD11AE7-CD63-4060-8D38-AEB90AE5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389E2B8-DE08-4F0B-A631-E387B131E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EA5D3D7-4B9F-4B50-83DC-72A30B2CF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829BA-F28B-4411-A221-DE3BD451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DB29149-1864-4A9F-A078-4A8F79BF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01538F5-9DCB-48CF-B2E2-283CEE12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8201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72E44B1-3F71-47FC-A88F-DC9B9017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FBD8EFE5-FB54-4D46-963E-24A69D852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3D56C9E-DE62-4B2B-A6AA-370445C7C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F7F9137-8BA0-44A8-8719-855DF61F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273CA44-73B6-42E3-BD7E-80E85CE4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C5434CB-0207-4C6D-A4A0-82D9E1A0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0834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39F0218-3924-42A4-8637-5E3204D8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6454842-F910-41F4-8DD8-4EB4C4B24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E7D366D-3F16-4A3C-8719-B43A5D46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69FBAE2-967B-4B91-B630-453113BA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BF9D215-6B55-4B50-9B28-D624DC48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4677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A0CFABF-D3D5-4038-BB88-02DE959E2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1032F0E-D600-4EA1-A3FF-9318B833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B26897-928F-4A58-869E-40AFDB7D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63C2AF0-43C1-4A68-9BF3-22CF01CF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9D97F3E-D76D-4AD4-9218-C19E03E9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615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1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8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2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E7CBB3DD-FD7A-5822-EE1E-C0D35EF5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C14C0549-7D97-5C59-A62C-68ED8385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32F48294-8C43-FBC2-8E10-41F3A50B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E9F2CF1-7716-4C35-9FD5-A56E3B96F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6459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8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15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5885A3AA-99D0-ABD7-6CBC-CFFA258B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A12BFC77-6632-FF57-96D5-1AEA0ADB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57F35521-DE2F-9B33-42AC-E9E26CB1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344E59AD-7117-4478-BA9B-C85A5B61F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35861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xmlns="" id="{03FA0E2A-4C14-9514-56E4-55ACEF82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xmlns="" id="{BDFCD1B5-0C91-00EA-D2E8-FBF44CD1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xmlns="" id="{EBA2B70D-E8B4-D568-F6E5-D8877A46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A08FDA3-8579-4445-923A-B756C86D5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77021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xmlns="" id="{077E6C8F-8034-1652-A935-F0D7CD8C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xmlns="" id="{F6B0E385-7408-136B-6427-83C1D981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xmlns="" id="{99057537-2B36-C7E1-4B17-40103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2ADE454-D162-4043-A4DB-BCFAD9B56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328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xmlns="" id="{D2A7C602-B24F-2C50-EDC9-44DD4A99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xmlns="" id="{687C7AF8-F6CB-DC22-469A-70ADE97F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xmlns="" id="{DF851B90-9AE3-BFBC-72BE-596BB694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CA7788F2-A154-47AE-9B3D-852CEC15B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7580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9E676FC5-BD69-B3BF-D4C5-B436B197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F02E1698-90E7-8A80-C34F-CBAA10F0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CBBC73A8-71BF-48BF-D5A4-2C00E258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305A491-1DF0-4778-AF9B-B00FC946E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03204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=""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=""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=""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=""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=""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=""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=""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B53F035-2629-4347-9C25-26E36FE04A3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004" y="166220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ơi giữ chỗ cho Tiêu đề 1">
            <a:extLst>
              <a:ext uri="{FF2B5EF4-FFF2-40B4-BE49-F238E27FC236}">
                <a16:creationId xmlns:a16="http://schemas.microsoft.com/office/drawing/2014/main" xmlns="" id="{82500725-6D51-96EC-9402-4A116DD09D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43" name="Nơi giữ chỗ cho Văn bản 2">
            <a:extLst>
              <a:ext uri="{FF2B5EF4-FFF2-40B4-BE49-F238E27FC236}">
                <a16:creationId xmlns:a16="http://schemas.microsoft.com/office/drawing/2014/main" xmlns="" id="{AAD5E93C-4BBB-8F60-8E8B-599B27DCF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A9695C5B-8C4F-2467-8996-357C5ADB9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D08AB434-8341-87A4-06A1-721B6ADB9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CC1CAFA3-CD03-2568-814D-111017F2A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1618C514-030C-4D6E-AA37-315349A83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86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DB4854C5-7E4E-4478-ADD5-E9B2479C2048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171450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60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751563"/>
            <a:ext cx="9542584" cy="5019970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=""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=""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9459714" y="4667871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C20592-4328-40C1-99EA-223A44885E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41466" y="1553512"/>
            <a:ext cx="7623347" cy="1336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AF856CB-150C-4374-BF25-115DDF09EB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6406" y="2710722"/>
            <a:ext cx="829737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01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=""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=""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=""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=""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=""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=""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6729322" y="3147114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740647" y="3384927"/>
            <a:ext cx="2988675" cy="34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xmlns="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2900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13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2900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12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xmlns="" id="{87B3BE50-3F5B-58A5-A1B2-A3FEC78606C1}"/>
              </a:ext>
            </a:extLst>
          </p:cNvPr>
          <p:cNvSpPr/>
          <p:nvPr/>
        </p:nvSpPr>
        <p:spPr>
          <a:xfrm>
            <a:off x="7790917" y="4974977"/>
            <a:ext cx="2359951" cy="649188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775679" y="1243013"/>
            <a:ext cx="3735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vườn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1597032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Bác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cừ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vươn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cao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9184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Cam la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265627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,…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họp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318376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chan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hòa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4255838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Gió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gật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gù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481656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Chim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tới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khen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rít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91849" y="529957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Mây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che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vòm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mát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583077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màu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tốt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tươi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56830" y="162099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Vườn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cây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thật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vui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3075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Nắng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mưa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chia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sẻ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19288" y="266750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nhau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ngủ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69012" y="320967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Bình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minh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lại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xôn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xao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…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8466635" y="369156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Nguyễn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Trọng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399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860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06CEB60E-D497-49AF-AFC8-5A9CBE7D9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00" y="1493005"/>
            <a:ext cx="5218117" cy="5218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A89DC7B-ADEA-4297-960A-AB828E00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636" y="0"/>
            <a:ext cx="8634364" cy="63763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E8606DC-1184-4A21-BF63-DA3B352B7DAC}"/>
              </a:ext>
            </a:extLst>
          </p:cNvPr>
          <p:cNvSpPr/>
          <p:nvPr/>
        </p:nvSpPr>
        <p:spPr>
          <a:xfrm>
            <a:off x="5999645" y="1737234"/>
            <a:ext cx="3347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Tiêu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chí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4F23026-5A35-4271-98AC-C145990A676C}"/>
              </a:ext>
            </a:extLst>
          </p:cNvPr>
          <p:cNvSpPr/>
          <p:nvPr/>
        </p:nvSpPr>
        <p:spPr>
          <a:xfrm>
            <a:off x="5768812" y="2383565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9BD29CC-36E8-4D48-826D-4FE527CF0619}"/>
              </a:ext>
            </a:extLst>
          </p:cNvPr>
          <p:cNvSpPr/>
          <p:nvPr/>
        </p:nvSpPr>
        <p:spPr>
          <a:xfrm>
            <a:off x="5768812" y="3096621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75CB68B-8123-4975-A768-816C7086919B}"/>
              </a:ext>
            </a:extLst>
          </p:cNvPr>
          <p:cNvSpPr/>
          <p:nvPr/>
        </p:nvSpPr>
        <p:spPr>
          <a:xfrm>
            <a:off x="5768812" y="3809677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829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5" y="2064199"/>
            <a:ext cx="9542584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=""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=""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572317" y="2643146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+mn-cs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24990E2-687E-4CF4-9A65-71BFBC51A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2669" y="2540298"/>
            <a:ext cx="5706351" cy="1572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72981" y="3392129"/>
            <a:ext cx="2679289" cy="668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5575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F224B63C-8C23-4508-BF06-7E40D150F22F}"/>
              </a:ext>
            </a:extLst>
          </p:cNvPr>
          <p:cNvGrpSpPr/>
          <p:nvPr/>
        </p:nvGrpSpPr>
        <p:grpSpPr>
          <a:xfrm>
            <a:off x="-277345" y="0"/>
            <a:ext cx="12659846" cy="6968034"/>
            <a:chOff x="-201146" y="0"/>
            <a:chExt cx="12397838" cy="6968034"/>
          </a:xfrm>
        </p:grpSpPr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AF4A200E-41E0-40EF-B954-51A753DCCBFA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5" name="矩形 4">
                <a:extLst>
                  <a:ext uri="{FF2B5EF4-FFF2-40B4-BE49-F238E27FC236}">
                    <a16:creationId xmlns="" xmlns:a16="http://schemas.microsoft.com/office/drawing/2014/main" id="{8FE20A8A-F43F-48E4-BFCA-24992169C91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="" xmlns:a16="http://schemas.microsoft.com/office/drawing/2014/main" id="{3845E422-D11F-40D1-8FA6-0310CB959CBB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65AEEBA4-42F9-489B-90C4-95E9A3AA7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01" name="图片 24">
            <a:extLst>
              <a:ext uri="{FF2B5EF4-FFF2-40B4-BE49-F238E27FC236}">
                <a16:creationId xmlns="" xmlns:a16="http://schemas.microsoft.com/office/drawing/2014/main" id="{BAC61FDD-A599-435F-AE23-E58D16C178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-53897"/>
            <a:ext cx="1309062" cy="17959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5EAC163-3E7A-49F0-A69E-A85012A72E36}"/>
              </a:ext>
            </a:extLst>
          </p:cNvPr>
          <p:cNvSpPr txBox="1"/>
          <p:nvPr/>
        </p:nvSpPr>
        <p:spPr>
          <a:xfrm>
            <a:off x="1260134" y="499092"/>
            <a:ext cx="9785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3EA4830-3688-4686-B285-B8D9430E56DD}"/>
              </a:ext>
            </a:extLst>
          </p:cNvPr>
          <p:cNvSpPr txBox="1"/>
          <p:nvPr/>
        </p:nvSpPr>
        <p:spPr>
          <a:xfrm>
            <a:off x="989728" y="1577045"/>
            <a:ext cx="45480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8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218804">
              <a:defRPr/>
            </a:pP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 defTabSz="1218804">
              <a:defRPr/>
            </a:pPr>
            <a:r>
              <a:rPr lang="en-US" sz="28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(Theo Minh </a:t>
            </a:r>
            <a:r>
              <a:rPr lang="en-US" sz="28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A5111E0-AA6A-4C17-B023-FCB5A4960635}"/>
              </a:ext>
            </a:extLst>
          </p:cNvPr>
          <p:cNvSpPr txBox="1"/>
          <p:nvPr/>
        </p:nvSpPr>
        <p:spPr>
          <a:xfrm>
            <a:off x="989727" y="3716878"/>
            <a:ext cx="65859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Cuội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endParaRPr lang="en-US" sz="28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218804">
              <a:defRPr/>
            </a:pP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1218804">
              <a:defRPr/>
            </a:pPr>
            <a:r>
              <a:rPr lang="en-US" sz="28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(Theo </a:t>
            </a:r>
            <a:r>
              <a:rPr lang="en-US" sz="28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8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 descr="Happy Smiley Face Sticker">
            <a:extLst>
              <a:ext uri="{FF2B5EF4-FFF2-40B4-BE49-F238E27FC236}">
                <a16:creationId xmlns="" xmlns:a16="http://schemas.microsoft.com/office/drawing/2014/main" id="{41B5B960-04EE-459C-9414-DC5453AEA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4883" y="1978961"/>
            <a:ext cx="927690" cy="68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1CE49A1-3334-4448-9236-74D759061A24}"/>
              </a:ext>
            </a:extLst>
          </p:cNvPr>
          <p:cNvSpPr txBox="1"/>
          <p:nvPr/>
        </p:nvSpPr>
        <p:spPr>
          <a:xfrm>
            <a:off x="7040230" y="1592443"/>
            <a:ext cx="37990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1CE49A1-3334-4448-9236-74D759061A24}"/>
              </a:ext>
            </a:extLst>
          </p:cNvPr>
          <p:cNvSpPr txBox="1"/>
          <p:nvPr/>
        </p:nvSpPr>
        <p:spPr>
          <a:xfrm>
            <a:off x="6482890" y="3727628"/>
            <a:ext cx="54236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endParaRPr lang="en-US" sz="28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218804">
              <a:defRPr/>
            </a:pP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oi.</a:t>
            </a:r>
          </a:p>
          <a:p>
            <a:pPr algn="r" defTabSz="1218804">
              <a:defRPr/>
            </a:pPr>
            <a:r>
              <a:rPr lang="en-US" sz="28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(Theo </a:t>
            </a:r>
            <a:r>
              <a:rPr lang="en-US" sz="28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8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Minh)</a:t>
            </a:r>
          </a:p>
        </p:txBody>
      </p:sp>
      <p:pic>
        <p:nvPicPr>
          <p:cNvPr id="22" name="Picture 2" descr="Happy Smiley Face Sticker">
            <a:extLst>
              <a:ext uri="{FF2B5EF4-FFF2-40B4-BE49-F238E27FC236}">
                <a16:creationId xmlns="" xmlns:a16="http://schemas.microsoft.com/office/drawing/2014/main" id="{41B5B960-04EE-459C-9414-DC5453AEA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7396" y="1530131"/>
            <a:ext cx="999646" cy="6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appy Smiley Face Sticker">
            <a:extLst>
              <a:ext uri="{FF2B5EF4-FFF2-40B4-BE49-F238E27FC236}">
                <a16:creationId xmlns="" xmlns:a16="http://schemas.microsoft.com/office/drawing/2014/main" id="{41B5B960-04EE-459C-9414-DC5453AEA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04871" y="3655216"/>
            <a:ext cx="857520" cy="6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appy Smiley Face Sticker">
            <a:extLst>
              <a:ext uri="{FF2B5EF4-FFF2-40B4-BE49-F238E27FC236}">
                <a16:creationId xmlns="" xmlns:a16="http://schemas.microsoft.com/office/drawing/2014/main" id="{41B5B960-04EE-459C-9414-DC5453AEA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9312" y="3655216"/>
            <a:ext cx="1100184" cy="6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647226" y="1621033"/>
            <a:ext cx="410967" cy="365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681594" y="1656071"/>
            <a:ext cx="410967" cy="365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31091" y="3787907"/>
            <a:ext cx="410967" cy="365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681594" y="3781021"/>
            <a:ext cx="410967" cy="365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35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=""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=""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614F6E4-3965-468F-B99F-FB791B8D4097}"/>
              </a:ext>
            </a:extLst>
          </p:cNvPr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1422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2783" y="710659"/>
            <a:ext cx="4666925" cy="851297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1075586" y="1733488"/>
            <a:ext cx="1004351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609539">
              <a:lnSpc>
                <a:spcPct val="150000"/>
              </a:lnSpc>
              <a:buFontTx/>
              <a:buAutoNum type="arabicPeriod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err="1" smtClean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lang="en-US" sz="3600" i="1" dirty="0" smtClean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vườn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3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600" b="1" i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endParaRPr lang="en-US" sz="36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39">
              <a:lnSpc>
                <a:spcPct val="150000"/>
              </a:lnSpc>
              <a:defRPr/>
            </a:pP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3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4" y="2064199"/>
            <a:ext cx="10421625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=""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=""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321169" y="2598481"/>
            <a:ext cx="7537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小宝贝儿拼音体" panose="02010601030101010101" pitchFamily="2" charset="-122"/>
                <a:ea typeface="小宝贝儿拼音体" panose="02010601030101010101" pitchFamily="2" charset="-122"/>
                <a:cs typeface="+mn-cs"/>
              </a:rPr>
              <a:t>1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61A76D-608A-497C-9F61-09FE7F6892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7690" y="2365669"/>
            <a:ext cx="6681795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67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xmlns="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2900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13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2900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12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xmlns="" id="{87B3BE50-3F5B-58A5-A1B2-A3FEC78606C1}"/>
              </a:ext>
            </a:extLst>
          </p:cNvPr>
          <p:cNvSpPr/>
          <p:nvPr/>
        </p:nvSpPr>
        <p:spPr>
          <a:xfrm>
            <a:off x="8580496" y="361830"/>
            <a:ext cx="3436004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775679" y="1243013"/>
            <a:ext cx="3735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vườn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1597032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Bác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cừ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vươn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cao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43402" y="5192439"/>
            <a:ext cx="6082463" cy="9067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quây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vầy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9184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Cam la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265627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,…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họp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318376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chan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hòa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619578" y="426899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Gió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gật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gù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91849" y="479395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Chim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tới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khen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rít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91849" y="529957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Mây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che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vòm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mát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5862724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màu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tốt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tươi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56830" y="162099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Vườn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cây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thật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vui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3075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Nắng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mưa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chia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sẻ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19288" y="266750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nhau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ngủ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69012" y="320967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Bình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minh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lại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xôn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xao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…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8425538" y="371124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Nguyễn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Trọng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240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86017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xmlns="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2900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13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2900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12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xmlns="" id="{87B3BE50-3F5B-58A5-A1B2-A3FEC78606C1}"/>
              </a:ext>
            </a:extLst>
          </p:cNvPr>
          <p:cNvSpPr/>
          <p:nvPr/>
        </p:nvSpPr>
        <p:spPr>
          <a:xfrm>
            <a:off x="6807301" y="4631869"/>
            <a:ext cx="3991685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775679" y="1243013"/>
            <a:ext cx="3735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vườn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1597032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Bác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cừ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vươn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cao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9184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Cam la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265627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,…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họp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318376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chan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hòa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619578" y="426899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Gió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gật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gù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487218" y="478331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Chim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tới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khen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rít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91849" y="529957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Mây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che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vòm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mát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5862724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màu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tốt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tươi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56830" y="162099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Vườn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cây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thật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vui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3075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Nắng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mưa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chia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sẻ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19288" y="266750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nhau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ngủ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69012" y="320967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Bình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minh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lại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xôn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xao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…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8425538" y="371124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Nguyễn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Trọng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18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860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xmlns="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2900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13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2900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12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775679" y="1243013"/>
            <a:ext cx="3735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vườn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159703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ác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cừ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vươn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cao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9184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am la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265627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huối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,…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họp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318376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ùng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chan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hòa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619578" y="426899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ió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gật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gù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91849" y="478331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him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tới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khen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rít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91849" y="529957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ây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che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vòm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mát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5862724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ất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màu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tốt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tươi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56830" y="162099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ườn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cây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thật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vui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3075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ắng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mưa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chia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sẻ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19288" y="266750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nhau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ngủ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69012" y="320967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ình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minh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lại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xôn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xao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…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8425538" y="371124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Nguyễn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Trọng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23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xmlns="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2900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13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2900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12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xmlns="" id="{87B3BE50-3F5B-58A5-A1B2-A3FEC78606C1}"/>
              </a:ext>
            </a:extLst>
          </p:cNvPr>
          <p:cNvSpPr/>
          <p:nvPr/>
        </p:nvSpPr>
        <p:spPr>
          <a:xfrm>
            <a:off x="7369012" y="4602086"/>
            <a:ext cx="3991685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775679" y="1243013"/>
            <a:ext cx="3735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vườn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1597032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Bác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cừ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vươn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cao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9184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Cam la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265627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,…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họp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318376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chan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hòa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4255838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Gió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gật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gù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481656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Chim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tới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khen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rít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91849" y="529957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Mây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che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vòm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mát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5862724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màu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tốt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tươi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56830" y="162099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Vườn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cây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thật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vui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3075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Nắng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mưa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chia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sẻ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19288" y="266750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nhau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ngủ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69012" y="320967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Bình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minh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lại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xôn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xao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…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8425538" y="371124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Nguyễn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Trọng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737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860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xmlns="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2900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13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2900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12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775679" y="1243013"/>
            <a:ext cx="3735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vườn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1597032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Bác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cừ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vươn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cao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9184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Cam la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265627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,…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họp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318376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chung</a:t>
            </a:r>
            <a:r>
              <a:rPr lang="en-US" sz="26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chan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hòa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4255838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Gió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 smtClean="0">
                <a:solidFill>
                  <a:srgbClr val="403152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gật</a:t>
            </a:r>
            <a:r>
              <a:rPr lang="en-US" sz="2600" b="1" dirty="0" smtClean="0">
                <a:solidFill>
                  <a:srgbClr val="403152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403152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gù</a:t>
            </a:r>
            <a:endParaRPr lang="vi-VN" sz="2600" b="1" dirty="0">
              <a:solidFill>
                <a:srgbClr val="403152"/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4816562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Chim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tới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khen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rối</a:t>
            </a:r>
            <a:r>
              <a:rPr lang="en-US" sz="26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rít</a:t>
            </a:r>
            <a:endParaRPr lang="vi-VN" sz="2600" b="1" dirty="0">
              <a:solidFill>
                <a:srgbClr val="FF0000"/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80378" y="533948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Mây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che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vòm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mát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605778" y="585236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màu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tốt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tươi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56830" y="162099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Vườn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cây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thật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vui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30759" y="2120252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Nắng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mưa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chia </a:t>
            </a: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sẻ</a:t>
            </a:r>
            <a:endParaRPr lang="vi-VN" sz="2600" b="1" dirty="0">
              <a:solidFill>
                <a:srgbClr val="FF0000"/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19288" y="266750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nhau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ngủ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7369012" y="320967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Bình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minh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lại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xôn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xao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…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8425538" y="371124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Nguyễn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Trọng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07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430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="" xmlns:a16="http://schemas.microsoft.com/office/drawing/2014/main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FE067C8-77AF-440D-9EED-96CF5A011AC9}"/>
              </a:ext>
            </a:extLst>
          </p:cNvPr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4E408EC-283D-4DEC-ABC9-303F399DB59E}"/>
              </a:ext>
            </a:extLst>
          </p:cNvPr>
          <p:cNvSpPr txBox="1"/>
          <p:nvPr/>
        </p:nvSpPr>
        <p:spPr>
          <a:xfrm>
            <a:off x="4459262" y="2449773"/>
            <a:ext cx="375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 hàng" panose="020B0603050302020204" pitchFamily="34" charset="0"/>
              </a:rPr>
              <a:t>Bác xà cừ </a:t>
            </a:r>
            <a:r>
              <a:rPr lang="el-GR" sz="3200" b="1">
                <a:latin typeface="HP001 4 hàng" panose="020B0603050302020204" pitchFamily="34" charset="0"/>
              </a:rPr>
              <a:t>νΰΩ </a:t>
            </a:r>
            <a:r>
              <a:rPr lang="en-US" sz="3200" b="1">
                <a:latin typeface="HP001 4 hàng" panose="020B0603050302020204" pitchFamily="34" charset="0"/>
              </a:rPr>
              <a:t>cao</a:t>
            </a:r>
            <a:endParaRPr lang="en-US" sz="3200" b="1" dirty="0" err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2" grpId="0" animBg="1"/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200" smtClean="0">
            <a:ln>
              <a:solidFill>
                <a:schemeClr val="bg1"/>
              </a:solidFill>
            </a:ln>
            <a:solidFill>
              <a:srgbClr val="ECCAC9"/>
            </a:solidFill>
            <a:latin typeface="#9Slide03 AmpleSoft Bold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829</Words>
  <Application>Microsoft Office PowerPoint</Application>
  <PresentationFormat>Widescreen</PresentationFormat>
  <Paragraphs>157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微软雅黑</vt:lpstr>
      <vt:lpstr>Arial</vt:lpstr>
      <vt:lpstr>Arial-Rounded</vt:lpstr>
      <vt:lpstr>Calibri</vt:lpstr>
      <vt:lpstr>Cambria</vt:lpstr>
      <vt:lpstr>等线</vt:lpstr>
      <vt:lpstr>等线 Light</vt:lpstr>
      <vt:lpstr>HP001 4 hàng</vt:lpstr>
      <vt:lpstr>HP001 4H</vt:lpstr>
      <vt:lpstr>HP001 5 hàng</vt:lpstr>
      <vt:lpstr>Pattaya</vt:lpstr>
      <vt:lpstr>Times New Roman</vt:lpstr>
      <vt:lpstr>字魂70号-灵悦黑体</vt:lpstr>
      <vt:lpstr>小宝贝儿拼音体</vt:lpstr>
      <vt:lpstr>1_Office Theme</vt:lpstr>
      <vt:lpstr>Chủ đề của Office</vt:lpstr>
      <vt:lpstr>Office 主题​​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36</cp:revision>
  <dcterms:created xsi:type="dcterms:W3CDTF">2022-08-30T23:57:02Z</dcterms:created>
  <dcterms:modified xsi:type="dcterms:W3CDTF">2022-12-10T15:25:09Z</dcterms:modified>
</cp:coreProperties>
</file>